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77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354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627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7986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054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793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085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17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0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685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1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580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32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54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44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11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79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9773A5D-6516-4625-8374-5D81CAB3DD59}" type="datetimeFigureOut">
              <a:rPr lang="en-GB" smtClean="0"/>
              <a:t>18/04/2020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6AD3B-7108-4AE0-B5B7-C1095FD67A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14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61EA-26DE-40E1-9D5B-AC5E74EB2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94E92C-1484-4F4C-B200-E6CC26A149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93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E714A9E-BA8A-43F7-A60A-632AF7910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538161"/>
            <a:ext cx="6911393" cy="19478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A0738A9-4B5D-4688-B31D-6B2B7FE2D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3942" y="2619375"/>
            <a:ext cx="7040859" cy="405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8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5521908-2E27-4BC5-9716-6D9DCAB20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36" y="276224"/>
            <a:ext cx="8882601" cy="31527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796257-1698-4ADC-8E09-7F60E7EC5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898" y="3548062"/>
            <a:ext cx="6351077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37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1324F8-B9A2-4539-997D-2E2D3FAAE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1" y="71436"/>
            <a:ext cx="8536995" cy="39719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AAE73B-622F-41FD-A154-2EA21A257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70" y="4243388"/>
            <a:ext cx="6865930" cy="261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795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57F942-C281-45FF-A537-4E911DB012F7}"/>
              </a:ext>
            </a:extLst>
          </p:cNvPr>
          <p:cNvSpPr txBox="1"/>
          <p:nvPr/>
        </p:nvSpPr>
        <p:spPr>
          <a:xfrm>
            <a:off x="4957762" y="1728788"/>
            <a:ext cx="31902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/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179478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340ABC-04DB-4E13-B15C-1D0C48214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87" y="609600"/>
            <a:ext cx="3626527" cy="25193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488668-56D5-4B33-808D-701918A63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4637" y="1662112"/>
            <a:ext cx="4133137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768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DA1705-CD73-44E3-AB6D-F543BB112A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676275"/>
            <a:ext cx="4680585" cy="1066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32ADCF-1BBE-4E8D-8A71-80A8B0069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3" y="3238499"/>
            <a:ext cx="5772150" cy="32099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35EDBE-BF08-40F8-8A33-2484BE410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900" y="2828925"/>
            <a:ext cx="575310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79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36CDB0-4D5E-4CF7-A264-0E4988A57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911" y="2862262"/>
            <a:ext cx="3457575" cy="3848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1C19E8-1081-4D35-96E4-446B991BB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0649" y="2433637"/>
            <a:ext cx="3114675" cy="4276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71CE83A-7CA1-4392-93A2-47E5054EEB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6953570" cy="17287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908454-F216-4382-B6CB-F5F1E22F0E01}"/>
              </a:ext>
            </a:extLst>
          </p:cNvPr>
          <p:cNvSpPr txBox="1"/>
          <p:nvPr/>
        </p:nvSpPr>
        <p:spPr>
          <a:xfrm>
            <a:off x="4735159" y="1974889"/>
            <a:ext cx="7479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These are missing titles, don’t forget to put one on your bar charts</a:t>
            </a:r>
          </a:p>
        </p:txBody>
      </p:sp>
    </p:spTree>
    <p:extLst>
      <p:ext uri="{BB962C8B-B14F-4D97-AF65-F5344CB8AC3E}">
        <p14:creationId xmlns:p14="http://schemas.microsoft.com/office/powerpoint/2010/main" val="4171274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</TotalTime>
  <Words>16</Words>
  <Application>Microsoft Office PowerPoint</Application>
  <PresentationFormat>Widescreen</PresentationFormat>
  <Paragraphs>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Questions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</dc:title>
  <dc:creator>lynsey Lowe</dc:creator>
  <cp:lastModifiedBy>lynsey Lowe</cp:lastModifiedBy>
  <cp:revision>3</cp:revision>
  <dcterms:created xsi:type="dcterms:W3CDTF">2020-04-18T12:22:31Z</dcterms:created>
  <dcterms:modified xsi:type="dcterms:W3CDTF">2020-04-18T12:43:25Z</dcterms:modified>
</cp:coreProperties>
</file>