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2" r:id="rId6"/>
    <p:sldId id="264" r:id="rId7"/>
    <p:sldId id="265" r:id="rId8"/>
    <p:sldId id="266" r:id="rId9"/>
    <p:sldId id="267" r:id="rId10"/>
    <p:sldId id="268" r:id="rId11"/>
    <p:sldId id="270" r:id="rId12"/>
    <p:sldId id="271" r:id="rId13"/>
    <p:sldId id="272" r:id="rId14"/>
    <p:sldId id="273" r:id="rId15"/>
    <p:sldId id="32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2" r:id="rId24"/>
    <p:sldId id="283" r:id="rId25"/>
    <p:sldId id="285" r:id="rId26"/>
    <p:sldId id="286" r:id="rId27"/>
    <p:sldId id="288" r:id="rId28"/>
    <p:sldId id="289" r:id="rId29"/>
    <p:sldId id="292" r:id="rId30"/>
    <p:sldId id="294" r:id="rId31"/>
    <p:sldId id="296" r:id="rId32"/>
    <p:sldId id="297" r:id="rId33"/>
    <p:sldId id="298" r:id="rId34"/>
    <p:sldId id="299" r:id="rId35"/>
    <p:sldId id="302" r:id="rId36"/>
    <p:sldId id="305" r:id="rId37"/>
    <p:sldId id="307" r:id="rId38"/>
    <p:sldId id="308" r:id="rId39"/>
    <p:sldId id="310" r:id="rId40"/>
    <p:sldId id="312" r:id="rId41"/>
    <p:sldId id="313" r:id="rId42"/>
    <p:sldId id="315" r:id="rId43"/>
    <p:sldId id="316" r:id="rId44"/>
    <p:sldId id="318" r:id="rId45"/>
    <p:sldId id="321" r:id="rId46"/>
    <p:sldId id="324" r:id="rId47"/>
    <p:sldId id="325" r:id="rId48"/>
    <p:sldId id="326" r:id="rId49"/>
    <p:sldId id="327" r:id="rId50"/>
    <p:sldId id="328" r:id="rId51"/>
    <p:sldId id="329" r:id="rId52"/>
    <p:sldId id="330" r:id="rId53"/>
    <p:sldId id="331" r:id="rId5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  <inkml:channel name="T" type="integer" max="2.14748E9" units="dev"/>
        </inkml:traceFormat>
        <inkml:channelProperties>
          <inkml:channelProperty channel="X" name="resolution" value="28.31858" units="1/cm"/>
          <inkml:channelProperty channel="Y" name="resolution" value="28.36565" units="1/cm"/>
          <inkml:channelProperty channel="T" name="resolution" value="1" units="1/dev"/>
        </inkml:channelProperties>
      </inkml:inkSource>
      <inkml:timestamp xml:id="ts0" timeString="2017-03-31T13:44:37.851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2884 714 0,'0'27'16,"0"25"-16,0-25 15,0-1-15,0 27 0,0 0 16,0-26-16,0 52 0,-26-26 15,26 0-15,0 26 16,-27 1-16,27-1 16,0-26-16,-26 0 0,26 0 15,0 0-15,0-27 0,0 27 16,0-27-16,-27 1 15,27-1 1,27-79 31,-1 1-32,1 25-15,-1 27 16,27-26 0,-27 26-1,27 26 1,-26-26-16,-1 0 0,1 0 15,-1 27-15,1-27 0,-1 0 16,0 0-16,27-27 16,-26 27-16,-1-26 15,1 26-15</inkml:trace>
  <inkml:trace contextRef="#ctx0" brushRef="#br0" timeOffset="421.208">3598 1137 0,'-26'-26'0,"-27"52"31,27 1-31,-1 26 16,1-27-16,-27 54 0,26-27 16,27-1-16,-26 28 15,26-27-15,0 0 16,0 0-16,26-27 0,1 0 15,26 1 1,-27-27-16,1 0 16,-1 0-16,0 0 15,27-27-15,-26 1 0,-1 0 16,-26-1-16,27-26 0,-27 0 15,26 0-15,-52 0 16,26 1-16,-27 25 16,27-26-16,-26 0 0,-27 27 15,26 26-15,1 0 0,-27 0 16,53 0-1</inkml:trace>
  <inkml:trace contextRef="#ctx0" brushRef="#br0" timeOffset="780.015">3916 1217 0,'0'26'0,"26"27"0,-26-26 16,0 52-16,27-26 16,-27 0-16,26 0 15,-26 0-15,27-27 0,-27 1 16,26-1-16,1 0 15,26-52 17,-53 0-32,26-1 0,-26-26 15,0 27-15,26-27 0,-26-27 16,0 28-16,0-1 15,0-27-15,0 27 16,27 0-16,-27 27 0,26-1 16,1 27-1</inkml:trace>
  <inkml:trace contextRef="#ctx0" brushRef="#br0" timeOffset="1123.2216">4419 1428 0,'52'0'16,"-25"0"-1,-1-52 1,1 25 0,-27 1-1,0-27-15,-27 26 0,27 1 16,-26-27-16,-1 26 15,1 1 1,-27 79 0,53-27-1,0 27-15,-26 0 0,26 0 16,0 0-16,0 0 0,0 0 15,0-27-15,26 1 16,1 26-16,-1-27 16,27-26-1,-27-26-15,1 26 16,-1-27-16,27 27 15,-26-26-15</inkml:trace>
  <inkml:trace contextRef="#ctx0" brushRef="#br0" timeOffset="1482.0285">5054 979 0,'-27'26'15,"1"-26"1,-1 27-16,-26-1 0,27 27 15,26-27 1,0 1-16,26 26 16,1-27-1,26 27 1,-27-53-16,1 27 0,-1-1 15,0 1-15,1 25 16,-1-25 0,-26 26-1,-26-27-15,-1 27 16,-25-26-1,25-27 1,1 26-16,-1-26 0,-26 0 16,27 0-16,-1-26 0,1-1 15,-1 1-15</inkml:trace>
  <inkml:trace contextRef="#ctx0" brushRef="#br0" timeOffset="1669.2321">4736 767 0,'-26'53'15,"26"0"1,0 0-16,0 0 0,-27 26 15,27-53-15</inkml:trace>
  <inkml:trace contextRef="#ctx0" brushRef="#br0" timeOffset="2012.4387">5794 661 0,'0'53'0,"0"0"16,27 26-16,-27-26 16,0 27-16,26-1 15,-26 0-15,0 1 0,27-27 16,-27 26-16,0-26 0,-27 0 15,27 0-15,0-27 16,0 27-16,0-26 16,0-1-16</inkml:trace>
  <inkml:trace contextRef="#ctx0" brushRef="#br0" timeOffset="2355.6453">5821 741 0,'26'-53'0,"-26"26"16,27 1-16,26-1 16,-27 1-16,27 26 15,-26 0-15,-1 26 16,0 1-16,1-1 0,-1 1 15,1 26-15,-27-1 0,0 28 16,26-27-16,-52 0 16,26 0-16,0-1 15,-27-25-15,1 26 0,-1-27 16,1 1-16,-27-1 0,27-26 15,-27 27-15,26-1 16,-26-26-16,27 0 16,-1 0-16,1 0 15,26-53-15</inkml:trace>
  <inkml:trace contextRef="#ctx0" brushRef="#br0" timeOffset="2823.6543">6376 502 0,'0'53'16,"0"0"-16,27 0 0,-27 27 15,0 25-15,0-52 0,0 27 16,0-1-16,0 0 16,0-26-16,-27 0 15,27 0-15,0 0 0,0 0 16,0-27-16,0 1 15,0-54 32,0 1-47,0-27 0,27 0 16,-1 0-16,1 0 15,-1 27-15,-26-1 16,53 27-16,-26 27 16,26-1-1,-27 27-15,-26-26 16,0 26-16,0-27 15,0 27-15,0 0 0,0-27 16,0 27-16,0-26 16,53-80-1</inkml:trace>
  <inkml:trace contextRef="#ctx0" brushRef="#br0" timeOffset="2995.2576">6826 1137 0,'0'53'0,"27"-26"15,-27 26-15,0-27 16,26 27-16,-26 0 16,-26-27-16,26 27 0,0-26 15,-27-1-15,27 1 16,0-27-16</inkml:trace>
  <inkml:trace contextRef="#ctx0" brushRef="#br0" timeOffset="3244.8624">7038 714 0,'0'79'15,"0"-52"-15,0 79 0,26-27 16,-26 0-16,27 1 16,-27-1-16,26-26 15,-26-26-15,27 26 0,-27-27 16,53 0-1,-53-26-15</inkml:trace>
  <inkml:trace contextRef="#ctx0" brushRef="#br0" timeOffset="3510.0675">7303 1402 0,'26'26'0,"0"-26"15,1 27-15,-1-27 16,27 0-16,-26 0 0,-1 0 16,27-27-16,-26 1 15,25-27 1,-52 0-1,27 0-15,-54 27 0,27-27 16,-26 0-16,26 26 0,-26 1 16,-27 0-16,26 26 15,1 0-15,-1 26 16,1 0-16,-1 1 0,1-1 15,-1 27-15,1 0 0,0 0 16,-1-26-16,27 26 16,0-1-16,0 1 15,27-53-15</inkml:trace>
  <inkml:trace contextRef="#ctx0" brushRef="#br0" timeOffset="3884.4747">8070 873 0,'-53'-27'0,"26"54"0,-25-27 16,-1 26-16,26-26 15,1 53-15,-1-26 0,1-1 16,26 1-16,0-1 0,26 0 16,-26 1-16,27-1 15,-1 1-15,1-27 16,26 26-16,-27 1 0,0-27 15,27 53 1,-26 0-16,-1-27 16,-52 1-1,-27 25 1,26-52-16,-25 27 0,25-27 15,-26 26-15,0-26 16,27 0-16,-1-26 16</inkml:trace>
  <inkml:trace contextRef="#ctx0" brushRef="#br0" timeOffset="4212.081">8202 952 0,'27'-53'0,"-1"53"0,27-26 16,0 26-16,-27 0 15,27 0-15,-26 26 16,-1 1-16,1-1 16,-27 27-16,26 0 0,-52-27 15,26 27-15,-27 0 16,27-26-16,-26-1 0,26 1 15,-27-1-15,-26 1 16,27-27-16,-1 0 16,1 0-16,-27 0 15,27-27-15,-1 27 16,1-26-16,-1-1 0,1-26 0,26 27 15,0-27-15,26 0 16,-26 27-16,53-1 16,-26 1-16</inkml:trace>
  <inkml:trace contextRef="#ctx0" brushRef="#br0" timeOffset="4711.2906">8758 1058 0,'0'26'15,"0"27"-15,0-26 16,0 52-16,0 1 0,26-1 16,-26 0-16,0-26 0,0 0 15,0 27-15,0-28 16,-26-25-16,26 26 0,0-27 15,0 1-15,0 26 16,-27-133 31,27 27-47,-26 0 15,26-26-15,0 0 0,0-1 16,-27 1-16,54 0 16,-27-1-16,26 27 15,1-26-15,-1 26 0,1 0 16,-1 27-16,1-1 0,-1 27 15,0 0-15,1-26 16,26 52-16,-27 27 16,1-26-16,-1-1 15,-26 27-15,0 0 0,-26-27 16,-1 1-16,27 26 15,-53-27 1,27 1-16,-1-1 16,-25-26-16,-1 0 0,26 0 15,-26-26-15,27 26 16,-1-27-16,-26 1 15</inkml:trace>
  <inkml:trace contextRef="#ctx0" brushRef="#br0" timeOffset="5179.2996">9128 397 0,'27'26'16,"-27"27"-16,0-27 16,26 80-16,-26-26 0,0-1 15,27 0-15,-27 1 0,0-27 16,0 0-16,0-1 15,-27 1-15,27-26 16,0-1-16,0 1 0,0 26 16,0-106 30,27 0-30,-1 26-16,0-26 0,1 1 16,26 25-16,-27-26 15,27 53-15,-26-26 16,-1 52-1,1 54-15,-27-54 16,26 27-16,-52-27 16,26 27-16,0-26 15,-27-1-15,27 27 16,-26-26-1,26-54-15</inkml:trace>
  <inkml:trace contextRef="#ctx0" brushRef="#br0" timeOffset="5756.5107">9684 873 0,'0'26'16,"0"27"-16,0 0 15,0 0-15,26 0 0,-26-27 16,27 27-16,-27-26 16,53-1-1,-27-52 1,27-1-1,0 1-15,-27-27 16,-26 26-16,27 1 16,-1-27-16,-26 0 15,27 0-15,-27 27 0,0-1 16,26-26-16,1 80 31,-27 26-15,0 0-16,0-27 0,0 54 15,0-28-15,0 28 0,0-1 16,0 1-16,0-1 15,0-26-15,0 0 16,0-27-16,26 27 0,-26-26 16,0-1-16,-26 1 46,-1-27-46,-26-27 16,27 1-16,-27 26 0,-26-27 16,26 27-16,0 0 15,-27 27-15,27-1 16,-26 53-16,26-26 0,0 27 15,0-1-15,-26 27 0,26 0 16,0 0-16</inkml:trace>
  <inkml:trace contextRef="#ctx0" brushRef="#br0" timeOffset="10623.8043">2963 1931 0,'0'27'15,"0"-1"1,27 27-16,-27 0 0,0 26 16,0 1-16,0-1 15,0 27-15,0-27 16,0 1-16,0-1 0,0-26 15,0 0-15,0-27 0,0 27 16,0-26 0,-27-54 15</inkml:trace>
  <inkml:trace contextRef="#ctx0" brushRef="#br0" timeOffset="10920.21">2910 2063 0,'27'-52'16,"-1"-1"-16,1 26 16,-1 27-16,27-26 0,-26 26 15,26 0-15,-27 0 16,27 26-16,-27 1 15,1 26-15,-27-1 0,26 1 16,-26 0-16,0-26 0,-26 26 16,-1 0-16,27-27 15,-53 27 1,27-27-16,0-26 0,-27 0 15,26 27-15,1-27 0,-1 0 16,-26 0-16,27-27 16,52 1-1</inkml:trace>
  <inkml:trace contextRef="#ctx0" brushRef="#br0" timeOffset="11310.2175">3334 2487 0,'26'0'0,"1"26"0,-1 1 16,1-27-16,-1 26 15,1-26-15,-1 0 16,0 0-16,27 0 16,0-26-16,-26-1 15,-1-26 1,-26 27-1,0-1-15,0 1 0,0-1 16,-26 1-16,-1-27 16,-26 27-1,27 26-15,-1 26 16,1-26-16,0 27 0,-1 25 15,1-25-15,-1 26 0,1 26 16,26-26-16,0 0 16,0 0-16,0 0 15,26 0-15,-26-27 0,27 1 16,-1-1-16,1 1 0,-1-27 15,0 26-15,27-26 16,-26-26-16,-1 26 16,1-27-16,26 1 0,-27-1 15</inkml:trace>
  <inkml:trace contextRef="#ctx0" brushRef="#br0" timeOffset="11669.0244">3916 2302 0,'0'52'0,"26"1"15,-26 0-15,27 0 16,-27 27-16,0-27 0,26-27 15,-26 27-15,0-27 0,0 1 16,0 26 0,0-80 15,0 1-16,0-27-15,-26 26 16,26-25-16,0-1 16,0 0-16,0 0 0,26-27 15,-26 27-15,27 1 0,26-1 16,-27 26-16,1 1 15,-1 26-15,27 0 16,-27 0-16</inkml:trace>
  <inkml:trace contextRef="#ctx0" brushRef="#br0" timeOffset="11949.8298">4630 2249 0,'0'-27'15,"-26"1"1,-54 52-1,54 1-15,-1-1 16,-25 27-16,25 0 16,1 26-16,26 1 15,0-1-15,0 0 0,0-26 16,26 0-16,1-26 0,-1-1 15,0 1 1,27-27-16,-26 0 16,-1 0-16,27-27 0,-26 1 15,-1-1-15,1 1 0,-1-27 16,1 0-16</inkml:trace>
  <inkml:trace contextRef="#ctx0" brushRef="#br0" timeOffset="12417.8388">4895 2275 0,'0'27'15,"0"-1"-15,0 27 16,0 0-16,0 0 0,0 0 16,0 0-16,26 0 15,-26-27-15,27 0 16,26 27-16,0-53 15,-27-26-15,0 26 16,1-27-16,-1 1 16,1 0-16,-1-27 15,27 0-15,-53 0 0,27 0 16,-1 0-16,1 0 0,-27 0 15,0 0-15,0 27 16,0 52 15,26 27-31,-26 0 16,0 53-16,0-27 15,27 27-15,-54 0 16,27 26-16,-26-26 0,26 0 16,-27-27-16,27 1 15,-26-1-15,-1-53 0,27 27 16,-26 0-16,-1-26 15,1-1-15,-1 1 0,1-1 16,-27-26-16,27 0 0,-27-26 16,0-1-16,26 1 15,1-27-15,26 0 16,-27 0-16</inkml:trace>
  <inkml:trace contextRef="#ctx0" brushRef="#br0" timeOffset="12761.0454">5980 1984 0,'0'27'15,"0"-1"-15,26 27 0,-26 26 16,27-26-16,-27 27 15,26-28-15,-26 28 16,26-27-16,-26 26 0,0-26 0,0 0 16,0-27-16,0 27 15,0-26-15,-26-1 16,26 27-16,0-106 31</inkml:trace>
  <inkml:trace contextRef="#ctx0" brushRef="#br0" timeOffset="13324.6564">5927 2011 0,'26'-53'0,"1"26"16,-1 1-16,27-1 15,0 27-15,-27-26 16,27 26-16,0 0 0,0 26 16,-26 1-16,-1-1 0,0 1 15,-26 26-15,0-27 16,0 27-16,-26 0 15,0 0-15,-1 0 16,27-27-16,-26 1 0,-27-1 16,0 27-1,26-27 1,1 1-16,52-1 47,27-26-32,-26 0-15,-1 0 16,27 0-16,-26 27 0,-1-27 15,27 26-15,-27-26 16,1 27-16,-1 26 16,1-27-16,-27 1 0,0 25 15,0-25-15,0 26 0,-27 0 16,27-27-16,-26 27 15,-1-26-15,-26-1 16,27-26-16,-27 26 0,27-26 16,-27 27-16,26-27 0,-26 0 15,27 0-15,-27-27 16,27 27-16,-27-52 15,79 25-15,-26 1 16,0-1-16,27-26 0</inkml:trace>
  <inkml:trace contextRef="#ctx0" brushRef="#br0" timeOffset="14978.2882">6668 2407 0,'-27'27'31,"1"-1"-31,26 1 0,0-1 16,26 27-16,-26-26 15,27-1-15,-1 27 16,27-27-1,-27 1 1,27-27-16,-26 0 16,-1-27-16,27 1 15</inkml:trace>
  <inkml:trace contextRef="#ctx0" brushRef="#br0" timeOffset="15305.8945">6985 2275 0,'0'27'16,"0"-1"0,0 0-16,0 27 0,0 0 15,0 0-15,0 27 0,0-1 16,0-26-16,0 26 15,26 1-15,-52-27 16,26 26-16,0 0 0,0 1 16,-26-1-16,-1-26 0,27 0 15,-26 0-15,-1 0 16,1-27-16,-1 1 15,1-27-15,-1 26 0,1-52 16,-27 26-16,27-27 0,-1 1 16,1-27-16,-1 0 15,1 0-15</inkml:trace>
  <inkml:trace contextRef="#ctx0" brushRef="#br0" timeOffset="15789.5038">7514 2169 0,'-53'-26'0,"0"52"0,27 1 16,-1-1-16,-25 1 15,25-1-15,1 1 0,26 25 16,-27-25-16,27-1 0,0 27 16,27-26-1,-1-1 1,27 1-16,-27-1 15,27 27 1,-26-26 0,-27 25-1,26 1-15,-52-26 16,26 26-1,-53-27 1,0 27 0,27-53-16,-27 0 15,26 0 1,1-26-1,26-1-15</inkml:trace>
  <inkml:trace contextRef="#ctx0" brushRef="#br0" timeOffset="17302.7329">7832 2196 0,'-27'-27'16,"-26"54"-1,27-1-15,-27-26 16,26 53-16,1-26 15,-27-1-15,53 0 0,-26 1 16,26-1-16,0 1 0,26-1 16,27 27-1,-27-26-15,1-1 16,-1 1-16,27 26 15,-26-1 1,-1-25-16,1 26 16,-27-27-1,-53 1 1,26-27-1,-26 0 1,27 0-16</inkml:trace>
  <inkml:trace contextRef="#ctx0" brushRef="#br0" timeOffset="17895.5443">7990 1825 0,'0'27'0,"0"26"16,0 0-16,0 0 0,27 52 15,-27-25-15,26-1 16,1 0-16,-27-26 0,26 27 15,-26-27-15,0 0 16,0 0-16,0-27 0,0 0 16,0 1-16,0 26 15,0-106 16,0 26-15,0 1-16,0-27 0,0 0 16,27 0-16,-27 27 0,26-27 15,-26 26-15,27-26 16,-1 53-16,27 0 15,-27 27 1,1 26-16,-27-27 16,0 27-16,0-26 15,0 26-15,0-27 16,0 27-16,-27-27 0,27-26 15</inkml:trace>
  <inkml:trace contextRef="#ctx0" brushRef="#br0" timeOffset="18207.5503">8467 2593 0,'26'-27'0,"1"1"0,-1 26 16,27-27-16,-27 1 16,1-1-16,-1 1 0,-26-1 15,27 1-15,-27-27 16,-27 27-1,1-1 1,-1 27-16,-25 0 0,25 27 16,-26-1-16,27 0 0,-1 27 15,1 0-15,-1 0 16,27 0-16,0 0 15,0-26-15,27 25 0,-1-25 16,1-1-16,26 1 16,-27-27-16,1 0 15,25 0-15,-25-27 16,26 27-16,0-26 0,0-1 15</inkml:trace>
  <inkml:trace contextRef="#ctx0" brushRef="#br0" timeOffset="19083.1673">10160 1825 0,'-26'-26'16,"-1"26"-16,-26 0 15,27 26-15,-54-26 0,27 27 16,1-1-16,-1 1 0,0-1 16,0 27-16,26-26 15,-26 25-15,53-25 16,-26-1-16,26 27 15,26 0-15,27-26 16,-26-1 0,-1 1-16,1-1 15,-1 0-15,1 1 0,-1-1 16,1 27-16,-27-26 15,26-1-15,-26 27 0,26-26 16,-26 26-16,0-27 16,-26 0-16,26 27 0,-53-26 15,0-1 1,27 1-16,-1-27 15,-26 0-15,27 0 16,-1-27-16,-26 27 0,27-26 16,0 26-16,-27-53 15,26 26-15,27-25 0</inkml:trace>
  <inkml:trace contextRef="#ctx0" brushRef="#br0" timeOffset="19566.7766">10001 1587 0,'0'53'0,"0"-26"15,0 25-15,27 28 16,-27 26-16,26-27 16,1 0-16,-1 27 15,1-53-15,-27 27 0,26-1 0,-26-26 16,0 0-16,0-27 15,0 27-15,0-26 16,0-1-16,-26 1 0,26-1 16,26-79 30,-26 27-46,26-27 16,-26 0-16,27 26 0,-1-26 16,1 0-16,-1 27 15,1 0-15,26 26 16,-27 26-1,-26 27-15,0-27 16,0 1-16,27 26 0,-27 0 16,0-27-16,-27 1 15,27-1-15,0 1 16</inkml:trace>
  <inkml:trace contextRef="#ctx0" brushRef="#br0" timeOffset="19878.7826">10557 2566 0,'26'-26'15,"27"26"-15,-26-27 0,-1 27 16,1-26-16,26-1 0,-27 1 15,0-1-15,-26 1 16,27-1-16,-27 1 0,0 0 16,-27-1-1,-25 1 1,25 26-16,1 26 15,-27 1-15,26-1 16,1 0-16,-1 1 0,1-1 16,26 27-16,-27-26 0,54-1 15,-27 1-15,0-1 16,26 27-16,1-26 15,26-1 1,-27-26-16,1 0 16,-1 0-16,1-26 15,-1 26-15,27-80 16</inkml:trace>
  <inkml:trace contextRef="#ctx0" brushRef="#br0" timeOffset="20206.3889">10980 1561 0,'0'26'16,"0"27"-16,0 26 16,0 1-16,27-1 0,-27 27 15,26 0-15,-26 0 16,0-27-16,27 0 15,-27 1-15,26-1 0,-26-26 16,27 0-16,-27 0 0,0-27 16,0 1-16,0-1 15,0 27 1,26-106-1</inkml:trace>
  <inkml:trace contextRef="#ctx0" brushRef="#br0" timeOffset="20471.594">11245 1667 0,'-27'52'15,"1"1"1,-1 27-16,27-1 0,0 1 16,0-1-16,27 0 0,-27 1 15,0-27-15,0-1 16,0 1-16,26-26 15,-26 26-15,0-27 0,27 1 16,-27-1-16,26 1 0</inkml:trace>
  <inkml:trace contextRef="#ctx0" brushRef="#br0" timeOffset="20783.6">11456 2487 0,'53'-27'16,"-26"1"-1,-1-27 1,-26 26-16,27 1 0,-27 0 15,0-1-15,-27 1 16,1-27 0,-1 26-16,-26 1 15,27 52-15,0 1 16,-1-1-16,1-26 15,26 53-15,-27-26 16,27-1-16,27 0 0,-27 27 16,0-26-16,26-1 0,27 1 15,-27-1 1,1-26-16,-1 27 15,-26-27-15,27 0 0,-1 0 16,27-27-16,0-26 16</inkml:trace>
  <inkml:trace contextRef="#ctx0" brushRef="#br0" timeOffset="21095.606">11774 2090 0,'53'53'16,"-27"-27"-16,1 27 0,-1 0 15,27 0-15,-53-27 16,27 1-16,-1-1 15,1 1-15,-1-27 16</inkml:trace>
  <inkml:trace contextRef="#ctx0" brushRef="#br0" timeOffset="21360.8111">12330 2196 0,'-27'53'16,"-26"0"-16,0-1 15,0 28-15,0-1 0,-26 1 16,26-1-16,0-26 15,27 26-15,-1-26 16,1 0-16,-1-26 0,1 25 16,26-25-16,-26 26 0,26-27 15,-27 27-15,27-26 16,0-1-16</inkml:trace>
  <inkml:trace contextRef="#ctx0" brushRef="#br0" timeOffset="34480.6628">22331 926 0,'-27'79'0,"27"-52"16,0 52-16,0-26 15,27 26-15,-27 1 0,0-1 16,0 0-16,0 1 0,0-27 15,0 26-15,0 0 16,0 1-16,0-27 16,0 0-16,0 0 0,0-27 15,-27-52 1</inkml:trace>
  <inkml:trace contextRef="#ctx0" brushRef="#br0" timeOffset="34917.4718">22304 926 0,'27'-27'15,"-1"27"-15,27-26 16,-26 26-16,26 0 0,-27 0 15,1 26-15,25 1 0,-52-1 16,27 27-16,-27-26 16,26 52-16,-52-26 0,26 0 15,-27 26-15,1-26 16,26-26-16,-26 25 0,-1 1 15,1 0-15,26-26 16,-27-1-16,1 1 16,-1-1-16,-26-26 15,106 53 48,0-27-63,-26 1 15,-1 26-15,1 0 16,-1 26-16,27-26 15,-27 0-15,1-27 0,-1 1 16,1-1-16,-1-26 31</inkml:trace>
  <inkml:trace contextRef="#ctx0" brushRef="#br0" timeOffset="35323.0796">22913 1481 0,'0'27'0,"0"26"0,0 0 16,0 0-16,0-1 15,0 1-15,0 27 16,0-27-16,26-27 0,-26 27 16,27-26-16,-1-1 15,1-26 1,26-26-1,0-1-15,-53 1 16,26-27-16,1 26 0,-1-26 16,-26 0-16,0 0 15,26 1-15,-52-28 16,26 27-16,-26 0 0,-1 27 15,1-27-15,-27 53 0,0 0 16,26 26-16,-26-26 16,27 53-16,-1-26 15,27 26-15,0-27 0,0 1 16</inkml:trace>
  <inkml:trace contextRef="#ctx0" brushRef="#br0" timeOffset="35962.6913">23336 1667 0,'27'52'0,"-27"1"0,0 0 16,26-26-16,1 26 15,-27 0-15,0-27 0,26 1 16,-26-1-16,0 0 16,-26-52 15,26 0-16,-27-27-15,27 0 0,0 0 16,0 0-16,27-27 16,-27 28-16,26-1 15,-26 0-15,27 26 0,-1 1 16,0 26-1,1 26-15,-27 1 16,26-1-16,-26 27 16,0 0-16,27 0 0,-27 0 15,26 26-15,-26-52 0,0-1 16,0 1-16,27-1 15,-27-52 32,0-27-47,26 26 16,-26-52-16,27 26 15,-27-26-15,26-1 0,1 54 16,26-27-16,-27 26 0,0 1 16,1 79-1,-1 0 1,1 0-16,-27 26 15,0-26-15,26 26 0,-26-26 16,0 27-16,27-27 16,-27-27-16,0 0 15,26 1-15,1-27 16</inkml:trace>
  <inkml:trace contextRef="#ctx0" brushRef="#br0" timeOffset="36446.3012">24474 1428 0,'-26'-26'15,"-1"52"1,1-26-16,-1 53 0,1-26 16,-1 52-16,1-26 15,-1 0-15,27 26 16,-26 1-16,26-27 0,0 0 15,0 0-15,26-27 16,27 0 0,-26-52-1,26 0-15,-27-1 16,-26 1-16,27-27 0,-1 0 15,-26 26-15,26-26 16,-26-26-16,27 26 16,-27 0-16,0 0 0,0 0 15,0 27-15,0 79 47,0 0-47,0 0 0,0 0 16,0 26-16,26-26 0,-26 0 15,27-27-15,-27 1 16,53-1-1,-27-52-15,1 26 16</inkml:trace>
  <inkml:trace contextRef="#ctx0" brushRef="#br0" timeOffset="36867.5093">24791 1455 0,'0'53'0,"-26"0"16,26 0-16,0 0 0,0 26 15,0-26-15,0 0 16,0 0-16,0-27 16,0 27-16,-26-106 46,26 27-30,0-27-16,26-27 0,-26 27 16,26-26-16,-26 0 15,27 26-15,-1 0 0,1 0 16,-1 27-16,1-1 15,-1 27-15,1 53 16,-1-27-16,-26 27 16,0 0-16,27 0 15,-27 0-15,0 0 16,26 0-16,-26 0 0,0 0 15,0-27-15,0 1 16,0 26-16,27-106 31</inkml:trace>
  <inkml:trace contextRef="#ctx0" brushRef="#br0" timeOffset="37148.3147">25347 1058 0,'-26'79'16,"26"-52"-16,0 79 16,0-27-16,-27 0 0,27 27 15,0-26-15,-26 25 16,26-25-16,0-1 15,26-52-15,-26 26 16,27-27-16,-1 1 16,27-54-1,-27 1-15,1-1 16,-1 1-16,1-27 0,-1 0 15,-26 0-15,27 0 16</inkml:trace>
  <inkml:trace contextRef="#ctx0" brushRef="#br0" timeOffset="37304.3177">25241 1614 0,'27'-27'0,"-1"1"0,1 26 15,26-27-15,-27 1 16,27-1-16</inkml:trace>
  <inkml:trace contextRef="#ctx0" brushRef="#br0" timeOffset="37475.9209">25665 1508 0,'0'26'0,"-27"27"0,27 27 15,27-28-15,-27 28 16,0-27-16,0 0 0,0-27 15,26 1-15,-26 26 16,-26-53 0</inkml:trace>
  <inkml:trace contextRef="#ctx0" brushRef="#br0" timeOffset="37631.924">25612 1058 0,'53'26'32,"-53"1"-32</inkml:trace>
  <inkml:trace contextRef="#ctx0" brushRef="#br0" timeOffset="37975.1305">26220 1534 0,'-26'-53'0,"26"27"16,0-1-16,-27 1 15,1-27 1,-1 53-16,1 0 0,-1 27 15,1-1-15,0 27 0,-1 26 16,1 1-16,-1-1 16,27 0-16,0 1 15,27-27-15,-1 0 0,-26-27 16,53 27-16,-27-53 0,1 26 15,-1-26-15,27 0 16,-26-26-16,26 0 16,-27-27-16,1 26 0,-1-26 15,1 0-15,-1-26 0</inkml:trace>
  <inkml:trace contextRef="#ctx0" brushRef="#br0" timeOffset="38536.7409">26988 1428 0,'0'27'15,"0"26"-15,0 26 0,26 1 16,-26-1-16,26 0 0,-26 1 15,0-1-15,0 0 16,27-26-16,-27 0 16,0-26-16,-27 26 0,27-27 15,0 1-15,0-54 31,0-52-15,-26 26-16,26 0 16,-26-26-16,26-27 0,0 26 15,-27-26-15,27 27 16,0-27-16,27 27 15,-1 0-15,0-1 0,1 54 16,-1-27-16,27 53 0,-26-27 16,-1 54-16,1-1 15,-1 1-15,1 26 16,-27 0-16,0-1 0,0 28 15,0-27-15,-27 0 0,1 0 16,-1-1-16,-26 1 16,27-26-16,-1-1 15,-26 1-15,27-1 0,0-26 16,-1-26-16,27-1 15,0-26-15</inkml:trace>
  <inkml:trace contextRef="#ctx0" brushRef="#br0" timeOffset="38848.7472">27490 1349 0,'0'53'16,"-26"0"-16,26 0 0,0 0 15,0 26-15,0-26 16,26 0-16,-26-27 15,27 27-15,26-26 16,-27-27-16,27-27 16,-27 27-1,1-53-15,-1 27 16,1-1-16,-27-25 0,26-1 15,-26 0-15,0-27 0,-26 27 16,26 27-16,-53-27 16,0 27-16,0-27 15,0 79-15,0-26 0,27 27 16,-1 26-16,1-1 0,52 1 15,-26-26-15</inkml:trace>
  <inkml:trace contextRef="#ctx0" brushRef="#br0" timeOffset="39160.7532">27940 1640 0,'26'-26'16,"1"-54"-16,-27 27 15,26 0-15,-52 1 16,26-1-16,0 0 15,0 26-15,-27 54 16,1 26 0,0 26-1,26-26-15,0 26 16,0 1-16,0-27 0,0-1 15,26 1-15,-26 0 0,26-26 16,1-1-16,-1-26 16,27 0-1,0 0-15,-26-26 0,-1-1 16,1-26-16,-1 0 0,1 1 15,-27-28-15</inkml:trace>
  <inkml:trace contextRef="#ctx0" brushRef="#br0" timeOffset="39425.9585">28469 873 0,'-26'53'0,"26"0"16,0 52-16,0-25 15,0 52-15,0-26 0,0-27 16,0 1-16,0-1 0,0-26 16,0 0-16,26 0 15,-26-27-15,27 1 16,-1-1-16,27-26 15,-27 0-15,1-26 16,-1-27-16,1 26 16,-1-52-16</inkml:trace>
  <inkml:trace contextRef="#ctx0" brushRef="#br0" timeOffset="39566.3612">28760 1137 0,'-53'27'0,"-26"-1"0,26 27 16,0-26-16,0 26 15,0-27-15,0 1 16,27-27-16</inkml:trace>
  <inkml:trace contextRef="#ctx0" brushRef="#br0" timeOffset="40299.5752">22146 2540 0,'-27'53'16,"1"26"-16,-1-26 16,1 53-16,26-27 0,-27-26 0,27 26 15,0 1-15,0-27 16,27 0-16,-27 26 15,26-26-15,-26 0 16,27-27-16,-1 1 0,1-1 16,-1-26-16</inkml:trace>
  <inkml:trace contextRef="#ctx0" brushRef="#br0" timeOffset="40611.5813">22384 2513 0,'-27'80'16,"27"-27"-1,-26-1-15,26 1 0,0 27 16,26-27-16,-26 26 0,0-26 15,0 0-15,27 0 16,-27 0-16,26 0 16,-26-27-16,0 1 0,53 25 15,-26-52 1,-1 0-1,27-52 1,-27 25-16,-26 1 0,27-27 16,-1 0-16,-26 0 0</inkml:trace>
  <inkml:trace contextRef="#ctx0" brushRef="#br0" timeOffset="40892.3867">22675 2831 0,'-27'26'15,"27"27"-15,0 0 16,0 0-16,0 0 0,27 26 15,-27-26-15,26 0 0,1-26 16,-1-1-16,1 0 16,26-52-1,-1 0 1,-25-27-16,-27 0 15,26 26-15,-26-26 16,0 0-16,0 0 16,0 27-16,-26-27 0,-1 0 15,1 0-15,0 27 0,-1-27 16,-26 79-16,27-26 15,-1 53-15,1-26 16,26-1-16</inkml:trace>
  <inkml:trace contextRef="#ctx0" brushRef="#br0" timeOffset="41469.5972">23072 2804 0,'0'53'16,"0"-26"-16,0 26 0,26-1 15,1 1-15,-27 27 0,26-27 16,-26-27-16,27 1 16,-27-1-1,26-26 1,0-26-1,-26-1-15,0-26 16,27 27-16,-27-27 16,0 0-16,0 0 0,0 0 15,0 0-15,26 27 0,-26-1 16,27 54 15,-27-1-31,26 1 0,1-1 16,-1 27-16,1-27 0,-1 1 15,1-27-15,-1 0 16,27 0-1,-27-27 1,1-25-16,-1 25 16,-26 1-16,0-1 15,0 1-15,0-27 16,0 26-16,-26 1 0,-1-27 15,-26 79 1,27 1-16,0 26 16,-1 26-16,27-26 15,0 26-15,0 1 0,0-1 16,27-26-16,-1 0 0,0 0 15,-26-27-15,27 1 16,-1-27-16,1 0 16,26 0-16,-27-27 0,1 1 15,-1 0-15,27-1 0</inkml:trace>
  <inkml:trace contextRef="#ctx0" brushRef="#br0" timeOffset="41906.4062">24342 2619 0,'26'27'16,"-26"25"-16,0 1 15,0 27-15,0-1 16,0-26-16,0 26 15,0-26-15,27 27 0,-27-27 16,0-27-16,0 1 0</inkml:trace>
  <inkml:trace contextRef="#ctx0" brushRef="#br0" timeOffset="42124.8104">24209 2857 0,'27'0'32,"26"27"-32,0-27 15,0-27-15,-27 27 0,27 0 16,0 0-16,-27-26 15,1 26-15</inkml:trace>
  <inkml:trace contextRef="#ctx0" brushRef="#br0" timeOffset="42436.8164">24844 2804 0,'0'53'16,"0"27"-16,0-28 0,0 28 15,0-1-15,27-26 0,-27 0 16,0-26-16,0-1 16,0 0-1,0-52 16,-27 0-31,27-27 16,0 0-16,0 0 16,0 0-16,0-27 0,27 1 15,-1 0-15,1 26 0,-1-27 16,1 54-16,-1-27 15,1 53-15</inkml:trace>
  <inkml:trace contextRef="#ctx0" brushRef="#br0" timeOffset="42795.6228">25135 2831 0,'0'26'15,"27"27"-15,-1-26 16,1-1 0,-1-26-1,1-26 1,26-1-16,-27 1 15,-26-1 1,0 1-16,0-1 0,0-26 16,0 27-16,0-27 15,0 27-15,-26-1 0,-27 27 16,26 27-16,1-1 15,-1 27-15,27 0 16,-26 53-16,26-27 16,0 0-16,0 1 0,26-27 15,-26 0-15,27-27 16,-1 1-16,27-1 15,-26-26-15,-1-26 16,1-1-16,-1 1 0,0-27 16,1 0-16,-1 0 0</inkml:trace>
  <inkml:trace contextRef="#ctx0" brushRef="#br0" timeOffset="42998.4272">25638 2434 0,'0'53'0,"-26"0"15,26 26-15,0 0 16,0 27-16,0-26 0,0 25 16,0-52-16,0 27 15,26-54-15,-26 1 16,27 26-16,-1-106 31,-26 26-31</inkml:trace>
  <inkml:trace contextRef="#ctx0" brushRef="#br0" timeOffset="43138.8298">25770 3016 0,'0'79'0,"0"-26"0,0 27 15,0-54-15,27 1 16,-27 25-1,0-52-15</inkml:trace>
  <inkml:trace contextRef="#ctx0" brushRef="#br0" timeOffset="43294.8329">25823 2460 0,'0'53'31,"0"-26"-31,27-1 15</inkml:trace>
  <inkml:trace contextRef="#ctx0" brushRef="#br0" timeOffset="43811.6429">26220 2910 0,'0'-53'15,"-26"27"-15,26-27 0,-27 26 16,-26-26-1,27 53-15,-1 0 16,1 53-16,0-26 0,-1 26 16,27 0-16,-26 0 0,26-1 15,0 1-15,26 0 16,-26-26-16,27-1 15,-1 1-15,27-27 16,-27-27 0,27-26-1,-53 27-15,27-1 16,-27 1-16,26-1 0,-26-25 15,0 25-15,0-26 0,27 0 16,-27 27-16,0-1 16,0 80-1,0-26 1,26 26-16,-26 26 0,0-26 15,27 26-15,-27 1 16,0 26-16,0-27 0,0 0 16,0-26-16,-27 27 0,1-28 15,26 1-15,-27 0 16,1 0-16,-1-26 15,1-1-15,-1 1 0,1-1 16,-1-52-16,1-54 16,0 27-1,26-26-15</inkml:trace>
  <inkml:trace contextRef="#ctx0" brushRef="#br0" timeOffset="43998.8466">26485 2646 0,'0'26'16,"0"27"-16,0 26 16,26-26-16,-26 27 0,27-1 15,-27-26-15,26 0 0,-26 0 16,27-27-16,-27 1 15,0-1-15</inkml:trace>
  <inkml:trace contextRef="#ctx0" brushRef="#br0" timeOffset="44638.4589">26802 2698 0,'27'27'16,"-1"-1"-16,1 27 15,-1 0-15,-26-26 0,0 26 16,27-27-16,-54 27 16,27 0-16,-26 0 15,26-27-15,-27 27 0,1-26 16,-1-1-16,1 1 15,-1-27 1,1-27 0,-1 1-16,27-1 0,0-26 15,0 0-15,0-26 0,27 0 16,-1 26-16,1-27 15,-1 27-15,27 0 16,-26 53-16,26-26 16,-27 26-16,27 26 15,-27 27 1,-26 0-1,27-26-15,-27 26 0,26 0 16,-26-27-16,27 27 0,-27-27 16,0 27-16,0-26 15,0-1-15,0 27 16,0-79 31,0-27-47,0 0 15,0-27-15,26 28 0,1-28 16,-1 1-16,1 26 0,-1 0 15,1 27-15,-1 52 16,27 27 0,-53 0-16,26 0 15,-26 0-15,27 0 16,-1-1-16,-26 1 0,27 0 15,-1-26-15,-26-1 16,0 1-16</inkml:trace>
  <inkml:trace contextRef="#ctx0" brushRef="#br0" timeOffset="44856.863">27887 2593 0,'0'53'0,"-26"26"0,52-26 16,-26 26-16,0 1 15,27-1-15,-27-26 16,26-27-16,-26 27 0,0-26 15,0-1-15</inkml:trace>
  <inkml:trace contextRef="#ctx0" brushRef="#br0" timeOffset="45059.6668">27781 2884 0,'53'0'15,"-26"0"-15,26-27 16,-1 27-16,1-26 0,0-1 16,0 1-16,0-1 0</inkml:trace>
  <inkml:trace contextRef="#ctx0" brushRef="#br0" timeOffset="45418.4739">28496 2778 0,'26'0'0,"1"26"16,-1-26-16,0 0 0,27-26 15,-26 26-15,-1-27 16,1-26-16,-27 27 15,26 0-15,-26-27 16,0 26-16,-26 1 16,26-27-16,-53 26 15,0 54 1,26 26-16,1 0 15,26 26-15,-26-26 16,-1 26-16,27-26 0,0 27 16,27-28-16,-1 1 0,0-26 15,1-1-15,-1 1 16,1-1-16,-1-26 15,27-26-15,-26-1 0,-1 1 16,1-27-16,-1 26 0</inkml:trace>
  <inkml:trace contextRef="#ctx0" brushRef="#br0" timeOffset="46011.2852">29051 2540 0,'0'53'0,"0"0"16,0-1-16,27 28 0,-27-27 15,0 0-15,0 0 16,0-1-16,0 1 16,0-26-16,-27-54 46,27-26-30,-26 1-16,26-1 0,0 0 16,0-27-16,26 27 0,1-26 15,-1 53-15,1-27 16,-1 26-16,1 1 15,-1 26-15,0 53 16,-26-27-16,27 54 0,-27-28 16,0 1-16,0 0 15,0 27-15,0-27 16,0-27-16,0 27 0,0-27 15,26-52 32,-26-1-47,27-25 16,-27-1-16,0-27 0,26 27 15,1-26-15,-1 26 16,1 0-16,-1 27 16,1 26-16,-1 0 15,27 53-15,-53 0 16,26-1-16,-26 1 15,27 0-15,-27 0 16,0 0-16,0-26 0,0 25 16,26-25-16,-26 26 15,0-53-15</inkml:trace>
  <inkml:trace contextRef="#ctx0" brushRef="#br0" timeOffset="46307.6904">29766 2566 0,'26'-26'0,"1"-1"0,25 1 16,-25 26-16,26 0 16,-27 26-16,1 1 15,-1-1-15,-26 27 0,27-26 16,-27 25-16,0 1 0,0-26 15,-27 26-15,27 0 16,-26-27-16,-1 27 16,1-53-16,-1 26 0,-26 1 15,27-1-15,0-26 16,-1-26-16,1-27 15,-1 0 1,1 0-16,26 0 0,0 0 16,0-26-16,0 26 0</inkml:trace>
  <inkml:trace contextRef="#ctx0" brushRef="#br0" timeOffset="46557.2952">30215 2222 0,'0'80'0,"0"-28"0,27 28 16,-27-1-16,26 1 15,-26-1-15,0 0 0,0-26 16,0 0-16,0-26 0,27-1 15,-27 1-15,26-1 16,1 0 0,-1-26-16,1-26 15,-1-27-15,1 27 16,-27-27-16</inkml:trace>
  <inkml:trace contextRef="#ctx0" brushRef="#br0" timeOffset="46697.6985">30427 2487 0,'-26'0'0,"-27"53"16,0-27-16,26-26 0,-26 27 16,27-27-16,0 26 15</inkml:trace>
  <inkml:trace contextRef="#ctx0" brushRef="#br0" timeOffset="46853.7009">30771 2646 0,'0'26'16,"0"27"-16,0 0 16,0 0-16,0 0 0,0-27 15,-26 1-15</inkml:trace>
  <inkml:trace contextRef="#ctx0" brushRef="#br0" timeOffset="47009.7045">30665 2302 0,'27'-27'0,"-1"27"15,1 27-15</inkml:trace>
  <inkml:trace contextRef="#ctx0" brushRef="#br0" timeOffset="47649.3168">31194 2540 0,'53'53'16,"-26"0"-16,-27-1 0,0 1 15,26-26-15,-52 26 16,-1 0-16,27-27 16,-26 1-16,-1-1 0,-26 27 15,27-53-15,0 0 16,-1-27-1,-26-25 1,53 25-16,-26 1 16,26-27-16,0 26 0,0-26 15,0 0-15,26 27 16,1-27-16,-1 27 15,27-27-15,-27 26 0,1 1 16,26-1-16,-27 27 0,1 0 16,-1 27-16,27-27 15,-26 53-15,-1-27 16,1 1-16,-27-1 0,26 27 15,0 0-15,-26-27 16,0 1-16,27 26 0,-27-27 16,0 27-16,0-26 15,0-1-15,0-52 47,0-54-31,0 27-16,0 0 15,0 0-15,26 1 16,-26-1-16,27 0 0,-1 0 15,1 26-15,-1 1 16,27-1-16,-26 27 0,-1 0 16,27 53-16,-53-26 15,26 26-15,1 0 16,-1 0-16,-26-1 15,27 1-15,-27 0 16,0-26-16,0 26 0,0-27 16,0 1-16,0-54 31</inkml:trace>
  <inkml:trace contextRef="#ctx0" brushRef="#br0" timeOffset="48086.1248">32015 1746 0,'53'26'0,"-1"27"0,-25 0 16,52 53-16,-52-27 0,26 27 15,-27 0-15,1 0 16,-27 26-16,0-52 0,-27 25 16,1 1-16,-1-26 15,1 25-15,-1-25 16,1-1-16,-1 1 0,1-1 15,-1-26-15,1 0 0,0 0 16,-1-27-16,1 1 16,-1-1-16</inkml:trace>
  <inkml:trace contextRef="#ctx0" brushRef="#br0" timeOffset="55123.8607">17674 9578 0,'0'26'15,"0"27"1,0 0 0,0 26-16,0-26 0,0 27 15,-26-1-15,26 0 0,0 1 16,0-27-16,0 0 15,-27-1-15,27-25 16,0 26-16,27-53 31,-1 0-15,1 0-16,-1 0 15,27 0-15,-27-27 0,1 27 16,-1 0-16,1 0 0,26 27 16,-27-54-1,1 27 1</inkml:trace>
  <inkml:trace contextRef="#ctx0" brushRef="#br0" timeOffset="55451.467">18018 9816 0,'53'-27'15,"0"27"1,-27 27-16,27-1 15,-26 27 1,-1 0-16,-26-27 16,0 1-16,0 26 15,-26-27-15,26 27 0,0-26 16,-27-1-16,27 27 15,-26-26-15,-1-1 0,1 0 16,-27-26 0,0 0-1,27-52 1,26 25-16,-27 1 0,27-27 15,27 0-15,-27 0 16,0 0-16,26 0 0</inkml:trace>
  <inkml:trace contextRef="#ctx0" brushRef="#br0" timeOffset="55825.8742">18362 9842 0,'27'53'15,"-27"0"-15,26 0 0,-26 0 16,0 0-16,26 0 0,-26 0 15,0-27-15,0 1 16,0 25-16,0-104 47,0 25-32,0-26-15,27 0 16,-27-26-16,0 26 0,26-26 16,1 26-16,-1 0 0,1 0 15,-1 53 1,1 26-16,-1 1 15,1-1-15,-27 27 16,26 0-16,-26 0 0,27 0 16,-27 0-16,0 0 15,26-27-15,-26 1 16,26-1-16,-26 1 15</inkml:trace>
  <inkml:trace contextRef="#ctx0" brushRef="#br0" timeOffset="56325.0838">18997 9763 0,'-53'-27'16,"27"54"-1,-1 26-15,1 0 16,26 0-16,-27-1 0,27 1 16,0 0-16,0 0 0,0-26 15,27 26 1,-1-53-1,1 0-15,-1-27 16,1 1-16,-27-1 16,0 1-16,0-27 15,26 26-15,-52-26 16,26 27-16,0-27 0,0 27 15,-27-27-15,27 0 16,0 106 0,27 0-1,-27 0-15,0 26 16,26 0-16,-26 1 0,0 26 15,0-27-15,0 0 16,0 1-16,0-1 16,0-26-16,-26 26 0,26-26 15,-27 0-15,1-26 0,-1 26 16,27-53-16,-26 26 15,-27 0 1,0-78-16,27-1 16</inkml:trace>
  <inkml:trace contextRef="#ctx0" brushRef="#br0" timeOffset="56512.2873">19156 9736 0,'26'53'0,"-26"0"0,0-26 16,27 52-16,-27 0 15,0-26-15,0 0 0,0 0 16,0 0-16,0-26 0</inkml:trace>
  <inkml:trace contextRef="#ctx0" brushRef="#br0" timeOffset="56917.8952">19341 9869 0,'-26'26'0,"52"1"15,-26 25-15,0-25 16,27 26-16,-27 0 15,0 0-15,0-27 0,26 27 16,-26-26-16,0-80 47,0 26-32,0-26-15,26 0 0,-26 0 16,27-26-16,-27 26 16,26-26-16,1 26 15,-1 26-15,1 54 16,-1-1-16,-26 27 15,27 0-15,-27-26 16,26 52-16,-26-26 16,27 0-16,-27 0 0,0 0 15,26-27-15,-26 1 0,0-1 16,26 0-1</inkml:trace>
  <inkml:trace contextRef="#ctx0" brushRef="#br0" timeOffset="57479.506">20108 9763 0,'-26'-27'0,"26"1"15,-27-1 1,-25 54-16,25-1 15,1 1-15,-1 26 0,1-27 16,-1 54-16,27-28 16,0 1-16,0 27 15,0-54-15,0 27 0,27-26 16,26-1-1,-27-26 1,27-26 0,-27-1-16,27-26 15,-53 27-15,27-1 0,-27-26 16,26 0-16,-26 1 15,0-1-15,0 0 16,0 0-16,0 0 0,-26 26 16,26 54 15,0 26-16,26 0-15,-26 0 0,27 26 16,-27-26-16,26 53 0,-26-27 16,27 1-16,-54 25 15,27-25-15,0-1 16,27-26-16,-54 26 0,27-26 15,-26 0-15,26 0 0,-27 0 16,1 0-16,-1-27 16,-26 27-16,27-26 15,-27-27-15,27 26 0,-27-26 16,26 0-16,-26-26 0,27 26 15,-27-53-15,26 0 16,1 0-16</inkml:trace>
  <inkml:trace contextRef="#ctx0" brushRef="#br0" timeOffset="57775.9117">20638 9842 0,'52'0'16,"1"0"-1,0 0-15,-26 27 0,26-27 16,-27-27-16,27 54 0,-27-27 15,1 0-15</inkml:trace>
  <inkml:trace contextRef="#ctx0" brushRef="#br0" timeOffset="58197.1198">21643 9392 0,'-53'0'0,"27"27"0,-1-1 16,1 1-16,-1-1 0,1 27 15,-1-26-15,27 26 16,0-27-16,-26 0 0,52 1 16,-26-1-16,27 27 15,-1-26-15,1-1 16,26 1-16,-27-1 0,0 1 15,1 25-15,-1-25 16,-26-1-16,27 27 16,-27-26-16,0-1 15,0 1-15,-27-1 0,27 1 0,-26-1 16,-1 1-16,-25-27 15,25 26-15,-26-26 16,27 0-16,-1 0 0,1-26 16</inkml:trace>
  <inkml:trace contextRef="#ctx0" brushRef="#br0" timeOffset="58462.3249">21855 9419 0,'0'53'16,"-27"0"-16,27 0 0,0 26 16,0 0-16,0-26 15,0 27-15,0-1 0,27 0 16,-27-26-16,0 0 0,26-26 15,-26 26 1,53-27 0,-27-52-1,1-1-15,-1 1 0,1-1 16</inkml:trace>
  <inkml:trace contextRef="#ctx0" brushRef="#br0" timeOffset="58618.3279">21934 9683 0,'-53'0'16,"27"27"-16,-27-1 16,26 1-16,27-1 15</inkml:trace>
  <inkml:trace contextRef="#ctx0" brushRef="#br0" timeOffset="59101.9372">22410 9710 0,'-26'-27'15,"26"1"1,-53 26-16,26 0 15,1 26-15,-1 1 16,-25 26-16,25 0 16,27 0-16,-26 26 0,-1-26 15,54 0-15,-27-27 0,0 27 16,26 0-1,27-53 1,-27 0-16,27-26 16,-26-27-1,-1 26-15,-26 1 16,27-1-16,-27-26 15,0 1-15,26-1 0,-26 26 16,0-26-16,0 0 16,0 80 15,0-1-31,0 27 0,0-26 15,0 26-15,0-1 0,0 1 16,27-26-16,-27-1 16,26 1-1,27-27-15,-26-27 16,-1 1-16</inkml:trace>
  <inkml:trace contextRef="#ctx0" brushRef="#br0" timeOffset="59382.7426">22622 9789 0,'0'53'0,"0"-26"16,0-1-16,0 27 0,26 0 15,-26-27-15,0 27 16,0-26-16,0-1 15,27 1-15,-27-54 63,0-26-63,-27 27 0,27-27 15,0 0-15,0 0 0,27-26 16,-27 26-16,26 0 16,-26 0-16,27 27 15,-1-1-15</inkml:trace>
  <inkml:trace contextRef="#ctx0" brushRef="#br0" timeOffset="59632.3474">22992 9578 0,'-26'53'15,"26"26"-15,0-26 16,0 26-16,0 1 0,0-1 16,0-26-16,0 0 0,0 0 15,26-27-15,-26 1 16,27 26-1,-1-27-15,1-26 16,26-26 0,-27-1-16,-26-26 15,27 27-15,-27-27 16,0 26-16</inkml:trace>
  <inkml:trace contextRef="#ctx0" brushRef="#br0" timeOffset="59788.3504">22913 9842 0,'26'-26'32,"27"26"-32,0-27 15,-26 27-15,26 0 0,0 0 16,-1 0-16</inkml:trace>
  <inkml:trace contextRef="#ctx0" brushRef="#br0" timeOffset="60147.1573">23839 9763 0,'-53'0'47,"27"26"-47,-1 1 0,1 26 15,-1 0-15,1-1 0,-1 1 16,27 0-16,0-26 16,0 26-16,27-27 15,-27 1-15,26-1 0,27 27 16,-26-53-16,-1 0 15,27 0-15,-27-26 16,1-1-16,-1 1 16,1-1-16,-27-26 0,26 0 15,-26 0-15,0 0 0,0-26 16,-26 26-16,-1 0 15,1 27-15,-1 26 16,-25 0-16,25 0 0,1 26 16,26 27-16</inkml:trace>
  <inkml:trace contextRef="#ctx0" brushRef="#br0" timeOffset="60412.3624">24368 9525 0,'-26'-27'16,"-27"54"-1,26 26-15,1-27 0,-1 27 16,1 0-16,-1 53 0,27-27 15,-26 0-15,26 27 16,-26-26-16,26-1 16,0 0-16,-27-26 0,27 0 15,0 0-15,27-26 0,-27-1 16,0-26-16</inkml:trace>
  <inkml:trace contextRef="#ctx0" brushRef="#br0" timeOffset="60583.9656">23945 10054 0,'26'-27'0,"27"27"16,-26 0-16,-1-26 15,27 26-15,0-27 16,0 27-16,0-26 0,0 0 15</inkml:trace>
  <inkml:trace contextRef="#ctx0" brushRef="#br0" timeOffset="61161.1768">24765 9736 0,'0'53'16,"0"0"0,0 0-16,26 0 0,-26 26 15,0-26-15,0 0 0,0 0 16,0-26-16,0 26 15,-26-27 1,26-52 31,0-27-47,0 0 15,26 0-15,-26 0 0,0 0 16,0-26-16,27 26 0,-27 26 16,26 1-16,1-1 15,-1 27-15,1-26 16,26 26-16,-27 0 0,1 26 15,-1 1-15,1-27 0,25 26 16,-25-26-16,-1 27 16,1-27-16,26 26 15,-27-26 1,1-26-16,-1-1 15,1-26 1,-27 27 0,-27-27-1,1 26-15,-27 54 16,26 26-16,1 0 15,-1 0-15,1 0 16,-1 26-16,27-26 0,0 26 16,0-26-16,27 0 0,-27 0 15,26-27-15,1 1 16,26-1-1,-27-26-15,1 0 0,-1 0 16,27-26-16,-27-27 0,1 0 16,-1 0-16</inkml:trace>
  <inkml:trace contextRef="#ctx0" brushRef="#br0" timeOffset="61363.9807">25638 9498 0,'-26'80'16,"26"-27"-16,0 26 0,0 0 15,0 1-15,0 25 16,0-25-16,0-1 16,0-26-16,0 0 15,0 0-15,0-27 0,0 27 16,26-53-1</inkml:trace>
  <inkml:trace contextRef="#ctx0" brushRef="#br0" timeOffset="61769.5885">26009 9948 0,'26'-26'16,"-52"-1"-1,-27 27 1,0 27-16,26-1 0,-26 27 15,27 0-15,-1 0 16,27 0-16,-26 0 0,26-27 16,0 27-16,26-27 15,1 27 1,26-53-16,-27 0 15,27-53 1,-26 27-16,-1 0 16,1-27-16,-27 26 0,26-26 15,0 0-15,-26 27 16,0-27-16,27 26 0,-27 1 15,-27 52 1,27 54 0,0-27-16,0 0 15,0 0-15,27-27 0,-27 27 16,26-27-16,-26 1 15,53-1 1,-26-26-16</inkml:trace>
  <inkml:trace contextRef="#ctx0" brushRef="#br0" timeOffset="62050.3939">26353 9604 0,'0'27'0,"-27"25"0,27 1 16,0 27-16,0-1 16,0 0-16,0 1 15,0-27-15,27 26 0,-1-26 16,-26 0-16,26-27 0,1 1 15,-1-1 1,27-26 0,-26-26-16,-1-1 0,27 1 15,-26-27-15,-1 27 0</inkml:trace>
  <inkml:trace contextRef="#ctx0" brushRef="#br0" timeOffset="62206.3969">26749 9763 0,'-53'26'16,"-26"1"-16,26-1 15,0 27-15,0-26 0,0 25 16,27 1-16,0-26 0,26-1 16,26-52-1</inkml:trace>
  <inkml:trace contextRef="#ctx0" brushRef="#br0" timeOffset="62346.799">26935 9922 0,'0'52'0,"26"1"0,-26 0 16,0 0-16,27-26 16,-27 26-16,0-27 15</inkml:trace>
  <inkml:trace contextRef="#ctx0" brushRef="#br0" timeOffset="62658.8056">27067 10080 0,'0'-53'0,"26"0"0,1 27 16,26-27-16,-27 0 15,1 53-15,-1-26 0,1 52 16,-1-26-16,0 27 0,1-1 16,-1 27-16,-26-27 15,0 27-15,0 0 16,0-26-16,0 26 0,-26-27 15,26 27-15,-53 0 16,27-53 0,-1 26-1,1-52-15,-1 0 16,1-1-16,26-26 0,0 27 15,0-27-15,0 0 16,26 0-16,1-26 16,-1 26-16,1 0 0,25 26 15</inkml:trace>
  <inkml:trace contextRef="#ctx0" brushRef="#br0" timeOffset="63017.6125">27596 9842 0,'0'27'0,"27"26"16,-27-1-16,26 1 0,-26 0 15,0 0-15,0-26 16,0 26-16,0-27 15,26 1-15,-26-54 47,0-26-31,0 0-16,27 0 15,-27 0-15,26 0 0,-26-26 16,27 26-16,-1 0 16,1 27-16,-1-1 15,1 54-15,-1-1 16,-26 1-16,27-1 0,-1 27 15,-26 0-15,26 0 16,-26 26-16,0-26 16,27 0-16,-27-26 0,0-1 15,0 1-15,26 25 16,1-52-1,-1-52 1</inkml:trace>
  <inkml:trace contextRef="#ctx0" brushRef="#br0" timeOffset="63345.2188">28416 9710 0,'0'-27'0,"-53"27"16,27 0-1,-1 27-15,-25-1 16,-1 27-16,26-26 0,1-1 15,26 1-15,0 26 16,26-1 0,27-25-1,-26-1-15,25-26 0,-25 27 16,26-1-16,-27 1 0,27-1 15,-26 1-15,-1-1 16,1 1 0,-27-1-16,0 1 0,0 25 15,-53-25 1,26-27-16,1 26 15,-1-26-15,-26 0 16,27-26-16,-1 26 0,1-27 16</inkml:trace>
  <inkml:trace contextRef="#ctx0" brushRef="#br0" timeOffset="64031.632">28734 9472 0,'0'26'16,"0"1"-1,26 52-15,-26-26 0,0 26 16,0 1-16,0-1 0,27-26 15,-27 26-15,0 1 16,0-27-16,-27 0 16,27-27-16,0 27 0,0-27 15,0 1-15,0-80 63,0 27-63,27-27 15,-27 0-15,26-27 0,1 27 16,-1 0-16,1 1 15,-1 25-15,0 1 0,1 26 16,-27 26 0,26 27-16,-26 0 15,0 0-15,0 0 16,27 26-16,-27-26 0,0 0 15,0 0-15,0-27 0,26 1 16,1-1 0,26-52-1,-27-1 1,1 1-16,-1-27 0,0 27 15,-26-27-15,27 0 16,-27 0-16,26 0 16,-26 0-16,0 26 0,0 54 46,0 26-46,0 0 16,0 0-16,0 0 0,0-27 16,27 1-16,-27-1 0,26 0 15,27 1 1,-26-27-16,-1 0 15,1-27-15,-1 27 0,1-26 16</inkml:trace>
  <inkml:trace contextRef="#ctx0" brushRef="#br0" timeOffset="64546.4419">29660 9789 0,'0'53'15,"0"-26"-15,0 26 16,0-1-16,0 28 0,0-27 15,0 26-15,0 1 16,0-28-16,0 28 16,0-27-16,0 0 15,0-27-15,0 27 0,26-27 16,-26 27-16,0-26 0,0-1 15,0-79 32,0 27-47,0-27 16,0 0-16,0 0 15,0-26-15,0 26 16,0-26-16,0-1 0,0 1 16,0-1-16,0 27 0,27 1 15,-27-1-15,26 0 16,-26 26-16,27 1 0,-1 26 15,27 0 1,-27 26 0,1 1-16,-1-1 15,-26 1-15,27 26 16,-27-27-16,0 27 0,-27-27 15,27 1-15,-26 26 16,-27-27 0,0-26-16,27 0 0,-1 0 15,-26-26-15,27-1 16,-1 27-16,1-26 0</inkml:trace>
  <inkml:trace contextRef="#ctx0" brushRef="#br0" timeOffset="64780.4464">29289 9498 0,'53'0'15,"-26"-26"1</inkml:trace>
  <inkml:trace contextRef="#ctx0" brushRef="#br0" timeOffset="65217.2548">30295 9974 0,'26'0'15,"54"27"1,-54-27-16,27 0 15,0 0-15,0 0 16,0 0-16,0 0 16,0 0-16</inkml:trace>
  <inkml:trace contextRef="#ctx0" brushRef="#br0" timeOffset="67182.8924">27040 10901 0,'0'52'0,"0"28"16,27-1-16,-27 1 15,26-1-15,-26-26 0,0 0 16,0 0-16,0 0 15,0-27-15,0 1 0,0-1 16,0-79 15,0 27-15,0-27-16,-26 0 0,26 0 15,0-27-15,0-25 16,0 25-16,0 1 0,26-27 16,1 27-16,-1-1 15,1 27-15,-1 0 0,1 27 16,-1 26-16,1 0 0,-1 0 15,0 53-15,1-27 16,-1 27-16,-26-26 16,0 26-16,0 0 0,0 0 15,-26-1-15,-1-25 16,1-1-16,-27 1 0,27-1 15,-1-26-15,-26 0 16,27 0-16,-1 0 0,1-53 16,26 27-16,-27-27 0</inkml:trace>
  <inkml:trace contextRef="#ctx0" brushRef="#br0" timeOffset="67541.6995">27675 10530 0,'0'53'0,"0"0"16,0 0-16,0 26 0,0-26 16,0 27-16,-26-28 15,26-25-15,0 26 16,0-27-16,0-79 47,26 27-47,-26-27 15,27 0-15,-1 0 16,1 0-16,26 27 0,-27-27 15,1 53-15,-1 0 16,1 26-16,-1 1 16,0 26-16,-26 0 0,27 26 0,-27-26 15,0 0-15,0 0 16,0 0-16,0-27 15,0-26 1</inkml:trace>
  <inkml:trace contextRef="#ctx0" brushRef="#br0" timeOffset="67962.9074">28205 10821 0,'0'27'15,"0"26"-15,26-1 16,-26 1-16,27 0 0,-27-26 15,26-1-15,0-26 0,1 27 16,26-27-16,-27 0 16,1 0-16,-1-27 0,1 1 15,-1-27 1,1 26-16,-27-26 0,26 27 15,-26-27-15,0 0 16,0 0-16,0 27 16,-26 79-1,26 0 1,0 26-16,0 0 15,0 1-15,0-1 16,-27 27-16,27-27 0,-26 27 16,26-26-16,-27-28 0,1 1 15,26 0-15,-27 0 16,1-53-16,-27 27 15,26-27-15,1 26 0,0-52 16,-27-1-16,26 1 0,1-1 16,-1-26-16,27 0 15,0-26-15</inkml:trace>
  <inkml:trace contextRef="#ctx0" brushRef="#br0" timeOffset="68321.7144">29051 10768 0,'-53'0'0,"27"0"15,-27 27-15,0-27 0,27 26 16,52 1 15,1 26-31,25-27 16,-25 0-16,-1 1 15,1 26-15,-1-27 16,-26 1-16,0 26 15,27-27-15,-54 1 0,1 25 16,-1-25-16,1-1 0,-1-26 16,-25 27-16,25-27 15,-26 0-15,27 0 16,-27-27-16,26-26 15,27 1-15,0 25 0</inkml:trace>
  <inkml:trace contextRef="#ctx0" brushRef="#br0" timeOffset="68477.7174">29263 11033 0,'0'53'0,"0"0"15,0 0-15,0-1 0,0 1 16,0-26-16,0 26 15,-27-53 1</inkml:trace>
  <inkml:trace contextRef="#ctx0" brushRef="#br0" timeOffset="68633.7205">29289 10662 0,'0'53'15,"0"-26"-15,27-1 0,-1 1 16,1 26-16</inkml:trace>
  <inkml:trace contextRef="#ctx0" brushRef="#br0" timeOffset="68883.3253">29792 10953 0,'-26'-26'15,"-27"26"-15,26 0 16,-26 53-16,0-27 15,1 27-15,25 0 16,1 0-16,26 0 0,0 0 16,0-27-16,0 27 0,26-26 15,1-1-15,-1 1 16,27-1-16,-27 1 15,27-27-15,0 0 0,0 0 16,26-27-16,-26 27 0</inkml:trace>
  <inkml:trace contextRef="#ctx0" brushRef="#br0" timeOffset="69257.7319">30242 11244 0,'53'-52'0,"-27"-1"15,-26 0-15,27 0 0,-54 26 16,-26-26 0,27 53-16,-27 27 15,0-1-15,0 1 0,0 26 16,0 0-16,27 26 0,-1-26 15,27 0-15,0-27 16,0 1-16,27-1 16,-1 1-16,1-27 15,26 0-15,-27-27 16,1 27-16,26-53 15,-27 0 1,0 27-16,1-1 0,-1-25 16,1 25-16,-27-26 15,26 80 16,1 26-15,-1-27-16,-26 27 0,27-27 16,-1 1-1,27-1 1,-27-26-16,1 0 0,-1-26 15,1-1-15,-1 1 0,1-1 16,-1-25-16</inkml:trace>
  <inkml:trace contextRef="#ctx0" brushRef="#br0" timeOffset="69460.5364">30771 10504 0,'-26'53'15,"26"-27"-15,-27 53 0,27-26 16,0 27-16,0-1 15,0-26-15,0 26 16,27 1-16,-1-27 0,1 0 16,-27-1-16,26-25 0,-26 26 15,26-27 1,-26-26-16</inkml:trace>
  <inkml:trace contextRef="#ctx0" brushRef="#br0" timeOffset="72970.6039">17780 13017 0,'0'80'15,"0"-54"1,0 27-16,-26 0 16,26 0-16,0 0 0,0 26 15,-27 0-15,27-26 16,-26 27-16,26-27 0,0 0 15,0-1-15,-27 1 16,27-26-16,0 26 0,0-27 16,-26 1-1</inkml:trace>
  <inkml:trace contextRef="#ctx0" brushRef="#br0" timeOffset="73423.012">17780 13123 0,'0'-53'0,"26"27"0,1-27 16,-1 26-16,1 1 15,26 26-15,-27-27 16,27 27-16,0 27 15,-53-1-15,27 27 16,-27 0 0,-27-26-16,27-1 0,-26 27 15,-1 0-15,1-27 16,-1 27-16,1-26 0,-1-1 15,1 27-15,-1-53 16,1 27-16,-1-1 16,-25 0-16,52-52 31,0 0 0,26 26-31,0 26 16,1 0-16,-1 1 15,1 26-15,-27 0 16,26 0-16,1 0 15,-1-1-15,1-25 0,-27-1 16,26 1-16,27-1 0,-26 1 16,-1-27-16,0 0 15,1 0-15</inkml:trace>
  <inkml:trace contextRef="#ctx0" brushRef="#br0" timeOffset="74109.4258">18785 13097 0,'-26'-53'16,"26"26"-16,0 1 0,-26-27 15,-27 26 1,26 27-16,-26 0 15,27 27-15,-27-27 16,26 26-16,1 1 0,-27 26 16,27 0-16,-1-1 0,27 1 15,-26 27-15,-1-27 16,27 26-16,0-26 15,0 0-15,27 26 0,-27-26 16,26-26-16,1 26 0,-1-27 16,0 0-16,27 1 15,-26-27 1,-1 0-16,1 0 0,-1 0 15,1 0-15,-1-27 0,1 1 16,-1 0-16,1-27 16,-1 26-16,0-26 15,1 0-15,-1 27 0,1-53 16,-27 26-16,26 0 0,-26 0 15,0-27-15,27 27 16,-27-26-16,0 26 16,-27 27-16,27-27 0,0 0 15,-26 26-15,-1 1 0,1-27 16,-1 53-16,-25-26 15,25 52-15,-26-26 16,27 27-16,-1-27 0,1 52 16,-1-25-16,1 26 0,26-27 15,-27 27-15,54 0 16,-27 0-16,26 0 15,-26 0-15,53-27 0,-26 27 16,-1 0-16,27-26 0,-26 26 16,-1-27-16,0 0 15,1 27-15,-1-26 16,1 26-16,-27-27 0,26 27 15,1-26-15,-27 25 0,26-25 16,1-1 0,-27-26-16</inkml:trace>
  <inkml:trace contextRef="#ctx0" brushRef="#br0" timeOffset="74501.4334">19368 13097 0,'-27'-27'31,"1"27"-31,-27 27 16,26-1-16,1 27 0,-1-27 15,1 27-15,26-26 16,-27 26-16,54-27 0,-27 1 15,26-1-15,1 1 16,-1-1-16,1 0 16,-1 1-16,1 26 15,-1-27-15,1 1 0,-1 26 16,-26-27-16,26 27 0,-26 0 15,0-27-15,-26 1 16,26-1-16,0 1 16,-53 26-16,0-27 15,27-26-15,-1 0 16,1-26-16,-1 26 15,-26-27-15,0-26 16,53 27-16,0-1 16</inkml:trace>
  <inkml:trace contextRef="#ctx0" brushRef="#br0" timeOffset="74844.6401">20082 13335 0,'79'0'15,"-52"0"-15,26 0 16,0 0-16,-27 26 0,27-26 16,0 0-16,0 0 0,-27 0 15,27 0-15</inkml:trace>
  <inkml:trace contextRef="#ctx0" brushRef="#br0" timeOffset="75297.0487">20955 13070 0,'0'27'15,"0"25"-15,0 28 16,0-1-16,0 1 0,0-1 15,0 0-15,-26-26 0,26 0 16,0-26-16,0 26 16,0-106 15,0 26-16,0-52-15,0 26 16,0 0-16,0-26 16,26-1-16,0 1 0,-26-27 0,53 27 15,-26 26-15,-1 0 16,1 26-16,-1 1 15,27 79 1,-53 0-16,27 0 16,-27 0-16,26 26 0,-26 0 15,27 1-15,-27-1 16,0 0-16,0 1 15,26-27-15,-26 0 0,0 0 16,26-27-16,1-26 16</inkml:trace>
  <inkml:trace contextRef="#ctx0" brushRef="#br0" timeOffset="75733.8572">21669 13123 0,'0'-26'0,"-26"-1"15,-1 27 1,1 27-16,-27-27 16,0 52-16,27-25 0,-1 52 15,1-26-15,-1 0 0,27 27 16,0-28-16,27 1 15,-27 0-15,26-26 16,1-1-16,-27 1 0,26-1 16,27-26-16,-26 0 15,-1 0-15,0-26 16,1-1-16,-1-26 15,1 27-15,-27-1 0,26-26 16,-26 1-16,27-1 0,-27 0 16,0 0-16,0-27 15,0 54 1,0 52-1,0 27-15,26 27 16,-26-27-16,0 0 16,27 26-16,-27 0 15,0-26-15,0 0 0,26-26 16,-26 25-16,27-25 15,-27-27-15</inkml:trace>
  <inkml:trace contextRef="#ctx0" brushRef="#br0" timeOffset="75999.0621">22013 12885 0,'-26'79'15,"26"-26"-15,0 27 16,0-1-16,0 27 0,0-27 16,0 1-16,0-1 15,26-26-15,-26 26 16,0-52-16,27-1 0,-27 27 15,26-27 1,27-52 0,-53 0-16,27-1 15,-1-26-15</inkml:trace>
  <inkml:trace contextRef="#ctx0" brushRef="#br0" timeOffset="76155.0653">22251 13044 0,'-26'0'15,"0"26"-15,-1-26 16,1 53-16,-1-27 0,-26 1 16,27-1-16,-1 1 0,1-1 15</inkml:trace>
  <inkml:trace contextRef="#ctx0" brushRef="#br0" timeOffset="76545.0728">22357 13097 0,'27'52'0,"-27"1"0,0 0 16,26 27-16,-26-1 16,27-26-16,-27 0 15,0-27-15,26 1 0,1 26 16,-1-53-1,27 0 1,-27 0-16,27-53 16,-26 26-16,-1 1 15,-26-27-15,27 0 0,-27 0 16,26 0-16,-26 0 15,0 0-15,0-26 16,0 53-16,0-1 0,0 106 31,0-26-15,0 0-16,0 27 15,0-27-15,0 26 0,0-26 16,0 0-16,0 0 0,0-27 16,0 27-1,0-79-15</inkml:trace>
  <inkml:trace contextRef="#ctx0" brushRef="#br0" timeOffset="76794.6776">22913 13705 0,'0'-26'47,"0"-1"-47,-27 1 16,27-27-16,0 0 15,0 0-15,0-26 16,-26-1-16,26 1 0,26-1 16,-26 28-16,27-1 0,-27 0 15,53 26 1,-27 54-16</inkml:trace>
  <inkml:trace contextRef="#ctx0" brushRef="#br0" timeOffset="77153.4844">23230 13202 0,'27'0'16,"-1"0"-16,1 0 0,-1 0 15,27 0-15,-26-26 16,26-1 0,-27 1-1,-26 0-15,26-1 16,-26-26-16,0 27 0,0-1 15,0 1-15,0-1 16,-52 1 0,-1 26-16,26 26 15,1 1-15,-1 26 0,1 0 16,26 26-16,-27 0 15,27 1-15,0-1 16,0 1-16,0-28 0,27-25 16,-1 26-16,1-27 0,-1-26 15,1 27-15,-1-27 16,1 0-16,25 0 15,-25-27-15,-1 27 0,1-53 16,-1 27-16,1-27 0,-1 0 16,1 0-16</inkml:trace>
  <inkml:trace contextRef="#ctx0" brushRef="#br0" timeOffset="77387.489">24130 12938 0,'26'53'0,"-26"26"0,27-26 16,-27 53-16,0-27 16,0-26-16,0 0 0,0 0 15,0 0-15,-27-27 0,27 1 16,0-54 15,0-26-31,0 1 16</inkml:trace>
  <inkml:trace contextRef="#ctx0" brushRef="#br0" timeOffset="77527.8917">24130 12541 0,'0'26'16,"26"1"-16,1 26 15,-1 0-15,1 26 16</inkml:trace>
  <inkml:trace contextRef="#ctx0" brushRef="#br0" timeOffset="78027.1013">24395 13467 0,'0'-26'47,"0"-1"-47,0-26 0,0-26 15,0-1-15,0 1 16,0 0-16,26-1 0,1 27 16,-1 0-16,0 53 15,27 27 1,-26 26-16,-27-27 15,26 54-15,-26-1 16,27 0-16,-27 1 0,0-1 16,0-26-16,0 0 0,0 0 15,0-27-15,0 1 16,0-1-16,26-52 47,-26-1-47,0-26 15,0 1-15,0-1 16,27-53-16,-27 26 0,26 1 15,1 0-15,-1 26 0,0 0 16,1 53-16,26 53 16,-53-27-16,26 54 15,1-28-15,-27 28 16,0-1-16,26 1 0,-26-27 15,0 26-15,0-53 16,0 1-16,0-1 16,27 1-16</inkml:trace>
  <inkml:trace contextRef="#ctx0" brushRef="#br0" timeOffset="78448.3094">25347 13097 0,'-53'0'32,"27"26"-17,-27 27-15,26 0 16,1 0-16,26 0 0,-27 0 15,27 0-15,0-27 0,0 27 16,0-27-16,27 1 16,26-27-1,0 0 1,-27-27-16,1 1 15,-27-27-15,26 27 16,-26-27-16,0-27 16,27 27-16,-27 0 0,0 0 15,0 1-15,0 25 16,-27 54-1,54 52 1,-27-26-16,26 0 16,-26 0-16,26-27 0,-26 27 15,0-26-15,27-1 16,-1 0-1,1-26-15</inkml:trace>
  <inkml:trace contextRef="#ctx0" brushRef="#br0" timeOffset="78916.3184">25718 12938 0,'-27'0'16,"1"26"-16,-1 1 15,1 26-15,-1 26 0,1-26 16,26 26-16,-27-52 0,27 26 15,0 0-15,27-27 16,-1 1 0,1-27-16,26 0 15,-27-27 1,1-26-16,-1 27 15,-26-1-15,26-26 16,-26 0-16,0 0 0,0 1 16,0 25-16,0-26 0,0 27 15,0-1-15,0 1 16,0 79 15,27 0-31,-27 26 0,26 0 16,-26 27-16,0 0 15,0-27-15,0 27 16,-26 0-16,26-27 0,0 1 15,-27-1-15,1-26 0,0 0 16,26-26-16,-53 25 16,26-52-16,1 27 15,-27-54-15,0 27 0,0-52 16,26-1-16,-25 0 0</inkml:trace>
  <inkml:trace contextRef="#ctx0" brushRef="#br0" timeOffset="79228.3244">25797 13388 0,'26'-27'16,"27"27"-16,-26-53 0,26 27 16,0-27-16,-1 0 0,-25 0 15,-1 0-15,-26 0 16,27 0-16,-27 0 15,0 27-15,-27-1 0,1 1 16,-1 26 0,1 53-16,0 0 15,-1 0-15,1 26 16,26-26-16,0 26 0,0-26 15,0-26-15,0 26 0,0-27 16,26 1-16,1-1 16,25 1-1,-25-54-15,26 1 16,-53-1-16,26-26 0,1 27 15,-1-27-15</inkml:trace>
  <inkml:trace contextRef="#ctx0" brushRef="#br0" timeOffset="79477.9292">26326 12885 0,'0'53'15,"0"-27"1,0 54-16,0-27 0,0-1 16,0 1-16,0 0 0,0 0 15,0-26-15,0-1 16,0 1-16,0-1 15,-26-52 32,26-27-31,0 0-16,0-27 0,0 1 15,26 0-15,1 26 0,-1 0 16,0 26-16</inkml:trace>
  <inkml:trace contextRef="#ctx0" brushRef="#br0" timeOffset="79947.9384">26617 12885 0,'0'53'16,"27"0"-16,-27 0 15,0 0-15,0-27 0,26 27 16,-26-27-16,53 1 15,-27-1 1,1 1 0,26-54-16,0 1 15,-53-1 1,26-26-16,-26 27 0,0-27 15,0 0-15,27 27 16,-54-27-16,27 26 0,0-26 16,27 106 15,-27 27-16,0-27-15,26 52 0,-26 1 16,27 0-16,-54 0 16,27 0-16,0 0 0,-26 26 15,26-26-15,-27 0 16,1-27-16,-1 27 0,1-27 15,-1 1-15,-26-28 16,27 1-16,-27 0 16,0-53-16,27 0 0,-27 0 0,0-26 15,0-27-15,26 0 16,-25-26-16,25-1 15,1-26-15,26 1 0,-27-1 16</inkml:trace>
  <inkml:trace contextRef="#ctx0" brushRef="#br0" timeOffset="80275.5447">27755 12462 0,'-27'-27'0,"1"54"16,-27-27-16,27 52 0,-27-25 15,0 52-15,26 1 16,-26-1-16,27 0 16,-1 27-16,1 0 0,26-27 15,-27 27-15,27-53 0,27 0 16,-27-26-16,26 26 15,1-27-15,-1 0 0,1-26 16,-1 0-16,27 0 16,0-26-16,-26 0 0</inkml:trace>
  <inkml:trace contextRef="#ctx0" brushRef="#br0" timeOffset="80587.5507">27966 12700 0,'-52'0'0,"25"0"15,-26 0-15,27 26 0,-27 1 16,53-1 15,26 27-31,1-27 0,-27 1 16,26-1-16,1 27 0,-27-26 15,26 26-15,-26 0 16,27-1-16,-27 1 16,0-26-16,0 26 0,-27-27 15,27 1-15,-26-1 0,-27 27 16,26-53-1,1-26 1,-1-1-16,1 1 0,-1-27 16,27 0-16,0 0 0</inkml:trace>
  <inkml:trace contextRef="#ctx0" brushRef="#br0" timeOffset="80915.157">28046 13097 0,'53'0'15,"-27"0"-15,1 26 16,26-26-16,-27 0 0,27-26 15,-27-1-15,1 27 0,-27-26 16,26-27-16,-26 26 16,0-26-16,-26 27 15,26-27-15,0 27 0,-27-1 16,1-26-16,0 80 0,-1-27 15,-26 26-15,27 1 16,-1 25-16,1 28 16,-1-1-16,27 1 0,0-28 15,0 1-15,27 0 0,-1 0 16,1-26-16,-1-1 16,1-26-16,-1 0 15,1-26-15,-1-1 0,27 27 16,-27-53-16,1 27 0</inkml:trace>
  <inkml:trace contextRef="#ctx0" brushRef="#br0" timeOffset="81429.9663">28469 13123 0,'27'-53'16,"-1"106"-1,-26-27 1,0 1-16,0 26 15,0 0-15,0-27 16,0 27-16,0-26 0,0-1 16,27-79 30,-27 27-46,0-27 16,0 0-16,-27 0 0,54-26 16,-27 26-16,0 0 15,26 26-15,0-26 16,1 27-16,-1 26 15,1 53-15,-1-27 16,-26 27-16,27 0 16,-27 0-16,0 0 15,26 0-15,-26 0 0,0-27 16,0 27-16,0-26 15,0-54 17,0-26-17,27 27-15,-27-27 0,26 0 16,-26-26-16,27 26 15,-1-27-15,1 27 16,-1 27-16,0-27 0,1 53 16,-1 53-16,1-27 15,-1 27-15,1 0 16,-27 0-16,26 26 15,1-26-15,-27 0 0,0 0 16,0 0-16,26-26 16,-26-1-16</inkml:trace>
  <inkml:trace contextRef="#ctx0" brushRef="#br0" timeOffset="82334.7843">29528 12991 0,'0'-27'0,"0"1"16,-53-1 0,26 27-16,1 27 15,-27-27-15,0 53 0,26 0 16,1 26-16,-1-26 15,1 0-15,26 0 16,0 0-16,26-27 0,-26 1 16,27-1-16,-1 27 15,27-53 1,-26 0-1,26-26-15,-27-27 16,-26 26-16,27 1 0,-1-27 16,-26 26-16,0-26 15,27 27-15,-27-27 16,0 0-16,0 106 31,26 0-15,-26 0-16,0-27 15,0 27-15,26 0 0,-26-26 16,0 26-16,27-27 0,-27 0 15,26 1 17,-26-54-17,27-25-15,-27 25 0,0-26 16,0 0-16,26-26 15,-26 26-15,27 0 16,-27 0-16,26-26 0,-26 52 16,27 1-16,-1 52 15,1 27 1,-27-26-1,0 26-15,26-1 0,-26 1 16,0 0-16,0 0 0,26-26 16,-26-1-16,27 27 15,26-53 1,-27 0-1,27-53-15,-53 0 16,27 27-16,-27-27 16,26 0-16,-26 0 15,27 0-15,-27 0 0,0 0 16,0-26-16,0 26 0,26 0 15,-26 27 1,-26 79 15,26-1-31,0 1 0,26 0 16,-26 0-16,27 0 15,-27 0-15,26-27 16,-26 1-16,26 26 0,27-27 16,-26-26-16,-1 0 15,27 0 1,-26-53-1,-27 27-15,0-1 16</inkml:trace>
  <inkml:trace contextRef="#ctx0" brushRef="#br0" timeOffset="82599.9894">30189 12858 0,'53'0'16,"-27"-26"-16,1 26 15,26 0-15,-27 26 16,1 27 0,-27-26-1,0 26-15,0 0 0,26 0 16,-26-1-16,0 1 0,0-26 15,0-1-15,0 1 16,0-54 15</inkml:trace>
  <inkml:trace contextRef="#ctx0" brushRef="#br0" timeOffset="82755.9918">30401 12514 0,'26'53'62,"1"-26"-62</inkml:trace>
  <inkml:trace contextRef="#ctx0" brushRef="#br0" timeOffset="83021.1975">30798 12779 0,'-27'27'15,"-52"-1"1,52 0-16,1 27 0,-1 0 16,1 0-16,26 0 15,0-26-15,0 25 0,26-25 16,-26 26-16,27-27 15,-1 1-15,27 26 16,-26-53-16,-1 26 0,27 1 16,-27-27-16,27 0 0,-26-27 15,26 1-15,-27-1 16,1 1-16,-1-27 0,1 0 15</inkml:trace>
  <inkml:trace contextRef="#ctx0" brushRef="#br0" timeOffset="83473.6062">29501 13732 0,'0'-27'0,"-53"-26"15,27 53 1,-1 0-16,-26 53 16,27-26-16,-1 25 15,1-25-15,-1 26 16,27 26-16,0-26 15,0 27-15,0-28 0,0 28 16,27-1-16,-27 1 0,0-1 16,0-26-16,-27 0 15,27 0-15,-26-27 16,0 27-16,-1-26 0,1 25 15,-27-52 1,26 0-16,1-26 16,-1 26-16,-26-26 15,27-1-15,26 1 0,-26-27 16</inkml:trace>
  <inkml:trace contextRef="#ctx0" brushRef="#br0" timeOffset="84004.0159">29289 13996 0,'53'0'15,"-26"0"-15,26 0 16,0 0-16,-27 0 0,1 27 16,-1 26-16,0-27 15,-26 0-15,0 27 16,0-26-16,0 26 15,0-27-15,27 1 0,-27 26 16,0-27-16,0 0 16,26-26 15,27-26-31,-26 0 15,26 26 1,-27-27-16,1 27 16,25 0-16,-25-26 15,-1-1-15,1 27 16,26-53-16,-27 27 15,-26-27-15,27 26 16,-27 1-16,0-27 16,0 27-16,0-1 15,-53 1 1,0 26-1,26 26-15,1 1 16,-27-1-16,53 27 0,-26-27 16,26 27-16,0 0 0,0-26 15,0 26-15,26 0 16,0-27-16,1 0 15,-1 1-15,27-1 0,-26 1 16,26-27-16,-27-27 0,27 1 16,-26-1-16,-1 1 15,27-27-15</inkml:trace>
  <inkml:trace contextRef="#ctx0" brushRef="#br0" timeOffset="84175.6197">30348 14023 0,'26'-53'0,"-26"0"0,0 26 16,0 107 15,0-27-16,0 0-15,0 26 16,27 0-16,-27-26 16,0 0-16,26-26 0,-26-1 15,0 27-15,53-27 16,-27-26-16</inkml:trace>
  <inkml:trace contextRef="#ctx0" brushRef="#br0" timeOffset="84643.6287">30903 14314 0,'27'-53'16,"-1"0"-16,1 26 15,-27-26-15,26 27 0,-26 0 16,0-1-16,-26 1 16,-27 26-1,0 26-15,0-26 16,27 53-16,-27-27 0,26 27 15,1-26-15,-1 26 0,1-27 16,26 1-16,0-1 16,0 1-16,26-1 15,1 27-15,26-27 16,-27-26-16,1 0 15,25 0-15,-25-26 16,-1 26-16,1-27 16,-1 1-16,27 0 0,-26-27 15,-1 0-15,1 0 0,-1 0 16,0 0-16,-26-26 15,0 52-15,0-26 16,0 27-16,0-27 0,-26 53 16,0 26-1,26 1 1,0 26-16,0 0 15,26 0-15,-26 26 0,26-26 16,1 0-16,-27 0 0,0 0 16,26-27-16,-52 0 15,-1-26 1</inkml:trace>
  <inkml:trace contextRef="#ctx0" brushRef="#br0" timeOffset="84846.432">29924 13546 0,'53'27'47,"0"-1"-47</inkml:trace>
  <inkml:trace contextRef="#ctx0" brushRef="#br0" timeOffset="85111.6377">31221 13493 0,'79'0'15,"-26"27"-15,27-1 0,-28 54 16,1-1-16,27 53 0,-54-26 15,27 27-15,-26-1 16,-1 0-16,-52 0 16,26-26-16,-53 0 0,26 0 15,-26-27-15,0-52 0,0 26 16,27-53-16</inkml:trace>
  <inkml:trace contextRef="#ctx0" brushRef="#br0" timeOffset="87295.6797">1799 4921 0,'-26'53'0,"-1"0"0,1 0 16,26 0-16,0 0 16,0-1-16,0 1 15,0 0-15,0 0 0,26-53 16</inkml:trace>
  <inkml:trace contextRef="#ctx0" brushRef="#br0" timeOffset="87436.0824">1984 4921 0,'-26'26'16,"-1"27"-16,27 27 0,-26-27 16,26 26-16,0 0 0,0 1 15,0-27-15</inkml:trace>
  <inkml:trace contextRef="#ctx0" brushRef="#br0" timeOffset="87997.6932">2223 6164 0,'0'53'0,"0"-26"0,-27-1 16,27 27-1,0-106 16,0 0-31,-26 0 16,26-26-16,0 0 16,0-27-16,0 0 0,0 0 15,26 0-15,-26 53 0,27-26 16,-1 53-1,0 52 1,-26 27-16,27 0 16,-1 0-16,-26 26 0,27 1 15,-27 25-15,26-25 16,-26-27-16,0 0 15,0 0-15,0-27 0,0 27 16,0-132 15,0 26-15,27-27-16,-27 1 0,26-27 15,1 0-15,-1 27 0,1-27 16,-1 53-16,0-26 16,27 79-16,-26-27 15,-1 80 1,1-26-16,-27 26 0,26-1 15,-26 28-15,0-27 16,27 26-16,-27 1 16,0-28-16,0 1 0,0 0 15,0-26-15,0-27 16</inkml:trace>
  <inkml:trace contextRef="#ctx0" brushRef="#br0" timeOffset="88184.8967">2910 5477 0,'0'79'0,"0"-26"0,0 26 16,27 1-16,-27-1 15,0 0-15,0 1 16,26-27-16,-26-27 0,27-52 31</inkml:trace>
  <inkml:trace contextRef="#ctx0" brushRef="#br0" timeOffset="88528.1034">3069 5582 0,'27'53'16,"-27"0"-16,0 0 15,0 27-15,0-28 0,0 1 16,0 0-16,0-26 0,0 26 15,-27-106 17,27 0-17,0 0-15,0-26 0,27 26 16,-1-27-16,1-26 15,-1 53-15,0-26 16,1 53-16,-1-1 0,1 27 0,26 27 16,-27 52-1,1-53 1,-27 27-16,0 27 0,26-27 15,-26 0-15,0 0 16,27-1-16,-27 1 0,0 0 16,0 0-1,0-53-15</inkml:trace>
  <inkml:trace contextRef="#ctx0" brushRef="#br0" timeOffset="89074.1139">3863 5556 0,'0'-53'16,"0"0"-16,-27 27 0,1-27 16,-27 53-1,27 0-15,-1 53 0,1-27 16,-27 53-16,26-26 15,27 27-15,0-1 16,0 1-16,0-1 0,0-53 16,27 27-16,26-53 15,-27 0-15,1 0 16,-1-26-16,27-27 15,-27 0-15,-26 27 16,27-27-16,-27 26 0,0-26 16,0 27-16,0-27 15,0 26-15,0 1 16,-27-1-16,27 1 0,-26 52 31,26 27-31,26 27 16,-26-1-16,0 1 0,27-1 15,-1 27-15,-26-27 16,0 0-16,27 27 0,-27-26 15,0-1-15,-27 0 16,27 1-16,-26-1 16,26 1-16,-27-1 0,-25-26 15,25 0-15,-26 0 0,27 0 16,-27-27-16,0 1 15,0-1-15,0-26 16,27-26-16,-27-1 0,0 1 16,26-27-16,1-53 0,-1 26 15,27-25-15</inkml:trace>
  <inkml:trace contextRef="#ctx0" brushRef="#br0" timeOffset="89354.9193">4101 4709 0,'0'80'16,"27"-27"-16,-27 52 0,0 1 15,0 0-15,0 26 16,0-26-16,0 26 16,-27-26-16,27 27 0,-26-28 15,26-25-15,-27-1 0,27-26 16,0 0-16,0-27 15,27-26 1</inkml:trace>
  <inkml:trace contextRef="#ctx0" brushRef="#br0" timeOffset="89666.9253">4154 6059 0,'26'-27'0,"1"1"0,-1-1 16,1-26-1,26 0-15,-27 27 16,-26 0-16,27-1 0,-1 1 16,1-1-16,-27-26 15,26 27-15,-26-1 16,0-26-16,-26 27 15,-1 26 1,-26 26 0,27 1-16,-1 26 15,1-27-15,26 27 0,0 0 16,0 0-16,0 0 0,0 0 15,0 0-15,26 0 16,1-27-16,-1 27 16,27-27-16,-26-26 0,-1 0 15,27 0-15,-27 0 0,1-26 16,26 0-16,-27-1 15,1 1-15,-27-27 16,26 0-16</inkml:trace>
  <inkml:trace contextRef="#ctx0" brushRef="#br0" timeOffset="89869.7292">4710 4789 0,'0'53'0,"26"-27"16,1 27-16,-27 0 16,26 0-16,0-27 15,-26 27-15,0-26 0,27-27 16</inkml:trace>
  <inkml:trace contextRef="#ctx0" brushRef="#br0" timeOffset="90025.7319">4921 4894 0,'-26'80'0,"26"-27"0,0 0 15,26 0-15,-26 0 16,27-27-16</inkml:trace>
  <inkml:trace contextRef="#ctx0" brushRef="#br0" timeOffset="90306.5376">5080 5503 0,'26'0'0,"1"0"0,26 26 16,0-26-16,0 0 15,26-26-15,-26 26 16,0 0-16,-27-26 0,1 26 16</inkml:trace>
  <inkml:trace contextRef="#ctx0" brushRef="#br0" timeOffset="90696.5451">5821 5212 0,'0'53'0,"0"26"15,0 1-15,0 25 0,26 1 16,-26-53-16,0 0 15,27 0-15,-1-26 16,1-1-16,-1-26 16,1-26-1,-1-27 1,1 0-1,-1 0-15,-26-27 0,26 1 16,1 0-16,-27-1 0,26 1 16,-26 0-16</inkml:trace>
  <inkml:trace contextRef="#ctx0" brushRef="#br0" timeOffset="91804.1664">6297 5424 0,'27'26'16,"25"1"-16,-25-27 15,-1-27-15,27 1 16,-26-1 0,-27 1-16,26-1 15,-26-26-15,0 27 0,-26-27 16,26 0-16,0 27 15,-27-1-15,1-26 16,-27 53-16,26 27 16,1-1-16,0 27 0,-1 0 15,1 26-15,26-26 16,0 27-16,0-1 15,0 0-15,0 1 0,0-54 16,26 1-16,27 26 16,-27-53-16,1 0 15,-1-27-15,1 27 16,26-26-16,-27-1 0,1 1 15,26-27-15,-27 0 16,1 26-16,-1-25 0,-26-1 16,0 0-16,26 0 15,-26 26-15,0 1 0,0 52 31,0 27-15,0-26-16,0 26 16,27 0-16,-27-27 0,0 27 15,0-27-15,26 1 16,-26-80 31,-26 26-47,26 1 0,0 0 15,0-27-15,0 0 16,-27 0-16,54 26 15,-27-26-15,0 1 16,26-1-16,1 26 16,-1 1-16,27-27 15,-26 26 1,-1 1-16,1-1 0,-1-26 15,-26 27-15,26 0 16,-26-1-16,27 1 0,-27-1 16,0 1-16,26-27 15,-26 26-15,0 54 16,0 26-1,0 0-15,0 26 16,0 0-16,-26 27 16,26 0-16,0-27 0,-27 1 15,27-27-15,0 0 16,0 0-16,0-27 0,0 0 15,0 1 1,27-80 31,-27 27-32,26-54-15,-26 27 16,27 0-16,26 0 0,-27 27 16,1-27-16,-1 80 0,1-27 15,-1 26-15,1 0 16,-1 27-16,-26 0 0,0 27 15,0-27-15,0-1 16,0 1-16,-26-26 0,-1 26 16,27-27-16,-26 27 15,-27-26-15,26-1 16,1 1-16,-27-27 0,26 26 15,-26-26-15,27 0 0,-27-26 16,53-27 0,27 0-16,-1 0 15</inkml:trace>
  <inkml:trace contextRef="#ctx0" brushRef="#br0" timeOffset="92162.9733">7646 5000 0,'-52'0'0,"25"27"16,1-1-16,-27 1 0,53-1 15,-27 27 1,54-26-1,-27-1-15,26 0 0,1 27 16,-1-26-16,1 26 0,-1-27 16,-26 1-16,26-1 15,-26 27-15,27-27 16,-27 1-16,0-1 0,0 1 15,-27 26-15,-25-27 16,25 1 0,1-27-16,-1 0 15,1 0-15,-27 0 0,26-27 16,1 1-16,26-27 0,0 0 15,26 0-15</inkml:trace>
  <inkml:trace contextRef="#ctx0" brushRef="#br0" timeOffset="92677.7831">8308 5186 0,'26'0'16,"1"0"-1,26 0-15,26 0 0,-26-27 16,0 27-16,26 0 0,-26-26 16,-26 26-16,26-27 15,-27 27-15</inkml:trace>
  <inkml:trace contextRef="#ctx0" brushRef="#br0" timeOffset="92989.7892">9128 4709 0,'0'27'15,"-26"26"-15,26 26 16,-27 0-16,27 1 0,-26-1 16,26 27-16,-27-27 0,27 27 15,-26-53-15,52 26 16,-26-26-16,27-26 15,-1-1-15,27 1 16,-26-27-16,-1 0 0,27 0 16,0-27-16,-27 1 15,1-27-15,26 26 16,-27-25-16</inkml:trace>
  <inkml:trace contextRef="#ctx0" brushRef="#br0" timeOffset="93395.397">8916 5238 0,'53'0'15,"0"-26"-15,0 0 0,0-1 16,0 27-16,0 0 15,0 0-15,-27 0 16,1 0-16,-1 53 16,-26-27-16,27 27 0,-27 0 15,26 0-15,-26 0 16,27-26-16,-27-1 15,53 27-15,-1-27 16,1-52 0,-53 26-16,53-27 15,-26-25 1,-27-1-16,0 0 15,0 0-15,-27-27 0,1 28 16,-1-1-16,-26 0 16,1 53-16,-1-27 15,0 54-15,26-27 0,1 53 16,26-27-16,-27 27 0,54-27 15,-1 1-15</inkml:trace>
  <inkml:trace contextRef="#ctx0" brushRef="#br0" timeOffset="94191.0119">10107 5053 0,'-26'-26'0,"-27"-1"16,0 54-16,0-1 15,0 1-15,27 26 0,-1-27 16,1 27-16,26 0 0,0 0 16,26-27-16,-26 27 15,27-26-15,-1-1 16,0-26-16,1 27 0,26-27 15,-27-27-15,27 1 16,-26-27 0,-1 26-1,-26-26-15,0 27 0,27-1 16,-27-25-16,0 25 0,0 1 15,-27 105 17,27-26-32,0 26 15,0 1-15,27 25 0,-27-25 16,0 26-16,0 0 15,0-27-15,-27 27 16,1-27-16,-1 0 0,-26-26 16,27 0-16,-27 0 0,26-26 15,-25-1-15,25-26 16,-26 0-16,27 0 15,-1-26-15,1-1 0,-1 1 16,27-27-16,-26 0 0,26-26 16,26-1-16,-26 1 15,27-1-15,26-25 16,0 52-16,0-27 0,-1 27 15,1-26-15,27 53 16,-27-27-16,26 0 0,-26 26 16,0-26-16,0 27 15,0-1-15,-27-25 0,1 25 16,-27 1-16,26-27 15,-52 26 1,-1 27 0,1 0-16,-27 27 15,26-1-15,-26 27 0,27 26 16,-1-52-16,27 26 15,0-27-15,27 1 16,-1 26-16,1-27 0,-1 1 16,27-27-16,-26 0 0,-1 0 15,27 0-15,-26-27 16,25 1-16,-25-1 15,26-26-15,-27 27 16,1-27-16</inkml:trace>
  <inkml:trace contextRef="#ctx0" brushRef="#br0" timeOffset="94378.2159">10716 4921 0,'0'-53'16,"0"27"-16,0-1 0,-27 106 31,27-26-15,0 0-16,0 27 15,0-27-15,27 0 0,-27-1 16,26 1-16,-26-26 0,27 26 15,-1-27 1,0 1 0,1-54-16</inkml:trace>
  <inkml:trace contextRef="#ctx0" brushRef="#br0" timeOffset="94518.6186">10795 5000 0,'-79'27'15,"26"-1"-15,0 1 16,0-27-16,26 26 0,1-26 16,26-26-16</inkml:trace>
  <inkml:trace contextRef="#ctx0" brushRef="#br0" timeOffset="95439.0361">11033 4683 0,'27'79'0,"-27"-26"16,26 26-16,-26 1 16,0-1-16,-26 27 0,26-27 15,0 1-15,-27-27 16,27 0-16,-26 0 0,26-27 15,0 0 1,26-52 15,-26-27-15,27 0-16,-27-26 15,26-1-15,1 1 16,-1 26-16,-26 0 0,53 27 16,-53 79-1,26 0 1,-26-27-1,0 1-15,0 25 0,0-25 16,27-1-16,-27 1 0,26-1 16,1 1-16,-1-1 15,1 1-15,-1-1 16,27-26-16,-27 0 0,1 0 15,26 0-15,-27 0 0,1-26 16,26-1-16,-27 1 16,1-1-16,-1 1 15,1-27-15,-1 0 0,0 0 16,-26-26-16,0 26 0,0 0 15,-26 26 1,0 27 0,-27 27-16,26-1 0,1 27 15,26 0-15,-27 27 0,27-1 16,0-26-16,27 0 15,-27-27-15,26 27 16,1-26-16,-1-1 0,1-26 16,-1 26-16,0-52 0,1 26 15,-1 0-15,1-26 16,-1-27-16,1 26 15,-1 1-15,1-27 0,-1 0 16,1 0-16,-27 27 0,26-27 16,-26 0-1,0 106 1,0-27-16,0 27 15,0-27-15,26 27 0,-26-26 16,0-1-16,0 1 16,0-1-1,0-52 32,0-1-47,0 1 16,0-27-16,0 0 0,0 0 15,0 0-15,0 0 0,27 0 16,-1 0-16,1 0 15,26 27-15,-27-27 16,1 53-16</inkml:trace>
  <inkml:trace contextRef="#ctx0" brushRef="#br0" timeOffset="96063.0483">12435 5238 0,'0'53'0,"0"0"0,0 0 16,0 0-16,0 0 15,0-27 1,0-52 31,0-27-32,0 0-15,27 27 0,-27-27 16,26-27-16,1 28 0,-1-1 15,1 26-15,-1-26 16,1 53-16,26 0 16,-53 53-1,0-26-15,26 26 0,-26-27 16,0 27-16,0 0 15,0 0-15,0-27 16,26 27-16,-26-26 0,27-1 16,-1 0-16,1-26 0,-1 27 15,1-27-15,-1 0 16,1 0-16,-1-27 15,1 27-15,-1-26 0,1 0 16,-1-27-16,0 0 0,1 0 16,-1 0-16,1 0 15,-1 0-15,-26 27 16,0-27-16,-26 26 15,-27 27 1,26 27 0,1-1-16,0-26 15,-27 53-15,53-26 0,-27 25 16,27 1-16,0 0 0,27-26 15,-27 26-15,26-27 16,1 27-16,25-27 16,-25 1-16,-1-1 0,27-26 15,-26 0-15,26 0 0,-27-26 16,1-1-16,25 1 15,-25-27-15</inkml:trace>
  <inkml:trace contextRef="#ctx0" brushRef="#br0" timeOffset="96390.6546">13758 4974 0,'-26'-27'0,"-1"27"16,-25 27-16,25-27 15,1 0-15,-27 0 16,26 26-1,54 27-15,-1-26 16,1 26-16,-27-27 16,26 27-16,1 0 15,-1 0-15,0 0 0,1 26 16,-1-26-16,-26 0 0,0 26 15,27-26-15,-54 0 16,27-26-16,-26-1 16,-27 27-16,27-53 15,-1 26-15,1-26 0,-1 0 16,1 0-16,-1 0 15,1-26 1,26 0-16,0-1 0,0 1 16</inkml:trace>
  <inkml:trace contextRef="#ctx0" brushRef="#br0" timeOffset="96702.6606">14102 4947 0,'-53'-26'16,"-26"52"-16,53-26 15,-27 27-15,53 26 16,26-27-16,1 54 0,-1-27 15,0-1-15,1 28 16,-1-27-16,1 26 16,-1-26-16,-26 26 0,0-52 15,0 26-15,-26-27 0,26 1 16,-53 26-1,26-53 1,-25 26-16,52-52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04459-00FA-40A9-8CCB-88A6F6EBFB6E}" type="datetimeFigureOut">
              <a:rPr lang="en-GB" smtClean="0"/>
              <a:t>06/07/2020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6CB16-9630-4999-9C0B-5E8FC51116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2982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04459-00FA-40A9-8CCB-88A6F6EBFB6E}" type="datetimeFigureOut">
              <a:rPr lang="en-GB" smtClean="0"/>
              <a:t>06/07/2020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6CB16-9630-4999-9C0B-5E8FC51116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7793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04459-00FA-40A9-8CCB-88A6F6EBFB6E}" type="datetimeFigureOut">
              <a:rPr lang="en-GB" smtClean="0"/>
              <a:t>06/07/2020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6CB16-9630-4999-9C0B-5E8FC51116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6887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04459-00FA-40A9-8CCB-88A6F6EBFB6E}" type="datetimeFigureOut">
              <a:rPr lang="en-GB" smtClean="0"/>
              <a:t>06/07/2020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6CB16-9630-4999-9C0B-5E8FC51116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1257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04459-00FA-40A9-8CCB-88A6F6EBFB6E}" type="datetimeFigureOut">
              <a:rPr lang="en-GB" smtClean="0"/>
              <a:t>06/07/2020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6CB16-9630-4999-9C0B-5E8FC51116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44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04459-00FA-40A9-8CCB-88A6F6EBFB6E}" type="datetimeFigureOut">
              <a:rPr lang="en-GB" smtClean="0"/>
              <a:t>06/07/2020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6CB16-9630-4999-9C0B-5E8FC51116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7914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04459-00FA-40A9-8CCB-88A6F6EBFB6E}" type="datetimeFigureOut">
              <a:rPr lang="en-GB" smtClean="0"/>
              <a:t>06/07/2020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6CB16-9630-4999-9C0B-5E8FC51116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218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04459-00FA-40A9-8CCB-88A6F6EBFB6E}" type="datetimeFigureOut">
              <a:rPr lang="en-GB" smtClean="0"/>
              <a:t>06/07/2020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6CB16-9630-4999-9C0B-5E8FC51116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9190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04459-00FA-40A9-8CCB-88A6F6EBFB6E}" type="datetimeFigureOut">
              <a:rPr lang="en-GB" smtClean="0"/>
              <a:t>06/07/2020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6CB16-9630-4999-9C0B-5E8FC51116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3425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04459-00FA-40A9-8CCB-88A6F6EBFB6E}" type="datetimeFigureOut">
              <a:rPr lang="en-GB" smtClean="0"/>
              <a:t>06/07/2020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6CB16-9630-4999-9C0B-5E8FC51116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32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04459-00FA-40A9-8CCB-88A6F6EBFB6E}" type="datetimeFigureOut">
              <a:rPr lang="en-GB" smtClean="0"/>
              <a:t>06/07/2020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6CB16-9630-4999-9C0B-5E8FC51116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7357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004459-00FA-40A9-8CCB-88A6F6EBFB6E}" type="datetimeFigureOut">
              <a:rPr lang="en-GB" smtClean="0"/>
              <a:t>06/07/2020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6CB16-9630-4999-9C0B-5E8FC51116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718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GB" dirty="0" smtClean="0"/>
              <a:t>Love and Relationships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2224" y="3602038"/>
            <a:ext cx="6191250" cy="268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55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89794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6000" dirty="0"/>
              <a:t>8</a:t>
            </a:r>
            <a:r>
              <a:rPr lang="en-GB" sz="6000" dirty="0" smtClean="0"/>
              <a:t>. </a:t>
            </a:r>
            <a:r>
              <a:rPr lang="en-GB" sz="6000" dirty="0" smtClean="0"/>
              <a:t>“as wild vines about a tree”</a:t>
            </a:r>
            <a:endParaRPr lang="en-GB" sz="6000" dirty="0"/>
          </a:p>
        </p:txBody>
      </p:sp>
      <p:pic>
        <p:nvPicPr>
          <p:cNvPr id="1026" name="Picture 2" descr="Climbing Vines are Tree Killers – The Tree Care Guid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4592" y="2478677"/>
            <a:ext cx="5810250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717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6000" dirty="0"/>
              <a:t>9</a:t>
            </a:r>
            <a:r>
              <a:rPr lang="en-GB" sz="6000" dirty="0" smtClean="0"/>
              <a:t>. “I was a nuisance, tripping, falling/ Yapping always”</a:t>
            </a:r>
            <a:endParaRPr lang="en-GB" sz="6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515883">
            <a:off x="873726" y="3883126"/>
            <a:ext cx="1943100" cy="218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91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6000" dirty="0" smtClean="0"/>
              <a:t>10. “Whose small bites on your neck, sweetheart?”</a:t>
            </a:r>
            <a:endParaRPr lang="en-GB" sz="6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13513">
            <a:off x="9547010" y="4517061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359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6000" dirty="0" smtClean="0"/>
              <a:t>11. “Tiny eyes of a gun”</a:t>
            </a:r>
            <a:endParaRPr lang="en-GB" sz="6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7302" y="3125873"/>
            <a:ext cx="3547240" cy="2360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210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6000" dirty="0" smtClean="0"/>
              <a:t>12. “I cross the screed cheek to stare into his brown eyes”</a:t>
            </a:r>
            <a:endParaRPr lang="en-GB" sz="6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5447" y="3682477"/>
            <a:ext cx="3461179" cy="2629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1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6000" dirty="0" smtClean="0"/>
              <a:t>13. “feeling the slow pulse of his good heart”</a:t>
            </a:r>
            <a:endParaRPr lang="en-GB" sz="6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5743" y="4594452"/>
            <a:ext cx="3133725" cy="145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107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GB" dirty="0" smtClean="0"/>
              <a:t>Answers coming up…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93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96562"/>
            <a:ext cx="10515600" cy="6326660"/>
          </a:xfrm>
        </p:spPr>
        <p:txBody>
          <a:bodyPr>
            <a:normAutofit/>
          </a:bodyPr>
          <a:lstStyle/>
          <a:p>
            <a:pPr fontAlgn="base"/>
            <a:r>
              <a:rPr lang="en-GB" sz="2400" dirty="0" smtClean="0"/>
              <a:t>Walking Away – Cecil Day-Lewis</a:t>
            </a:r>
          </a:p>
          <a:p>
            <a:pPr fontAlgn="base"/>
            <a:r>
              <a:rPr lang="en-GB" sz="2400" dirty="0" smtClean="0"/>
              <a:t>Love's Philosophy - Percy Bysshe </a:t>
            </a:r>
            <a:r>
              <a:rPr lang="en-GB" sz="2400" dirty="0" smtClean="0"/>
              <a:t>Shelley</a:t>
            </a:r>
          </a:p>
          <a:p>
            <a:pPr fontAlgn="base"/>
            <a:r>
              <a:rPr lang="en-GB" sz="2400" dirty="0" smtClean="0"/>
              <a:t>Before You Were Mine – Carol Ann Duffy</a:t>
            </a:r>
            <a:endParaRPr lang="en-GB" sz="2400" dirty="0" smtClean="0"/>
          </a:p>
          <a:p>
            <a:pPr fontAlgn="base"/>
            <a:r>
              <a:rPr lang="en-GB" sz="2400" dirty="0" smtClean="0"/>
              <a:t>Mother</a:t>
            </a:r>
            <a:r>
              <a:rPr lang="en-GB" sz="2400" dirty="0" smtClean="0"/>
              <a:t>, Any Distance - Simon Armitage</a:t>
            </a:r>
          </a:p>
          <a:p>
            <a:pPr fontAlgn="base"/>
            <a:r>
              <a:rPr lang="en-GB" sz="2400" dirty="0" smtClean="0"/>
              <a:t>Singh Song! – </a:t>
            </a:r>
            <a:r>
              <a:rPr lang="en-GB" sz="2400" dirty="0" err="1" smtClean="0"/>
              <a:t>Daljit</a:t>
            </a:r>
            <a:r>
              <a:rPr lang="en-GB" sz="2400" dirty="0" smtClean="0"/>
              <a:t> </a:t>
            </a:r>
            <a:r>
              <a:rPr lang="en-GB" sz="2400" dirty="0" err="1" smtClean="0"/>
              <a:t>Nagra</a:t>
            </a:r>
            <a:endParaRPr lang="en-GB" sz="2400" dirty="0" smtClean="0"/>
          </a:p>
          <a:p>
            <a:pPr fontAlgn="base"/>
            <a:r>
              <a:rPr lang="en-GB" sz="2400" dirty="0" smtClean="0"/>
              <a:t>I think of thee/ Sonnet 29 – Elizabeth Barrett Browning</a:t>
            </a:r>
          </a:p>
          <a:p>
            <a:pPr fontAlgn="base"/>
            <a:r>
              <a:rPr lang="en-GB" sz="2400" dirty="0" smtClean="0"/>
              <a:t>Follower – Seamus Heaney</a:t>
            </a:r>
            <a:endParaRPr lang="en-GB" sz="2400" dirty="0" smtClean="0"/>
          </a:p>
          <a:p>
            <a:pPr fontAlgn="base"/>
            <a:r>
              <a:rPr lang="en-GB" sz="2400" dirty="0"/>
              <a:t>I think of thee/ Sonnet 29 – Elizabeth Barrett Browning</a:t>
            </a:r>
          </a:p>
          <a:p>
            <a:pPr fontAlgn="base"/>
            <a:r>
              <a:rPr lang="en-GB" sz="2400" dirty="0" smtClean="0"/>
              <a:t>Follower </a:t>
            </a:r>
            <a:r>
              <a:rPr lang="en-GB" sz="2400" dirty="0" smtClean="0"/>
              <a:t>- Seamus Heaney</a:t>
            </a:r>
          </a:p>
          <a:p>
            <a:pPr fontAlgn="base"/>
            <a:r>
              <a:rPr lang="en-GB" sz="2400" dirty="0" smtClean="0"/>
              <a:t>Before You Were Mine – Carol Ann Duffy</a:t>
            </a:r>
          </a:p>
          <a:p>
            <a:pPr fontAlgn="base"/>
            <a:r>
              <a:rPr lang="en-GB" sz="2400" dirty="0" smtClean="0"/>
              <a:t>Singh Song! – </a:t>
            </a:r>
            <a:r>
              <a:rPr lang="en-GB" sz="2400" dirty="0" err="1" smtClean="0"/>
              <a:t>Daljit</a:t>
            </a:r>
            <a:r>
              <a:rPr lang="en-GB" sz="2400" dirty="0" smtClean="0"/>
              <a:t> </a:t>
            </a:r>
            <a:r>
              <a:rPr lang="en-GB" sz="2400" dirty="0" err="1" smtClean="0"/>
              <a:t>Nagra</a:t>
            </a:r>
            <a:endParaRPr lang="en-GB" sz="2400" dirty="0" smtClean="0"/>
          </a:p>
          <a:p>
            <a:pPr fontAlgn="base"/>
            <a:r>
              <a:rPr lang="en-GB" sz="2400" dirty="0" smtClean="0"/>
              <a:t>Climbing my Grandfather – Andrew </a:t>
            </a:r>
            <a:r>
              <a:rPr lang="en-GB" sz="2400" dirty="0" smtClean="0"/>
              <a:t>Waterhouse</a:t>
            </a:r>
          </a:p>
          <a:p>
            <a:pPr fontAlgn="base"/>
            <a:r>
              <a:rPr lang="en-GB" sz="2400" dirty="0"/>
              <a:t>Climbing my Grandfather – Andrew Waterhouse</a:t>
            </a:r>
          </a:p>
          <a:p>
            <a:pPr fontAlgn="base"/>
            <a:endParaRPr lang="en-GB" sz="2400" dirty="0" smtClean="0"/>
          </a:p>
          <a:p>
            <a:pPr fontAlgn="base"/>
            <a:endParaRPr lang="en-GB" sz="2400" dirty="0" smtClean="0"/>
          </a:p>
          <a:p>
            <a:pPr fontAlgn="base"/>
            <a:endParaRPr lang="en-GB" sz="2400" dirty="0" smtClean="0"/>
          </a:p>
          <a:p>
            <a:pPr fontAlgn="base"/>
            <a:endParaRPr lang="en-GB" sz="2400" dirty="0" smtClean="0"/>
          </a:p>
          <a:p>
            <a:pPr fontAlgn="base"/>
            <a:endParaRPr lang="en-GB" sz="2400" dirty="0" smtClean="0"/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425543" y="1072920"/>
            <a:ext cx="333773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FF0000"/>
                </a:solidFill>
              </a:rPr>
              <a:t>Give a mark out of </a:t>
            </a:r>
            <a:r>
              <a:rPr lang="en-GB" sz="4000" dirty="0" smtClean="0">
                <a:solidFill>
                  <a:srgbClr val="FF0000"/>
                </a:solidFill>
              </a:rPr>
              <a:t>13</a:t>
            </a:r>
            <a:endParaRPr lang="en-GB" sz="4000" dirty="0" smtClean="0">
              <a:solidFill>
                <a:srgbClr val="FF0000"/>
              </a:solidFill>
            </a:endParaRPr>
          </a:p>
          <a:p>
            <a:endParaRPr lang="en-GB" sz="4000" dirty="0">
              <a:solidFill>
                <a:srgbClr val="FF0000"/>
              </a:solidFill>
            </a:endParaRPr>
          </a:p>
          <a:p>
            <a:r>
              <a:rPr lang="en-GB" sz="4000" dirty="0" smtClean="0">
                <a:solidFill>
                  <a:srgbClr val="FF0000"/>
                </a:solidFill>
              </a:rPr>
              <a:t>Do you know your poems?</a:t>
            </a:r>
          </a:p>
        </p:txBody>
      </p:sp>
    </p:spTree>
    <p:extLst>
      <p:ext uri="{BB962C8B-B14F-4D97-AF65-F5344CB8AC3E}">
        <p14:creationId xmlns:p14="http://schemas.microsoft.com/office/powerpoint/2010/main" val="2031047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GB" dirty="0" smtClean="0"/>
              <a:t>Round 2 - Themes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In this round, you must write down at least three poems for each answer to get the mark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sz="7200" b="1" i="1" dirty="0" smtClean="0">
                <a:solidFill>
                  <a:srgbClr val="FF0000"/>
                </a:solidFill>
              </a:rPr>
              <a:t>READY???</a:t>
            </a:r>
            <a:endParaRPr lang="en-GB" sz="8000" b="1" i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661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6000" dirty="0" smtClean="0"/>
              <a:t>14. </a:t>
            </a:r>
            <a:r>
              <a:rPr lang="en-GB" sz="6000" dirty="0" smtClean="0"/>
              <a:t>Parent/child relationships</a:t>
            </a:r>
            <a:endParaRPr lang="en-GB" sz="6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7671" y="3213462"/>
            <a:ext cx="2633798" cy="2633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392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GB" dirty="0" smtClean="0"/>
              <a:t>Round 1 - Quotations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3600" dirty="0" smtClean="0"/>
              <a:t>In this round, you must write down the poem that it comes </a:t>
            </a:r>
            <a:r>
              <a:rPr lang="en-GB" sz="3600" dirty="0" smtClean="0"/>
              <a:t>from</a:t>
            </a:r>
            <a:endParaRPr lang="en-GB" sz="3600" dirty="0" smtClean="0"/>
          </a:p>
          <a:p>
            <a:pPr marL="0" indent="0">
              <a:buNone/>
            </a:pPr>
            <a:endParaRPr lang="en-GB" sz="3600" dirty="0"/>
          </a:p>
          <a:p>
            <a:pPr marL="0" indent="0">
              <a:buNone/>
            </a:pPr>
            <a:endParaRPr lang="en-GB" sz="3600" dirty="0" smtClean="0"/>
          </a:p>
          <a:p>
            <a:pPr marL="0" indent="0">
              <a:buNone/>
            </a:pPr>
            <a:endParaRPr lang="en-GB" sz="3600" dirty="0"/>
          </a:p>
          <a:p>
            <a:pPr marL="0" indent="0">
              <a:buNone/>
            </a:pPr>
            <a:r>
              <a:rPr lang="en-GB" sz="8800" b="1" i="1" dirty="0" smtClean="0">
                <a:solidFill>
                  <a:srgbClr val="FF0000"/>
                </a:solidFill>
              </a:rPr>
              <a:t>READY???</a:t>
            </a:r>
            <a:endParaRPr lang="en-GB" sz="96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20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6000" dirty="0" smtClean="0"/>
              <a:t>15. </a:t>
            </a:r>
            <a:r>
              <a:rPr lang="en-GB" sz="6000" dirty="0" smtClean="0"/>
              <a:t>Unrequited love/longing</a:t>
            </a:r>
          </a:p>
          <a:p>
            <a:pPr marL="0" indent="0">
              <a:buNone/>
            </a:pPr>
            <a:endParaRPr lang="en-GB" sz="6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929338">
            <a:off x="8124474" y="3319426"/>
            <a:ext cx="2659923" cy="26246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48359">
            <a:off x="1532238" y="3304597"/>
            <a:ext cx="4300151" cy="2872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36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6000" dirty="0" smtClean="0"/>
              <a:t>16. </a:t>
            </a:r>
            <a:r>
              <a:rPr lang="en-GB" sz="6000" dirty="0" smtClean="0"/>
              <a:t>Distance</a:t>
            </a:r>
            <a:endParaRPr lang="en-GB" sz="6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465439">
            <a:off x="2470065" y="3711274"/>
            <a:ext cx="2457450" cy="18573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675614">
            <a:off x="7990058" y="3850477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11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6000" dirty="0" smtClean="0"/>
              <a:t>17. </a:t>
            </a:r>
            <a:r>
              <a:rPr lang="en-GB" sz="6000" dirty="0" smtClean="0"/>
              <a:t>Nature</a:t>
            </a:r>
          </a:p>
          <a:p>
            <a:pPr marL="0" indent="0">
              <a:buNone/>
            </a:pPr>
            <a:endParaRPr lang="en-GB" sz="6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0242" y="3222024"/>
            <a:ext cx="4220054" cy="2363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948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95416"/>
            <a:ext cx="6699422" cy="5781547"/>
          </a:xfrm>
        </p:spPr>
        <p:txBody>
          <a:bodyPr>
            <a:normAutofit/>
          </a:bodyPr>
          <a:lstStyle/>
          <a:p>
            <a:pPr fontAlgn="base"/>
            <a:r>
              <a:rPr lang="en-GB" dirty="0" smtClean="0"/>
              <a:t>Any of: Walking Away, </a:t>
            </a:r>
            <a:r>
              <a:rPr lang="en-GB" dirty="0" smtClean="0"/>
              <a:t>Follower</a:t>
            </a:r>
            <a:r>
              <a:rPr lang="en-GB" dirty="0" smtClean="0"/>
              <a:t>, Mother Any Distance, Before You Were Mine, Singh Song!(Climbing my Grandfather as a parental figure)</a:t>
            </a:r>
          </a:p>
          <a:p>
            <a:pPr fontAlgn="base"/>
            <a:r>
              <a:rPr lang="en-GB" dirty="0" smtClean="0"/>
              <a:t>Any of: Love's Philosophy</a:t>
            </a:r>
            <a:r>
              <a:rPr lang="en-GB" dirty="0" smtClean="0"/>
              <a:t>, Sonnet </a:t>
            </a:r>
            <a:r>
              <a:rPr lang="en-GB" dirty="0" smtClean="0"/>
              <a:t>29</a:t>
            </a:r>
          </a:p>
          <a:p>
            <a:pPr fontAlgn="base"/>
            <a:r>
              <a:rPr lang="en-GB" dirty="0" smtClean="0"/>
              <a:t>Any of: </a:t>
            </a:r>
            <a:r>
              <a:rPr lang="en-GB" dirty="0" smtClean="0"/>
              <a:t>Sonnet </a:t>
            </a:r>
            <a:r>
              <a:rPr lang="en-GB" dirty="0" smtClean="0"/>
              <a:t>29 (I Think of Thee), </a:t>
            </a:r>
            <a:r>
              <a:rPr lang="en-GB" dirty="0" smtClean="0"/>
              <a:t>Walking Away, </a:t>
            </a:r>
            <a:r>
              <a:rPr lang="en-GB" dirty="0" smtClean="0"/>
              <a:t>Mother Any </a:t>
            </a:r>
            <a:r>
              <a:rPr lang="en-GB" dirty="0" smtClean="0"/>
              <a:t>Distance.</a:t>
            </a:r>
          </a:p>
          <a:p>
            <a:pPr fontAlgn="base"/>
            <a:r>
              <a:rPr lang="en-GB" dirty="0" smtClean="0"/>
              <a:t>Any </a:t>
            </a:r>
            <a:r>
              <a:rPr lang="en-GB" dirty="0" smtClean="0"/>
              <a:t>of: Love's Philosophy, Sonnet 29 (I Think of Thee), </a:t>
            </a:r>
            <a:r>
              <a:rPr lang="en-GB" dirty="0" smtClean="0"/>
              <a:t>Follower</a:t>
            </a:r>
            <a:r>
              <a:rPr lang="en-GB" dirty="0" smtClean="0"/>
              <a:t>, </a:t>
            </a:r>
            <a:r>
              <a:rPr lang="en-GB" dirty="0" smtClean="0"/>
              <a:t>Climbing </a:t>
            </a:r>
            <a:r>
              <a:rPr lang="en-GB" dirty="0" smtClean="0"/>
              <a:t>my Grandfather.</a:t>
            </a:r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9168714" y="1112108"/>
            <a:ext cx="237249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FF0000"/>
                </a:solidFill>
              </a:rPr>
              <a:t>Give a mark out of </a:t>
            </a:r>
            <a:r>
              <a:rPr lang="en-GB" sz="4000" dirty="0" smtClean="0">
                <a:solidFill>
                  <a:srgbClr val="FF0000"/>
                </a:solidFill>
              </a:rPr>
              <a:t>5</a:t>
            </a:r>
          </a:p>
          <a:p>
            <a:endParaRPr lang="en-GB" sz="4000" dirty="0">
              <a:solidFill>
                <a:srgbClr val="FF0000"/>
              </a:solidFill>
            </a:endParaRPr>
          </a:p>
          <a:p>
            <a:r>
              <a:rPr lang="en-GB" sz="4000" dirty="0" smtClean="0">
                <a:solidFill>
                  <a:srgbClr val="FF0000"/>
                </a:solidFill>
              </a:rPr>
              <a:t>Do you know your themes?</a:t>
            </a:r>
            <a:endParaRPr lang="en-GB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968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GB" dirty="0" smtClean="0"/>
              <a:t>Round 3 - Language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sz="7200" b="1" i="1" dirty="0" smtClean="0">
                <a:solidFill>
                  <a:srgbClr val="FF0000"/>
                </a:solidFill>
              </a:rPr>
              <a:t>READY???</a:t>
            </a:r>
            <a:endParaRPr lang="en-GB" sz="8000" b="1" i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4372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9163" y="3157752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6000" dirty="0" smtClean="0"/>
              <a:t>18. </a:t>
            </a:r>
            <a:r>
              <a:rPr lang="en-GB" sz="6000" dirty="0" smtClean="0"/>
              <a:t>Which poem uses </a:t>
            </a:r>
            <a:r>
              <a:rPr lang="en-GB" sz="6000" u="sng" dirty="0" smtClean="0"/>
              <a:t>an extended metaphor</a:t>
            </a:r>
            <a:r>
              <a:rPr lang="en-GB" sz="6000" dirty="0" smtClean="0"/>
              <a:t> of a mountain to describe the relationship with a loved one?</a:t>
            </a:r>
            <a:endParaRPr lang="en-GB" sz="6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634434">
            <a:off x="446082" y="600358"/>
            <a:ext cx="3206160" cy="218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90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6000" dirty="0" smtClean="0"/>
              <a:t>19</a:t>
            </a:r>
            <a:r>
              <a:rPr lang="en-GB" sz="6000" dirty="0" smtClean="0"/>
              <a:t>. </a:t>
            </a:r>
            <a:r>
              <a:rPr lang="en-GB" sz="6000" dirty="0" smtClean="0"/>
              <a:t>In which poem is </a:t>
            </a:r>
            <a:r>
              <a:rPr lang="en-GB" sz="6000" u="sng" dirty="0" smtClean="0"/>
              <a:t>eye-dialect and phonetic spelling</a:t>
            </a:r>
            <a:r>
              <a:rPr lang="en-GB" sz="6000" dirty="0" smtClean="0"/>
              <a:t> used to create a clear character voice?</a:t>
            </a:r>
            <a:endParaRPr lang="en-GB" sz="6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8187" y="4700588"/>
            <a:ext cx="3095625" cy="147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369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65080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6000" dirty="0" smtClean="0"/>
              <a:t>20.</a:t>
            </a:r>
            <a:r>
              <a:rPr lang="en-GB" sz="6000" u="sng" dirty="0" smtClean="0"/>
              <a:t> </a:t>
            </a:r>
            <a:r>
              <a:rPr lang="en-GB" sz="6000" u="sng" dirty="0" smtClean="0"/>
              <a:t>Synaesthesia </a:t>
            </a:r>
            <a:r>
              <a:rPr lang="en-GB" sz="6000" dirty="0" smtClean="0"/>
              <a:t>is used in ‘Before You Were Mine’. The mother is described to be ‘clear as’…what?</a:t>
            </a:r>
            <a:endParaRPr lang="en-GB" sz="6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1464" y="3444832"/>
            <a:ext cx="3106309" cy="3106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435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65125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sz="6000" dirty="0" smtClean="0"/>
              <a:t>21. </a:t>
            </a:r>
            <a:r>
              <a:rPr lang="en-GB" sz="6000" dirty="0" smtClean="0"/>
              <a:t>What are the two </a:t>
            </a:r>
            <a:r>
              <a:rPr lang="en-GB" sz="6000" u="sng" dirty="0" smtClean="0"/>
              <a:t>contrasting images</a:t>
            </a:r>
            <a:r>
              <a:rPr lang="en-GB" sz="6000" dirty="0" smtClean="0"/>
              <a:t> used in ‘Mother, any Distance’ to describe the mother and son, respectively?</a:t>
            </a:r>
          </a:p>
          <a:p>
            <a:pPr marL="0" indent="0">
              <a:buNone/>
            </a:pPr>
            <a:endParaRPr lang="en-GB" sz="6000" dirty="0"/>
          </a:p>
          <a:p>
            <a:pPr marL="0" indent="0">
              <a:buNone/>
            </a:pPr>
            <a:r>
              <a:rPr lang="en-GB" sz="6000" dirty="0" smtClean="0"/>
              <a:t>(You need BOTH for the point)</a:t>
            </a:r>
            <a:endParaRPr lang="en-GB" sz="6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66064" y="5107974"/>
            <a:ext cx="3067050" cy="1485900"/>
          </a:xfrm>
          <a:prstGeom prst="rect">
            <a:avLst/>
          </a:prstGeom>
          <a:ln w="28575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67442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6011" y="365125"/>
            <a:ext cx="7300784" cy="608510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sz="6500" dirty="0" smtClean="0"/>
              <a:t>22. </a:t>
            </a:r>
            <a:r>
              <a:rPr lang="en-GB" sz="6500" dirty="0" smtClean="0"/>
              <a:t>In which poem does the speaker use </a:t>
            </a:r>
            <a:r>
              <a:rPr lang="en-GB" sz="6500" u="sng" dirty="0" smtClean="0"/>
              <a:t>natural imagery and personification</a:t>
            </a:r>
            <a:r>
              <a:rPr lang="en-GB" sz="6500" dirty="0" smtClean="0"/>
              <a:t> to show the world as giving, receiving and benefitting from love?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710108">
            <a:off x="608645" y="3138616"/>
            <a:ext cx="3339789" cy="2603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88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6000" dirty="0" smtClean="0"/>
              <a:t>1. “the small, scorching / Ordeals which fire one’s irresolute clay”</a:t>
            </a:r>
            <a:endParaRPr lang="en-GB" sz="6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1383">
            <a:off x="1894703" y="4001294"/>
            <a:ext cx="1828800" cy="1828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397995">
            <a:off x="7358577" y="3869202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83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51866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6000" dirty="0" smtClean="0"/>
              <a:t>23. “his shoulders </a:t>
            </a:r>
            <a:r>
              <a:rPr lang="en-GB" sz="6000" dirty="0" smtClean="0"/>
              <a:t>globed </a:t>
            </a:r>
            <a:r>
              <a:rPr lang="en-GB" sz="6000" dirty="0" smtClean="0"/>
              <a:t>like </a:t>
            </a:r>
            <a:r>
              <a:rPr lang="en-GB" sz="6000" dirty="0" smtClean="0"/>
              <a:t>a full sail strung”. Name the poem and device for one mark. </a:t>
            </a:r>
            <a:endParaRPr lang="en-GB" sz="6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4756" y="3849772"/>
            <a:ext cx="2152650" cy="21240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4015" y="3992563"/>
            <a:ext cx="2543175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30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GB" dirty="0" smtClean="0"/>
              <a:t>Answers coming up…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598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38229"/>
            <a:ext cx="6872416" cy="5835565"/>
          </a:xfrm>
        </p:spPr>
        <p:txBody>
          <a:bodyPr>
            <a:normAutofit fontScale="55000" lnSpcReduction="20000"/>
          </a:bodyPr>
          <a:lstStyle/>
          <a:p>
            <a:pPr fontAlgn="base"/>
            <a:r>
              <a:rPr lang="en-GB" sz="9600" dirty="0" smtClean="0"/>
              <a:t>When We Two Parted –</a:t>
            </a:r>
          </a:p>
          <a:p>
            <a:pPr fontAlgn="base"/>
            <a:r>
              <a:rPr lang="en-GB" sz="9600" dirty="0" smtClean="0"/>
              <a:t>Climbing My Grandfather</a:t>
            </a:r>
          </a:p>
          <a:p>
            <a:pPr fontAlgn="base"/>
            <a:r>
              <a:rPr lang="en-GB" sz="9600" dirty="0"/>
              <a:t>Singh Song!</a:t>
            </a:r>
          </a:p>
          <a:p>
            <a:pPr fontAlgn="base"/>
            <a:r>
              <a:rPr lang="en-GB" sz="9600" dirty="0" smtClean="0"/>
              <a:t>Scent </a:t>
            </a:r>
          </a:p>
          <a:p>
            <a:pPr fontAlgn="base"/>
            <a:r>
              <a:rPr lang="en-GB" sz="9600" dirty="0" smtClean="0"/>
              <a:t>Anchor and Kite</a:t>
            </a:r>
          </a:p>
          <a:p>
            <a:pPr fontAlgn="base"/>
            <a:r>
              <a:rPr lang="en-GB" sz="9600" dirty="0" smtClean="0"/>
              <a:t>Love's </a:t>
            </a:r>
            <a:r>
              <a:rPr lang="en-GB" sz="9600" dirty="0" smtClean="0"/>
              <a:t>Philosophy</a:t>
            </a:r>
          </a:p>
          <a:p>
            <a:pPr fontAlgn="base"/>
            <a:r>
              <a:rPr lang="en-GB" sz="9600" dirty="0" smtClean="0"/>
              <a:t>Simile, Follower</a:t>
            </a:r>
          </a:p>
          <a:p>
            <a:endParaRPr lang="en-GB" sz="9600" dirty="0"/>
          </a:p>
        </p:txBody>
      </p:sp>
      <p:sp>
        <p:nvSpPr>
          <p:cNvPr id="4" name="TextBox 3"/>
          <p:cNvSpPr txBox="1"/>
          <p:nvPr/>
        </p:nvSpPr>
        <p:spPr>
          <a:xfrm>
            <a:off x="8822724" y="1112108"/>
            <a:ext cx="271848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FF0000"/>
                </a:solidFill>
              </a:rPr>
              <a:t>Give a mark out of </a:t>
            </a:r>
            <a:r>
              <a:rPr lang="en-GB" sz="4000" dirty="0" smtClean="0">
                <a:solidFill>
                  <a:srgbClr val="FF0000"/>
                </a:solidFill>
              </a:rPr>
              <a:t>6</a:t>
            </a:r>
          </a:p>
          <a:p>
            <a:endParaRPr lang="en-GB" sz="4000" dirty="0">
              <a:solidFill>
                <a:srgbClr val="FF0000"/>
              </a:solidFill>
            </a:endParaRPr>
          </a:p>
          <a:p>
            <a:r>
              <a:rPr lang="en-GB" sz="4000" dirty="0" smtClean="0">
                <a:solidFill>
                  <a:srgbClr val="FF0000"/>
                </a:solidFill>
              </a:rPr>
              <a:t>Do you know how poets are using methods?</a:t>
            </a:r>
            <a:endParaRPr lang="en-GB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280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GB" dirty="0" smtClean="0"/>
              <a:t>Round 5 - Structure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sz="7200" b="1" i="1" dirty="0" smtClean="0">
                <a:solidFill>
                  <a:srgbClr val="FF0000"/>
                </a:solidFill>
              </a:rPr>
              <a:t>READY???</a:t>
            </a:r>
            <a:endParaRPr lang="en-GB" sz="8000" b="1" i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92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40522"/>
            <a:ext cx="10515600" cy="34136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5400" dirty="0" smtClean="0"/>
              <a:t>24. </a:t>
            </a:r>
            <a:r>
              <a:rPr lang="en-GB" sz="5400" dirty="0" smtClean="0"/>
              <a:t>Which poem's structure is </a:t>
            </a:r>
            <a:r>
              <a:rPr lang="en-GB" sz="5400" u="sng" dirty="0" smtClean="0"/>
              <a:t>cyclical</a:t>
            </a:r>
            <a:r>
              <a:rPr lang="en-GB" sz="5400" dirty="0" smtClean="0"/>
              <a:t>, presenting the speaker's mother on the pavement in both the first and last stanza?</a:t>
            </a:r>
          </a:p>
          <a:p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2858" y="3129219"/>
            <a:ext cx="3463700" cy="33275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458469">
            <a:off x="1341168" y="4202798"/>
            <a:ext cx="1387344" cy="20848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716938">
            <a:off x="5172077" y="4168813"/>
            <a:ext cx="1361877" cy="1825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88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6000" dirty="0" smtClean="0"/>
              <a:t>25. </a:t>
            </a:r>
            <a:r>
              <a:rPr lang="en-GB" sz="6000" dirty="0" smtClean="0"/>
              <a:t>Which poem uses </a:t>
            </a:r>
            <a:r>
              <a:rPr lang="en-GB" sz="6000" u="sng" dirty="0" smtClean="0"/>
              <a:t>enjambment</a:t>
            </a:r>
            <a:r>
              <a:rPr lang="en-GB" sz="6000" dirty="0" smtClean="0"/>
              <a:t> to imitate the motion of climbing and to emphasise the climber's steady progress?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2811" y="691979"/>
            <a:ext cx="24384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35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6000" dirty="0" smtClean="0"/>
              <a:t>2</a:t>
            </a:r>
            <a:r>
              <a:rPr lang="en-GB" sz="6000" dirty="0"/>
              <a:t>6</a:t>
            </a:r>
            <a:r>
              <a:rPr lang="en-GB" sz="6000" dirty="0" smtClean="0"/>
              <a:t>. </a:t>
            </a:r>
            <a:r>
              <a:rPr lang="en-GB" sz="6000" dirty="0" smtClean="0"/>
              <a:t>Which poet uses the </a:t>
            </a:r>
            <a:r>
              <a:rPr lang="en-GB" sz="6000" u="sng" dirty="0" smtClean="0"/>
              <a:t>sonnet form </a:t>
            </a:r>
            <a:r>
              <a:rPr lang="en-GB" sz="6000" dirty="0" smtClean="0"/>
              <a:t>(though with a premature </a:t>
            </a:r>
            <a:r>
              <a:rPr lang="en-GB" sz="6000" dirty="0" err="1" smtClean="0"/>
              <a:t>volta</a:t>
            </a:r>
            <a:r>
              <a:rPr lang="en-GB" sz="6000" dirty="0" smtClean="0"/>
              <a:t>) to display their love for their husband?</a:t>
            </a:r>
            <a:endParaRPr lang="en-GB" sz="6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8885" y="4781678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55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43697"/>
            <a:ext cx="8478795" cy="5633266"/>
          </a:xfrm>
        </p:spPr>
        <p:txBody>
          <a:bodyPr>
            <a:normAutofit/>
          </a:bodyPr>
          <a:lstStyle/>
          <a:p>
            <a:pPr fontAlgn="base"/>
            <a:r>
              <a:rPr lang="en-GB" dirty="0" smtClean="0"/>
              <a:t>Before You Were Mine - Carol Anne Duffy (In the first - she's having fun with her friends, and in the last she's walking with her daughter, emphasising the changes that time has brought)</a:t>
            </a:r>
          </a:p>
          <a:p>
            <a:r>
              <a:rPr lang="en-GB" dirty="0" smtClean="0"/>
              <a:t>Climbing my Grandfather - Andrew Waterhouse</a:t>
            </a:r>
          </a:p>
          <a:p>
            <a:r>
              <a:rPr lang="en-GB" dirty="0" smtClean="0"/>
              <a:t>Elizabeth </a:t>
            </a:r>
            <a:r>
              <a:rPr lang="en-GB" dirty="0" smtClean="0"/>
              <a:t>Barrett Browning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9168714" y="1112108"/>
            <a:ext cx="237249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FF0000"/>
                </a:solidFill>
              </a:rPr>
              <a:t>Give a mark out of </a:t>
            </a:r>
            <a:r>
              <a:rPr lang="en-GB" sz="4000" dirty="0" smtClean="0">
                <a:solidFill>
                  <a:srgbClr val="FF0000"/>
                </a:solidFill>
              </a:rPr>
              <a:t>3</a:t>
            </a:r>
          </a:p>
          <a:p>
            <a:endParaRPr lang="en-GB" sz="4000" dirty="0">
              <a:solidFill>
                <a:srgbClr val="FF0000"/>
              </a:solidFill>
            </a:endParaRPr>
          </a:p>
          <a:p>
            <a:r>
              <a:rPr lang="en-GB" sz="4000" dirty="0" smtClean="0">
                <a:solidFill>
                  <a:srgbClr val="FF0000"/>
                </a:solidFill>
              </a:rPr>
              <a:t>Do you know the structures and effects?</a:t>
            </a:r>
            <a:endParaRPr lang="en-GB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007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GB" dirty="0" smtClean="0"/>
              <a:t>Round 6 - Poets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 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481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84261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sz="6000" dirty="0" smtClean="0"/>
              <a:t>27</a:t>
            </a:r>
            <a:r>
              <a:rPr lang="en-GB" sz="6000" dirty="0" smtClean="0"/>
              <a:t>. </a:t>
            </a:r>
            <a:r>
              <a:rPr lang="en-GB" sz="6000" dirty="0" smtClean="0"/>
              <a:t>Which </a:t>
            </a:r>
            <a:r>
              <a:rPr lang="en-GB" sz="6000" dirty="0"/>
              <a:t>female poet's literary reputation surpassed that of her poet husband's?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7874" y="3444831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10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27906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sz="6000" dirty="0"/>
              <a:t>2</a:t>
            </a:r>
            <a:r>
              <a:rPr lang="en-GB" sz="6000" dirty="0" smtClean="0"/>
              <a:t>. "The winds of heaven mix for ever/With a sweet emotion"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6330" y="3492458"/>
            <a:ext cx="3579340" cy="2684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85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6000" dirty="0" smtClean="0"/>
              <a:t>28</a:t>
            </a:r>
            <a:r>
              <a:rPr lang="en-GB" sz="6000" dirty="0" smtClean="0"/>
              <a:t>. </a:t>
            </a:r>
            <a:r>
              <a:rPr lang="en-GB" sz="6000" dirty="0" smtClean="0"/>
              <a:t>Which </a:t>
            </a:r>
            <a:r>
              <a:rPr lang="en-GB" sz="6000" dirty="0"/>
              <a:t>Irish poet's father was a farmer and cattle dealer?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4970" y="4233863"/>
            <a:ext cx="2352675" cy="194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309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66183"/>
            <a:ext cx="10515600" cy="4351338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GB" sz="9600" dirty="0" smtClean="0"/>
              <a:t>29</a:t>
            </a:r>
            <a:r>
              <a:rPr lang="en-GB" sz="9600" dirty="0" smtClean="0"/>
              <a:t>. </a:t>
            </a:r>
            <a:r>
              <a:rPr lang="en-GB" sz="9600" dirty="0" smtClean="0"/>
              <a:t>Which </a:t>
            </a:r>
            <a:r>
              <a:rPr lang="en-GB" sz="9600" dirty="0"/>
              <a:t>contemporary poet, born in Glasgow in 1955, tends to write monologues from the point of view of disturbed characters</a:t>
            </a:r>
            <a:r>
              <a:rPr lang="en-GB" sz="9600" dirty="0" smtClean="0"/>
              <a:t>?  </a:t>
            </a:r>
            <a:r>
              <a:rPr lang="en-GB" sz="9600" dirty="0"/>
              <a:t>Her poetry is also often feminist in its themes and </a:t>
            </a:r>
            <a:r>
              <a:rPr lang="en-GB" sz="9600" dirty="0" smtClean="0"/>
              <a:t>approach, like the poem used for the Love and Relationships anthology?</a:t>
            </a:r>
            <a:endParaRPr lang="en-GB" sz="9600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6876" y="4193016"/>
            <a:ext cx="1971675" cy="231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73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1271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6000" dirty="0" smtClean="0"/>
              <a:t>30</a:t>
            </a:r>
            <a:r>
              <a:rPr lang="en-GB" sz="6000" dirty="0" smtClean="0"/>
              <a:t>. </a:t>
            </a:r>
            <a:r>
              <a:rPr lang="en-GB" sz="6000" dirty="0" smtClean="0"/>
              <a:t>Which </a:t>
            </a:r>
            <a:r>
              <a:rPr lang="en-GB" sz="6000" dirty="0"/>
              <a:t>Indian poet considers the themes of the past vs. present, romantic love, and family relationships?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2171" y="4686085"/>
            <a:ext cx="4528749" cy="1823523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139261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445034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4800" dirty="0" smtClean="0"/>
              <a:t>Elizabeth </a:t>
            </a:r>
            <a:r>
              <a:rPr lang="en-GB" sz="4800" dirty="0"/>
              <a:t>Barrett </a:t>
            </a:r>
            <a:r>
              <a:rPr lang="en-GB" sz="4800" dirty="0" smtClean="0"/>
              <a:t>Browning</a:t>
            </a:r>
          </a:p>
          <a:p>
            <a:pPr marL="0" indent="0" fontAlgn="base">
              <a:buNone/>
            </a:pPr>
            <a:r>
              <a:rPr lang="en-GB" sz="4800" dirty="0" smtClean="0"/>
              <a:t>Seamus </a:t>
            </a:r>
            <a:r>
              <a:rPr lang="en-GB" sz="4800" dirty="0" smtClean="0"/>
              <a:t>Heaney</a:t>
            </a:r>
          </a:p>
          <a:p>
            <a:pPr marL="0" indent="0" fontAlgn="base">
              <a:buNone/>
            </a:pPr>
            <a:r>
              <a:rPr lang="en-GB" sz="4800" dirty="0" smtClean="0"/>
              <a:t>Carol Ann Duffy</a:t>
            </a:r>
          </a:p>
          <a:p>
            <a:pPr marL="0" indent="0" fontAlgn="base">
              <a:buNone/>
            </a:pPr>
            <a:r>
              <a:rPr lang="en-GB" sz="4800" dirty="0" err="1" smtClean="0"/>
              <a:t>Daljit</a:t>
            </a:r>
            <a:r>
              <a:rPr lang="en-GB" sz="4800" dirty="0" smtClean="0"/>
              <a:t> </a:t>
            </a:r>
            <a:r>
              <a:rPr lang="en-GB" sz="4800" dirty="0" err="1"/>
              <a:t>Nagra</a:t>
            </a:r>
            <a:endParaRPr lang="en-GB" sz="4800" dirty="0"/>
          </a:p>
          <a:p>
            <a:pPr marL="0" indent="0" fontAlgn="base">
              <a:buNone/>
            </a:pPr>
            <a:endParaRPr lang="en-GB" sz="7200" dirty="0"/>
          </a:p>
          <a:p>
            <a:pPr marL="0" indent="0" fontAlgn="base">
              <a:buNone/>
            </a:pPr>
            <a:endParaRPr lang="en-GB" sz="7200" dirty="0"/>
          </a:p>
          <a:p>
            <a:endParaRPr lang="en-GB" sz="7200" dirty="0"/>
          </a:p>
          <a:p>
            <a:endParaRPr lang="en-GB" sz="7200" dirty="0" smtClean="0"/>
          </a:p>
          <a:p>
            <a:endParaRPr lang="en-GB" sz="7200" dirty="0"/>
          </a:p>
          <a:p>
            <a:endParaRPr lang="en-GB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8607011" y="544652"/>
            <a:ext cx="237249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FF0000"/>
                </a:solidFill>
              </a:rPr>
              <a:t>Give a mark out of </a:t>
            </a:r>
            <a:r>
              <a:rPr lang="en-GB" sz="4000" dirty="0">
                <a:solidFill>
                  <a:srgbClr val="FF0000"/>
                </a:solidFill>
              </a:rPr>
              <a:t>4</a:t>
            </a:r>
            <a:endParaRPr lang="en-GB" sz="4000" dirty="0" smtClean="0">
              <a:solidFill>
                <a:srgbClr val="FF0000"/>
              </a:solidFill>
            </a:endParaRPr>
          </a:p>
          <a:p>
            <a:endParaRPr lang="en-GB" sz="4000" dirty="0">
              <a:solidFill>
                <a:srgbClr val="FF0000"/>
              </a:solidFill>
            </a:endParaRPr>
          </a:p>
          <a:p>
            <a:r>
              <a:rPr lang="en-GB" sz="4000" dirty="0" smtClean="0">
                <a:solidFill>
                  <a:srgbClr val="FF0000"/>
                </a:solidFill>
              </a:rPr>
              <a:t>Do you know the contexts?</a:t>
            </a:r>
            <a:endParaRPr lang="en-GB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405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097867"/>
            <a:ext cx="10515600" cy="2079096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en-GB" sz="4400" dirty="0" smtClean="0"/>
              <a:t>Use the following slides to make revision cards for all of the poems we have studied so far: </a:t>
            </a:r>
          </a:p>
          <a:p>
            <a:pPr marL="0" indent="0" algn="ctr">
              <a:buNone/>
            </a:pPr>
            <a:endParaRPr lang="en-GB" sz="4400" dirty="0"/>
          </a:p>
          <a:p>
            <a:pPr marL="0" indent="0" algn="ctr">
              <a:buNone/>
            </a:pPr>
            <a:r>
              <a:rPr lang="en-GB" sz="4400" dirty="0" smtClean="0"/>
              <a:t>Sonnet 29, Singh Song!, Love’s Philosophy, Climbing my Grandfather, Follower, Mother Any Distance, Before You Were Mine, Walking Away</a:t>
            </a:r>
            <a:endParaRPr lang="en-GB" sz="44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0" y="1122363"/>
            <a:ext cx="9144000" cy="2387600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6000" dirty="0" smtClean="0"/>
              <a:t>Love and Relationships Revision</a:t>
            </a:r>
            <a:endParaRPr lang="en-GB" sz="6000" dirty="0"/>
          </a:p>
        </p:txBody>
      </p:sp>
    </p:spTree>
    <p:extLst>
      <p:ext uri="{BB962C8B-B14F-4D97-AF65-F5344CB8AC3E}">
        <p14:creationId xmlns:p14="http://schemas.microsoft.com/office/powerpoint/2010/main" val="157484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8231" y="270455"/>
            <a:ext cx="5677997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Title:</a:t>
            </a:r>
          </a:p>
          <a:p>
            <a:r>
              <a:rPr lang="en-GB" sz="2400" dirty="0" smtClean="0"/>
              <a:t>Poet: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8231" y="1285921"/>
            <a:ext cx="5677997" cy="52629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KEY QUOTATIONS</a:t>
            </a:r>
          </a:p>
          <a:p>
            <a:endParaRPr lang="en-GB" sz="2400" smtClean="0"/>
          </a:p>
          <a:p>
            <a:r>
              <a:rPr lang="en-GB" sz="2400" smtClean="0"/>
              <a:t>1</a:t>
            </a:r>
            <a:r>
              <a:rPr lang="en-GB" sz="2400" dirty="0" smtClean="0"/>
              <a:t>.</a:t>
            </a:r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r>
              <a:rPr lang="en-GB" sz="2400" dirty="0" smtClean="0"/>
              <a:t>2.</a:t>
            </a:r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  <a:p>
            <a:r>
              <a:rPr lang="en-GB" sz="2400" dirty="0" smtClean="0"/>
              <a:t>3.</a:t>
            </a:r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277196" y="5396333"/>
            <a:ext cx="567799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Theme/s:</a:t>
            </a:r>
          </a:p>
          <a:p>
            <a:endParaRPr lang="en-GB" sz="2400" dirty="0"/>
          </a:p>
          <a:p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277196" y="270455"/>
            <a:ext cx="567799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Key context:</a:t>
            </a:r>
          </a:p>
          <a:p>
            <a:endParaRPr lang="en-GB" sz="2400" dirty="0"/>
          </a:p>
          <a:p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277196" y="1703015"/>
            <a:ext cx="567799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Compares/ contrasts with:</a:t>
            </a:r>
          </a:p>
          <a:p>
            <a:r>
              <a:rPr lang="en-GB" sz="2400" dirty="0" smtClean="0"/>
              <a:t>1.</a:t>
            </a:r>
          </a:p>
          <a:p>
            <a:r>
              <a:rPr lang="en-GB" sz="2400" dirty="0" smtClean="0"/>
              <a:t>2.</a:t>
            </a:r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277196" y="2976124"/>
            <a:ext cx="567799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Links to love and relationships:</a:t>
            </a:r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6277195" y="4176453"/>
            <a:ext cx="567799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Key techniques (and effect):</a:t>
            </a:r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619200" y="142920"/>
              <a:ext cx="11030400" cy="5239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09840" y="133560"/>
                <a:ext cx="11049120" cy="5257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63962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8231" y="270455"/>
            <a:ext cx="5677997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Title:</a:t>
            </a:r>
          </a:p>
          <a:p>
            <a:r>
              <a:rPr lang="en-GB" sz="2400" dirty="0" smtClean="0"/>
              <a:t>Poet: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8231" y="1285921"/>
            <a:ext cx="5677997" cy="52629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KEY QUOTATIONS</a:t>
            </a:r>
          </a:p>
          <a:p>
            <a:endParaRPr lang="en-GB" sz="2400" smtClean="0"/>
          </a:p>
          <a:p>
            <a:r>
              <a:rPr lang="en-GB" sz="2400" smtClean="0"/>
              <a:t>1</a:t>
            </a:r>
            <a:r>
              <a:rPr lang="en-GB" sz="2400" dirty="0" smtClean="0"/>
              <a:t>.</a:t>
            </a:r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r>
              <a:rPr lang="en-GB" sz="2400" dirty="0" smtClean="0"/>
              <a:t>2.</a:t>
            </a:r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  <a:p>
            <a:r>
              <a:rPr lang="en-GB" sz="2400" dirty="0" smtClean="0"/>
              <a:t>3.</a:t>
            </a:r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277196" y="5396333"/>
            <a:ext cx="567799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Theme/s:</a:t>
            </a:r>
          </a:p>
          <a:p>
            <a:endParaRPr lang="en-GB" sz="2400" dirty="0"/>
          </a:p>
          <a:p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277196" y="270455"/>
            <a:ext cx="567799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Key context:</a:t>
            </a:r>
          </a:p>
          <a:p>
            <a:endParaRPr lang="en-GB" sz="2400" dirty="0"/>
          </a:p>
          <a:p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277196" y="1703015"/>
            <a:ext cx="567799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Compares/ contrasts with:</a:t>
            </a:r>
          </a:p>
          <a:p>
            <a:r>
              <a:rPr lang="en-GB" sz="2400" dirty="0" smtClean="0"/>
              <a:t>1.</a:t>
            </a:r>
          </a:p>
          <a:p>
            <a:r>
              <a:rPr lang="en-GB" sz="2400" dirty="0" smtClean="0"/>
              <a:t>2.</a:t>
            </a:r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277196" y="2976124"/>
            <a:ext cx="567799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Links to love and relationships:</a:t>
            </a:r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6277195" y="4176453"/>
            <a:ext cx="567799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Key techniques (and effect):</a:t>
            </a:r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58534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8231" y="270455"/>
            <a:ext cx="5677997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Title:</a:t>
            </a:r>
          </a:p>
          <a:p>
            <a:r>
              <a:rPr lang="en-GB" sz="2400" dirty="0" smtClean="0"/>
              <a:t>Poet: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8231" y="1285921"/>
            <a:ext cx="5677997" cy="52629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KEY QUOTATIONS</a:t>
            </a:r>
          </a:p>
          <a:p>
            <a:endParaRPr lang="en-GB" sz="2400" smtClean="0"/>
          </a:p>
          <a:p>
            <a:r>
              <a:rPr lang="en-GB" sz="2400" smtClean="0"/>
              <a:t>1</a:t>
            </a:r>
            <a:r>
              <a:rPr lang="en-GB" sz="2400" dirty="0" smtClean="0"/>
              <a:t>.</a:t>
            </a:r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r>
              <a:rPr lang="en-GB" sz="2400" dirty="0" smtClean="0"/>
              <a:t>2.</a:t>
            </a:r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  <a:p>
            <a:r>
              <a:rPr lang="en-GB" sz="2400" dirty="0" smtClean="0"/>
              <a:t>3.</a:t>
            </a:r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277196" y="5396333"/>
            <a:ext cx="567799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Theme/s:</a:t>
            </a:r>
          </a:p>
          <a:p>
            <a:endParaRPr lang="en-GB" sz="2400" dirty="0"/>
          </a:p>
          <a:p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277196" y="270455"/>
            <a:ext cx="567799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Key context:</a:t>
            </a:r>
          </a:p>
          <a:p>
            <a:endParaRPr lang="en-GB" sz="2400" dirty="0"/>
          </a:p>
          <a:p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277196" y="1703015"/>
            <a:ext cx="567799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Compares/ contrasts with:</a:t>
            </a:r>
          </a:p>
          <a:p>
            <a:r>
              <a:rPr lang="en-GB" sz="2400" dirty="0" smtClean="0"/>
              <a:t>1.</a:t>
            </a:r>
          </a:p>
          <a:p>
            <a:r>
              <a:rPr lang="en-GB" sz="2400" dirty="0" smtClean="0"/>
              <a:t>2.</a:t>
            </a:r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277196" y="2976124"/>
            <a:ext cx="567799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Links to love and relationships:</a:t>
            </a:r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6277195" y="4176453"/>
            <a:ext cx="567799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Key techniques (and effect):</a:t>
            </a:r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67785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8231" y="270455"/>
            <a:ext cx="5677997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Title:</a:t>
            </a:r>
          </a:p>
          <a:p>
            <a:r>
              <a:rPr lang="en-GB" sz="2400" dirty="0" smtClean="0"/>
              <a:t>Poet: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8231" y="1285921"/>
            <a:ext cx="5677997" cy="52629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KEY QUOTATIONS</a:t>
            </a:r>
          </a:p>
          <a:p>
            <a:endParaRPr lang="en-GB" sz="2400" smtClean="0"/>
          </a:p>
          <a:p>
            <a:r>
              <a:rPr lang="en-GB" sz="2400" smtClean="0"/>
              <a:t>1</a:t>
            </a:r>
            <a:r>
              <a:rPr lang="en-GB" sz="2400" dirty="0" smtClean="0"/>
              <a:t>.</a:t>
            </a:r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r>
              <a:rPr lang="en-GB" sz="2400" dirty="0" smtClean="0"/>
              <a:t>2.</a:t>
            </a:r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  <a:p>
            <a:r>
              <a:rPr lang="en-GB" sz="2400" dirty="0" smtClean="0"/>
              <a:t>3.</a:t>
            </a:r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277196" y="5396333"/>
            <a:ext cx="567799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Theme/s:</a:t>
            </a:r>
          </a:p>
          <a:p>
            <a:endParaRPr lang="en-GB" sz="2400" dirty="0"/>
          </a:p>
          <a:p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277196" y="270455"/>
            <a:ext cx="567799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Key context:</a:t>
            </a:r>
          </a:p>
          <a:p>
            <a:endParaRPr lang="en-GB" sz="2400" dirty="0"/>
          </a:p>
          <a:p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277196" y="1703015"/>
            <a:ext cx="567799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Compares/ contrasts with:</a:t>
            </a:r>
          </a:p>
          <a:p>
            <a:r>
              <a:rPr lang="en-GB" sz="2400" dirty="0" smtClean="0"/>
              <a:t>1.</a:t>
            </a:r>
          </a:p>
          <a:p>
            <a:r>
              <a:rPr lang="en-GB" sz="2400" dirty="0" smtClean="0"/>
              <a:t>2.</a:t>
            </a:r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277196" y="2976124"/>
            <a:ext cx="567799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Links to love and relationships:</a:t>
            </a:r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6277195" y="4176453"/>
            <a:ext cx="567799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Key techniques (and effect):</a:t>
            </a:r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564695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8231" y="270455"/>
            <a:ext cx="5677997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Title:</a:t>
            </a:r>
          </a:p>
          <a:p>
            <a:r>
              <a:rPr lang="en-GB" sz="2400" dirty="0" smtClean="0"/>
              <a:t>Poet: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8231" y="1285921"/>
            <a:ext cx="5677997" cy="52629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KEY QUOTATIONS</a:t>
            </a:r>
          </a:p>
          <a:p>
            <a:endParaRPr lang="en-GB" sz="2400" smtClean="0"/>
          </a:p>
          <a:p>
            <a:r>
              <a:rPr lang="en-GB" sz="2400" smtClean="0"/>
              <a:t>1</a:t>
            </a:r>
            <a:r>
              <a:rPr lang="en-GB" sz="2400" dirty="0" smtClean="0"/>
              <a:t>.</a:t>
            </a:r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r>
              <a:rPr lang="en-GB" sz="2400" dirty="0" smtClean="0"/>
              <a:t>2.</a:t>
            </a:r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  <a:p>
            <a:r>
              <a:rPr lang="en-GB" sz="2400" dirty="0" smtClean="0"/>
              <a:t>3.</a:t>
            </a:r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277196" y="5396333"/>
            <a:ext cx="567799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Theme/s:</a:t>
            </a:r>
          </a:p>
          <a:p>
            <a:endParaRPr lang="en-GB" sz="2400" dirty="0"/>
          </a:p>
          <a:p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277196" y="270455"/>
            <a:ext cx="567799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Key context:</a:t>
            </a:r>
          </a:p>
          <a:p>
            <a:endParaRPr lang="en-GB" sz="2400" dirty="0"/>
          </a:p>
          <a:p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277196" y="1703015"/>
            <a:ext cx="567799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Compares/ contrasts with:</a:t>
            </a:r>
          </a:p>
          <a:p>
            <a:r>
              <a:rPr lang="en-GB" sz="2400" dirty="0" smtClean="0"/>
              <a:t>1.</a:t>
            </a:r>
          </a:p>
          <a:p>
            <a:r>
              <a:rPr lang="en-GB" sz="2400" dirty="0" smtClean="0"/>
              <a:t>2.</a:t>
            </a:r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277196" y="2976124"/>
            <a:ext cx="567799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Links to love and relationships:</a:t>
            </a:r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6277195" y="4176453"/>
            <a:ext cx="567799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Key techniques (and effect):</a:t>
            </a:r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59479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6000" dirty="0"/>
              <a:t>3</a:t>
            </a:r>
            <a:r>
              <a:rPr lang="en-GB" sz="6000" dirty="0" smtClean="0"/>
              <a:t>. </a:t>
            </a:r>
            <a:r>
              <a:rPr lang="en-GB" sz="6000" dirty="0" smtClean="0"/>
              <a:t>“red high heeled shoes, relics”</a:t>
            </a:r>
            <a:endParaRPr lang="en-GB" sz="6000" dirty="0" smtClean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0813" y="3411582"/>
            <a:ext cx="2672987" cy="2672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57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8231" y="270455"/>
            <a:ext cx="5677997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Title:</a:t>
            </a:r>
          </a:p>
          <a:p>
            <a:r>
              <a:rPr lang="en-GB" sz="2400" dirty="0" smtClean="0"/>
              <a:t>Poet: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8231" y="1285921"/>
            <a:ext cx="5677997" cy="52629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KEY QUOTATIONS</a:t>
            </a:r>
          </a:p>
          <a:p>
            <a:endParaRPr lang="en-GB" sz="2400" smtClean="0"/>
          </a:p>
          <a:p>
            <a:r>
              <a:rPr lang="en-GB" sz="2400" smtClean="0"/>
              <a:t>1</a:t>
            </a:r>
            <a:r>
              <a:rPr lang="en-GB" sz="2400" dirty="0" smtClean="0"/>
              <a:t>.</a:t>
            </a:r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r>
              <a:rPr lang="en-GB" sz="2400" dirty="0" smtClean="0"/>
              <a:t>2.</a:t>
            </a:r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  <a:p>
            <a:r>
              <a:rPr lang="en-GB" sz="2400" dirty="0" smtClean="0"/>
              <a:t>3.</a:t>
            </a:r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277196" y="5396333"/>
            <a:ext cx="567799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Theme/s:</a:t>
            </a:r>
          </a:p>
          <a:p>
            <a:endParaRPr lang="en-GB" sz="2400" dirty="0"/>
          </a:p>
          <a:p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277196" y="270455"/>
            <a:ext cx="567799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Key context:</a:t>
            </a:r>
          </a:p>
          <a:p>
            <a:endParaRPr lang="en-GB" sz="2400" dirty="0"/>
          </a:p>
          <a:p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277196" y="1703015"/>
            <a:ext cx="567799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Compares/ contrasts with:</a:t>
            </a:r>
          </a:p>
          <a:p>
            <a:r>
              <a:rPr lang="en-GB" sz="2400" dirty="0" smtClean="0"/>
              <a:t>1.</a:t>
            </a:r>
          </a:p>
          <a:p>
            <a:r>
              <a:rPr lang="en-GB" sz="2400" dirty="0" smtClean="0"/>
              <a:t>2.</a:t>
            </a:r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277196" y="2976124"/>
            <a:ext cx="567799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Links to love and relationships:</a:t>
            </a:r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6277195" y="4176453"/>
            <a:ext cx="567799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Key techniques (and effect):</a:t>
            </a:r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8806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8231" y="270455"/>
            <a:ext cx="5677997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Title:</a:t>
            </a:r>
          </a:p>
          <a:p>
            <a:r>
              <a:rPr lang="en-GB" sz="2400" dirty="0" smtClean="0"/>
              <a:t>Poet: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8231" y="1285921"/>
            <a:ext cx="5677997" cy="52629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KEY QUOTATIONS</a:t>
            </a:r>
          </a:p>
          <a:p>
            <a:endParaRPr lang="en-GB" sz="2400" smtClean="0"/>
          </a:p>
          <a:p>
            <a:r>
              <a:rPr lang="en-GB" sz="2400" smtClean="0"/>
              <a:t>1</a:t>
            </a:r>
            <a:r>
              <a:rPr lang="en-GB" sz="2400" dirty="0" smtClean="0"/>
              <a:t>.</a:t>
            </a:r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r>
              <a:rPr lang="en-GB" sz="2400" dirty="0" smtClean="0"/>
              <a:t>2.</a:t>
            </a:r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  <a:p>
            <a:r>
              <a:rPr lang="en-GB" sz="2400" dirty="0" smtClean="0"/>
              <a:t>3.</a:t>
            </a:r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277196" y="5396333"/>
            <a:ext cx="567799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Theme/s:</a:t>
            </a:r>
          </a:p>
          <a:p>
            <a:endParaRPr lang="en-GB" sz="2400" dirty="0"/>
          </a:p>
          <a:p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277196" y="270455"/>
            <a:ext cx="567799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Key context:</a:t>
            </a:r>
          </a:p>
          <a:p>
            <a:endParaRPr lang="en-GB" sz="2400" dirty="0"/>
          </a:p>
          <a:p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277196" y="1703015"/>
            <a:ext cx="567799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Compares/ contrasts with:</a:t>
            </a:r>
          </a:p>
          <a:p>
            <a:r>
              <a:rPr lang="en-GB" sz="2400" dirty="0" smtClean="0"/>
              <a:t>1.</a:t>
            </a:r>
          </a:p>
          <a:p>
            <a:r>
              <a:rPr lang="en-GB" sz="2400" dirty="0" smtClean="0"/>
              <a:t>2.</a:t>
            </a:r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277196" y="2976124"/>
            <a:ext cx="567799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Links to love and relationships:</a:t>
            </a:r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6277195" y="4176453"/>
            <a:ext cx="567799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Key techniques (and effect):</a:t>
            </a:r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20055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8231" y="270455"/>
            <a:ext cx="5677997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Title:</a:t>
            </a:r>
          </a:p>
          <a:p>
            <a:r>
              <a:rPr lang="en-GB" sz="2400" dirty="0" smtClean="0"/>
              <a:t>Poet: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8231" y="1285921"/>
            <a:ext cx="5677997" cy="52629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KEY QUOTATIONS</a:t>
            </a:r>
          </a:p>
          <a:p>
            <a:endParaRPr lang="en-GB" sz="2400" smtClean="0"/>
          </a:p>
          <a:p>
            <a:r>
              <a:rPr lang="en-GB" sz="2400" smtClean="0"/>
              <a:t>1</a:t>
            </a:r>
            <a:r>
              <a:rPr lang="en-GB" sz="2400" dirty="0" smtClean="0"/>
              <a:t>.</a:t>
            </a:r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r>
              <a:rPr lang="en-GB" sz="2400" dirty="0" smtClean="0"/>
              <a:t>2.</a:t>
            </a:r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  <a:p>
            <a:r>
              <a:rPr lang="en-GB" sz="2400" dirty="0" smtClean="0"/>
              <a:t>3.</a:t>
            </a:r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277196" y="5396333"/>
            <a:ext cx="567799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Theme/s:</a:t>
            </a:r>
          </a:p>
          <a:p>
            <a:endParaRPr lang="en-GB" sz="2400" dirty="0"/>
          </a:p>
          <a:p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277196" y="270455"/>
            <a:ext cx="567799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Key context:</a:t>
            </a:r>
          </a:p>
          <a:p>
            <a:endParaRPr lang="en-GB" sz="2400" dirty="0"/>
          </a:p>
          <a:p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277196" y="1703015"/>
            <a:ext cx="567799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Compares/ contrasts with:</a:t>
            </a:r>
          </a:p>
          <a:p>
            <a:r>
              <a:rPr lang="en-GB" sz="2400" dirty="0" smtClean="0"/>
              <a:t>1.</a:t>
            </a:r>
          </a:p>
          <a:p>
            <a:r>
              <a:rPr lang="en-GB" sz="2400" dirty="0" smtClean="0"/>
              <a:t>2.</a:t>
            </a:r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277196" y="2976124"/>
            <a:ext cx="567799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Links to love and relationships:</a:t>
            </a:r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6277195" y="4176453"/>
            <a:ext cx="567799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Key techniques (and effect):</a:t>
            </a:r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13639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8231" y="270455"/>
            <a:ext cx="5677997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Title:</a:t>
            </a:r>
          </a:p>
          <a:p>
            <a:r>
              <a:rPr lang="en-GB" sz="2400" dirty="0" smtClean="0"/>
              <a:t>Poet: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8231" y="1285921"/>
            <a:ext cx="5677997" cy="52629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KEY QUOTATIONS</a:t>
            </a:r>
          </a:p>
          <a:p>
            <a:endParaRPr lang="en-GB" sz="2400" smtClean="0"/>
          </a:p>
          <a:p>
            <a:r>
              <a:rPr lang="en-GB" sz="2400" smtClean="0"/>
              <a:t>1</a:t>
            </a:r>
            <a:r>
              <a:rPr lang="en-GB" sz="2400" dirty="0" smtClean="0"/>
              <a:t>.</a:t>
            </a:r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r>
              <a:rPr lang="en-GB" sz="2400" dirty="0" smtClean="0"/>
              <a:t>2.</a:t>
            </a:r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  <a:p>
            <a:r>
              <a:rPr lang="en-GB" sz="2400" dirty="0" smtClean="0"/>
              <a:t>3.</a:t>
            </a:r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277196" y="5396333"/>
            <a:ext cx="567799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Theme/s:</a:t>
            </a:r>
          </a:p>
          <a:p>
            <a:endParaRPr lang="en-GB" sz="2400" dirty="0"/>
          </a:p>
          <a:p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277196" y="270455"/>
            <a:ext cx="567799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Key context:</a:t>
            </a:r>
          </a:p>
          <a:p>
            <a:endParaRPr lang="en-GB" sz="2400" dirty="0"/>
          </a:p>
          <a:p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277196" y="1703015"/>
            <a:ext cx="567799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Compares/ contrasts with:</a:t>
            </a:r>
          </a:p>
          <a:p>
            <a:r>
              <a:rPr lang="en-GB" sz="2400" dirty="0" smtClean="0"/>
              <a:t>1.</a:t>
            </a:r>
          </a:p>
          <a:p>
            <a:r>
              <a:rPr lang="en-GB" sz="2400" dirty="0" smtClean="0"/>
              <a:t>2.</a:t>
            </a:r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277196" y="2976124"/>
            <a:ext cx="567799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Links to love and relationships:</a:t>
            </a:r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6277195" y="4176453"/>
            <a:ext cx="567799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Key techniques (and effect):</a:t>
            </a:r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156061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89949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sz="6000" dirty="0"/>
              <a:t>4</a:t>
            </a:r>
            <a:r>
              <a:rPr lang="en-GB" sz="6000" dirty="0" smtClean="0"/>
              <a:t>. "your fingertips still pinch/the last one-hundredth of an inch..."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142402">
            <a:off x="4566614" y="3365126"/>
            <a:ext cx="3058773" cy="3141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471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30913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6000" dirty="0"/>
              <a:t>5</a:t>
            </a:r>
            <a:r>
              <a:rPr lang="en-GB" sz="6000" dirty="0" smtClean="0"/>
              <a:t>. </a:t>
            </a:r>
            <a:r>
              <a:rPr lang="en-GB" sz="6000" dirty="0" smtClean="0"/>
              <a:t>“vee share in chapatti, vee share in di chutney”</a:t>
            </a:r>
            <a:endParaRPr lang="en-GB" sz="6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1395" y="3349398"/>
            <a:ext cx="4002405" cy="3025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64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6000" dirty="0"/>
              <a:t>6</a:t>
            </a:r>
            <a:r>
              <a:rPr lang="en-GB" sz="6000" dirty="0" smtClean="0"/>
              <a:t>. “Renew thy presence; as a strong tree should”</a:t>
            </a:r>
            <a:endParaRPr lang="en-GB" sz="6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0137" y="4001294"/>
            <a:ext cx="2371725" cy="192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534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6000" dirty="0"/>
              <a:t>7</a:t>
            </a:r>
            <a:r>
              <a:rPr lang="en-GB" sz="6000" dirty="0" smtClean="0"/>
              <a:t>. </a:t>
            </a:r>
            <a:r>
              <a:rPr lang="en-GB" sz="6000" dirty="0" smtClean="0"/>
              <a:t>“his shoulders globed”</a:t>
            </a:r>
            <a:endParaRPr lang="en-GB" sz="6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2153" y="4157254"/>
            <a:ext cx="28575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93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1245</Words>
  <Application>Microsoft Office PowerPoint</Application>
  <PresentationFormat>Widescreen</PresentationFormat>
  <Paragraphs>307</Paragraphs>
  <Slides>53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7" baseType="lpstr">
      <vt:lpstr>Arial</vt:lpstr>
      <vt:lpstr>Calibri</vt:lpstr>
      <vt:lpstr>Calibri Light</vt:lpstr>
      <vt:lpstr>Office Theme</vt:lpstr>
      <vt:lpstr>Love and Relationships</vt:lpstr>
      <vt:lpstr>Round 1 - Quotations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Answers coming up…</vt:lpstr>
      <vt:lpstr>PowerPoint Presentation</vt:lpstr>
      <vt:lpstr>Round 2 - Themes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Round 3 - Language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Answers coming up…</vt:lpstr>
      <vt:lpstr>PowerPoint Presentation</vt:lpstr>
      <vt:lpstr>Round 5 - Structure</vt:lpstr>
      <vt:lpstr>PowerPoint Presentation</vt:lpstr>
      <vt:lpstr>PowerPoint Presentation</vt:lpstr>
      <vt:lpstr>PowerPoint Presentation</vt:lpstr>
      <vt:lpstr>PowerPoint Presentation</vt:lpstr>
      <vt:lpstr>Round 6 - Poets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Love and Relationships</dc:title>
  <dc:creator>Bright, L (SHS Teacher)</dc:creator>
  <cp:lastModifiedBy>Charlton, L (SHS Teacher)</cp:lastModifiedBy>
  <cp:revision>6</cp:revision>
  <dcterms:created xsi:type="dcterms:W3CDTF">2017-12-19T13:12:45Z</dcterms:created>
  <dcterms:modified xsi:type="dcterms:W3CDTF">2020-07-06T10:52:52Z</dcterms:modified>
</cp:coreProperties>
</file>