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0B3F"/>
    <a:srgbClr val="941100"/>
    <a:srgbClr val="941651"/>
    <a:srgbClr val="9966FF"/>
    <a:srgbClr val="00FF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30F998-F8BF-1543-B0E4-11D5A35240C2}" v="12" dt="2020-05-15T09:45:39.064"/>
    <p1510:client id="{DE68433E-7A7E-42B1-81DD-274BB8C7B0B7}" v="4" dt="2020-05-15T12:30:30.4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82" autoAdjust="0"/>
    <p:restoredTop sz="94660"/>
  </p:normalViewPr>
  <p:slideViewPr>
    <p:cSldViewPr snapToGrid="0">
      <p:cViewPr>
        <p:scale>
          <a:sx n="80" d="100"/>
          <a:sy n="80" d="100"/>
        </p:scale>
        <p:origin x="120" y="6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504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558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957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397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56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747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90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782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616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638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240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1F4F5-BAFA-4B22-9721-6427981F901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222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tiff"/><Relationship Id="rId7" Type="http://schemas.openxmlformats.org/officeDocument/2006/relationships/hyperlink" Target="mailto:csmith70@stocksbridgehigh.co.uk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hyperlink" Target="https://lyricstraining.com/fr/" TargetMode="External"/><Relationship Id="rId4" Type="http://schemas.openxmlformats.org/officeDocument/2006/relationships/hyperlink" Target="https://stories.audible.com/discovery/enterprise-discovery-21122523011?ref=adbl_ent_anon_ds_ds_dccs_sbtp-0-8" TargetMode="External"/><Relationship Id="rId9" Type="http://schemas.openxmlformats.org/officeDocument/2006/relationships/hyperlink" Target="mailto:jskitt@stocksbridgehigh.co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a womans face&#10;&#10;Description automatically generated">
            <a:extLst>
              <a:ext uri="{FF2B5EF4-FFF2-40B4-BE49-F238E27FC236}">
                <a16:creationId xmlns:a16="http://schemas.microsoft.com/office/drawing/2014/main" id="{698D912D-11F5-7844-B57E-B5538C2D86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0367" y="4353721"/>
            <a:ext cx="1181632" cy="118163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C03F634-8D7D-2946-8600-CFAA2F972B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6386" y="5535353"/>
            <a:ext cx="1176867" cy="1176867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249422"/>
              </p:ext>
            </p:extLst>
          </p:nvPr>
        </p:nvGraphicFramePr>
        <p:xfrm>
          <a:off x="302124" y="1300903"/>
          <a:ext cx="5302809" cy="45509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7603">
                  <a:extLst>
                    <a:ext uri="{9D8B030D-6E8A-4147-A177-3AD203B41FA5}">
                      <a16:colId xmlns:a16="http://schemas.microsoft.com/office/drawing/2014/main" val="3812360407"/>
                    </a:ext>
                  </a:extLst>
                </a:gridCol>
                <a:gridCol w="1767603">
                  <a:extLst>
                    <a:ext uri="{9D8B030D-6E8A-4147-A177-3AD203B41FA5}">
                      <a16:colId xmlns:a16="http://schemas.microsoft.com/office/drawing/2014/main" val="729011288"/>
                    </a:ext>
                  </a:extLst>
                </a:gridCol>
                <a:gridCol w="1767603">
                  <a:extLst>
                    <a:ext uri="{9D8B030D-6E8A-4147-A177-3AD203B41FA5}">
                      <a16:colId xmlns:a16="http://schemas.microsoft.com/office/drawing/2014/main" val="883390196"/>
                    </a:ext>
                  </a:extLst>
                </a:gridCol>
              </a:tblGrid>
              <a:tr h="1163512"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Make a thankyou poster for one group of keyworkers in French. (e.g. NHS, Police, Teachers, Postal workers)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Draw a picture of a famous French landmark.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a French meme.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16277"/>
                  </a:ext>
                </a:extLst>
              </a:tr>
              <a:tr h="1016478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out an interesting fact about a French Speaking town/city</a:t>
                      </a:r>
                      <a:endParaRPr lang="en-GB" sz="12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Listen to an audiobook in French.</a:t>
                      </a:r>
                      <a:endParaRPr lang="en-GB" sz="12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Use 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  <a:hlinkClick r:id="rId5"/>
                        </a:rPr>
                        <a:t>lyrics training 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to learn a French song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840641"/>
                  </a:ext>
                </a:extLst>
              </a:tr>
              <a:tr h="1329241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omic Sans MS"/>
                        </a:rPr>
                        <a:t>Either bake a traditional French cake/tart or cook a French dish.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Learn a dance routine to a French song.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10 items in your house and look up the French word for each item.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552126"/>
                  </a:ext>
                </a:extLst>
              </a:tr>
              <a:tr h="1016478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Watch</a:t>
                      </a:r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a French 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film</a:t>
                      </a:r>
                      <a:r>
                        <a:rPr lang="en-GB" sz="1200" b="1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or tv show.</a:t>
                      </a:r>
                    </a:p>
                    <a:p>
                      <a:endParaRPr lang="en-GB" sz="1200" b="0" baseline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  <a:p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See the attached list for ideas.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Create a board game to teach French to another person.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Write a song/rap/poem in French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434272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5A18F1E8-54A7-9F4D-8F38-B85542A2161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5" t="9783" r="5994"/>
          <a:stretch/>
        </p:blipFill>
        <p:spPr>
          <a:xfrm>
            <a:off x="0" y="0"/>
            <a:ext cx="2506133" cy="83739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06DABF2-485E-6A45-9CBB-F6AA8F18474A}"/>
              </a:ext>
            </a:extLst>
          </p:cNvPr>
          <p:cNvSpPr/>
          <p:nvPr/>
        </p:nvSpPr>
        <p:spPr>
          <a:xfrm>
            <a:off x="9313333" y="0"/>
            <a:ext cx="2878666" cy="812800"/>
          </a:xfrm>
          <a:prstGeom prst="rect">
            <a:avLst/>
          </a:prstGeom>
          <a:solidFill>
            <a:srgbClr val="9B0B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bg2">
                    <a:lumMod val="90000"/>
                  </a:schemeClr>
                </a:solidFill>
              </a:rPr>
              <a:t>KS3 French  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6060561-D4C9-EE4A-8319-9DB705DBE3CB}"/>
              </a:ext>
            </a:extLst>
          </p:cNvPr>
          <p:cNvSpPr/>
          <p:nvPr/>
        </p:nvSpPr>
        <p:spPr>
          <a:xfrm>
            <a:off x="5740400" y="4470546"/>
            <a:ext cx="5391831" cy="1123272"/>
          </a:xfrm>
          <a:prstGeom prst="roundRect">
            <a:avLst/>
          </a:prstGeom>
          <a:solidFill>
            <a:srgbClr val="9B0B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entury Gothic" panose="020B0502020202020204" pitchFamily="34" charset="0"/>
              </a:rPr>
              <a:t>Mrs Smith </a:t>
            </a:r>
            <a:r>
              <a:rPr lang="en-GB" dirty="0">
                <a:latin typeface="Century Gothic" panose="020B0502020202020204" pitchFamily="34" charset="0"/>
                <a:hlinkClick r:id="rId7"/>
              </a:rPr>
              <a:t>csmith@stocksbridgehigh.co.uk</a:t>
            </a:r>
            <a:r>
              <a:rPr lang="en-GB" dirty="0">
                <a:latin typeface="Century Gothic" panose="020B0502020202020204" pitchFamily="34" charset="0"/>
              </a:rPr>
              <a:t> Twitter: @</a:t>
            </a:r>
            <a:r>
              <a:rPr lang="en-GB" dirty="0" err="1">
                <a:latin typeface="Century Gothic" panose="020B0502020202020204" pitchFamily="34" charset="0"/>
              </a:rPr>
              <a:t>mmesmithshs</a:t>
            </a:r>
            <a:r>
              <a:rPr lang="en-GB" dirty="0">
                <a:latin typeface="Century Gothic" panose="020B0502020202020204" pitchFamily="34" charset="0"/>
              </a:rPr>
              <a:t> </a:t>
            </a:r>
          </a:p>
        </p:txBody>
      </p:sp>
      <p:pic>
        <p:nvPicPr>
          <p:cNvPr id="3" name="Picture 2" descr="A picture containing ball, drawing&#10;&#10;Description automatically generated">
            <a:extLst>
              <a:ext uri="{FF2B5EF4-FFF2-40B4-BE49-F238E27FC236}">
                <a16:creationId xmlns:a16="http://schemas.microsoft.com/office/drawing/2014/main" id="{17551DAD-499A-5E40-97E0-F1CF3A5E913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067" y="62146"/>
            <a:ext cx="3911600" cy="11167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A7FD368-2144-E140-ADA7-DFDBD28D328D}"/>
              </a:ext>
            </a:extLst>
          </p:cNvPr>
          <p:cNvSpPr txBox="1"/>
          <p:nvPr/>
        </p:nvSpPr>
        <p:spPr>
          <a:xfrm>
            <a:off x="6096000" y="1463558"/>
            <a:ext cx="470746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entury Gothic" panose="020B0502020202020204" pitchFamily="34" charset="0"/>
              </a:rPr>
              <a:t>How many of the French themed tasks can you complete?</a:t>
            </a:r>
          </a:p>
          <a:p>
            <a:r>
              <a:rPr lang="en-US" sz="2400" dirty="0">
                <a:latin typeface="Century Gothic" panose="020B0502020202020204" pitchFamily="34" charset="0"/>
              </a:rPr>
              <a:t>  </a:t>
            </a:r>
          </a:p>
          <a:p>
            <a:r>
              <a:rPr lang="en-US" dirty="0">
                <a:latin typeface="Century Gothic" panose="020B0502020202020204" pitchFamily="34" charset="0"/>
              </a:rPr>
              <a:t>Send evidence of your work to your teacher.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104FA4E-130D-744E-B00B-2F0259ACCFA4}"/>
              </a:ext>
            </a:extLst>
          </p:cNvPr>
          <p:cNvSpPr/>
          <p:nvPr/>
        </p:nvSpPr>
        <p:spPr>
          <a:xfrm>
            <a:off x="6504705" y="5652178"/>
            <a:ext cx="5617255" cy="1123272"/>
          </a:xfrm>
          <a:prstGeom prst="roundRect">
            <a:avLst/>
          </a:prstGeom>
          <a:solidFill>
            <a:srgbClr val="9B0B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entury Gothic" panose="020B0502020202020204" pitchFamily="34" charset="0"/>
              </a:rPr>
              <a:t>Mrs </a:t>
            </a:r>
            <a:r>
              <a:rPr lang="en-GB" dirty="0" err="1">
                <a:latin typeface="Century Gothic" panose="020B0502020202020204" pitchFamily="34" charset="0"/>
              </a:rPr>
              <a:t>Skitt</a:t>
            </a:r>
            <a:r>
              <a:rPr lang="en-GB" dirty="0">
                <a:latin typeface="Century Gothic" panose="020B0502020202020204" pitchFamily="34" charset="0"/>
              </a:rPr>
              <a:t> </a:t>
            </a:r>
            <a:r>
              <a:rPr lang="en-GB" dirty="0">
                <a:latin typeface="Century Gothic" panose="020B0502020202020204" pitchFamily="34" charset="0"/>
                <a:hlinkClick r:id="rId9"/>
              </a:rPr>
              <a:t>jskitt@stocksbridgehigh.co.uk</a:t>
            </a:r>
            <a:r>
              <a:rPr lang="en-GB" dirty="0">
                <a:latin typeface="Century Gothic" panose="020B0502020202020204" pitchFamily="34" charset="0"/>
              </a:rPr>
              <a:t> </a:t>
            </a:r>
          </a:p>
          <a:p>
            <a:pPr algn="ctr"/>
            <a:r>
              <a:rPr lang="en-GB" dirty="0">
                <a:latin typeface="Century Gothic" panose="020B0502020202020204" pitchFamily="34" charset="0"/>
              </a:rPr>
              <a:t>Twitter: @</a:t>
            </a:r>
            <a:r>
              <a:rPr lang="en-GB" dirty="0" err="1">
                <a:latin typeface="Century Gothic" panose="020B0502020202020204" pitchFamily="34" charset="0"/>
              </a:rPr>
              <a:t>MmeSkittSHS</a:t>
            </a:r>
            <a:endParaRPr lang="en-GB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774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1d24635c-9b6a-4be4-85eb-13301a09637f">
      <UserInfo>
        <DisplayName/>
        <AccountId xsi:nil="true"/>
        <AccountType/>
      </UserInfo>
    </Owner>
    <FolderType xmlns="1d24635c-9b6a-4be4-85eb-13301a09637f" xsi:nil="true"/>
    <Student_Groups xmlns="1d24635c-9b6a-4be4-85eb-13301a09637f">
      <UserInfo>
        <DisplayName/>
        <AccountId xsi:nil="true"/>
        <AccountType/>
      </UserInfo>
    </Student_Groups>
    <AppVersion xmlns="1d24635c-9b6a-4be4-85eb-13301a09637f" xsi:nil="true"/>
    <Invited_Teachers xmlns="1d24635c-9b6a-4be4-85eb-13301a09637f" xsi:nil="true"/>
    <Invited_Students xmlns="1d24635c-9b6a-4be4-85eb-13301a09637f" xsi:nil="true"/>
    <Students xmlns="1d24635c-9b6a-4be4-85eb-13301a09637f">
      <UserInfo>
        <DisplayName/>
        <AccountId xsi:nil="true"/>
        <AccountType/>
      </UserInfo>
    </Students>
    <Self_Registration_Enabled xmlns="1d24635c-9b6a-4be4-85eb-13301a09637f" xsi:nil="true"/>
    <NotebookType xmlns="1d24635c-9b6a-4be4-85eb-13301a09637f" xsi:nil="true"/>
    <Teachers xmlns="1d24635c-9b6a-4be4-85eb-13301a09637f">
      <UserInfo>
        <DisplayName/>
        <AccountId xsi:nil="true"/>
        <AccountType/>
      </UserInfo>
    </Teachers>
    <DefaultSectionNames xmlns="1d24635c-9b6a-4be4-85eb-13301a09637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3A53A6AC0834CB7AE106B51E83CC1" ma:contentTypeVersion="24" ma:contentTypeDescription="Create a new document." ma:contentTypeScope="" ma:versionID="2571d1085e7b651e8ab5fd8ad13ca714">
  <xsd:schema xmlns:xsd="http://www.w3.org/2001/XMLSchema" xmlns:xs="http://www.w3.org/2001/XMLSchema" xmlns:p="http://schemas.microsoft.com/office/2006/metadata/properties" xmlns:ns3="1d24635c-9b6a-4be4-85eb-13301a09637f" xmlns:ns4="e8eb7d5e-0f43-4d7c-9ede-4a25dc3993c6" targetNamespace="http://schemas.microsoft.com/office/2006/metadata/properties" ma:root="true" ma:fieldsID="87c94685d84de31a7c40202dbfa3a977" ns3:_="" ns4:_="">
    <xsd:import namespace="1d24635c-9b6a-4be4-85eb-13301a09637f"/>
    <xsd:import namespace="e8eb7d5e-0f43-4d7c-9ede-4a25dc3993c6"/>
    <xsd:element name="properties">
      <xsd:complexType>
        <xsd:sequence>
          <xsd:element name="documentManagement">
            <xsd:complexType>
              <xsd:all>
                <xsd:element ref="ns3:NotebookType" minOccurs="0"/>
                <xsd:element ref="ns3:FolderType" minOccurs="0"/>
                <xsd:element ref="ns3:Owner" minOccurs="0"/>
                <xsd:element ref="ns3:DefaultSectionNames" minOccurs="0"/>
                <xsd:element ref="ns3:AppVersion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4635c-9b6a-4be4-85eb-13301a09637f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dexed="tru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Owner" ma:index="10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1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AppVersion" ma:index="12" nillable="true" ma:displayName="App Version" ma:internalName="AppVersion">
      <xsd:simpleType>
        <xsd:restriction base="dms:Text"/>
      </xsd:simpleType>
    </xsd:element>
    <xsd:element name="Teachers" ma:index="13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4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5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16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17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18" nillable="true" ma:displayName="Self_Registration_Enabled" ma:internalName="Self_Registration_Enabled">
      <xsd:simpleType>
        <xsd:restriction base="dms:Boolean"/>
      </xsd:simpleType>
    </xsd:element>
    <xsd:element name="MediaServiceMetadata" ma:index="1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2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22" nillable="true" ma:displayName="MediaServiceAutoTags" ma:internalName="MediaServiceAutoTags" ma:readOnly="true">
      <xsd:simpleType>
        <xsd:restriction base="dms:Text"/>
      </xsd:simpleType>
    </xsd:element>
    <xsd:element name="MediaServiceOCR" ma:index="2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4" nillable="true" ma:displayName="Location" ma:internalName="MediaServiceLocation" ma:readOnly="true">
      <xsd:simpleType>
        <xsd:restriction base="dms:Text"/>
      </xsd:simpleType>
    </xsd:element>
    <xsd:element name="MediaServiceGenerationTime" ma:index="2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b7d5e-0f43-4d7c-9ede-4a25dc3993c6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3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CE83E52-B40D-4D21-873B-FFC8E4C2CB99}">
  <ds:schemaRefs>
    <ds:schemaRef ds:uri="http://purl.org/dc/elements/1.1/"/>
    <ds:schemaRef ds:uri="http://purl.org/dc/dcmitype/"/>
    <ds:schemaRef ds:uri="http://schemas.microsoft.com/office/2006/documentManagement/types"/>
    <ds:schemaRef ds:uri="e8eb7d5e-0f43-4d7c-9ede-4a25dc3993c6"/>
    <ds:schemaRef ds:uri="http://schemas.microsoft.com/office/infopath/2007/PartnerControls"/>
    <ds:schemaRef ds:uri="http://www.w3.org/XML/1998/namespace"/>
    <ds:schemaRef ds:uri="http://purl.org/dc/terms/"/>
    <ds:schemaRef ds:uri="http://schemas.microsoft.com/office/2006/metadata/properties"/>
    <ds:schemaRef ds:uri="http://schemas.openxmlformats.org/package/2006/metadata/core-properties"/>
    <ds:schemaRef ds:uri="1d24635c-9b6a-4be4-85eb-13301a09637f"/>
  </ds:schemaRefs>
</ds:datastoreItem>
</file>

<file path=customXml/itemProps2.xml><?xml version="1.0" encoding="utf-8"?>
<ds:datastoreItem xmlns:ds="http://schemas.openxmlformats.org/officeDocument/2006/customXml" ds:itemID="{D5A6E167-364C-468E-AF61-010CBED1F4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9524EB-CB1C-4B8C-889E-E7C2D4EBF4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24635c-9b6a-4be4-85eb-13301a09637f"/>
    <ds:schemaRef ds:uri="e8eb7d5e-0f43-4d7c-9ede-4a25dc3993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191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Comic Sans MS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Fridge</dc:creator>
  <cp:lastModifiedBy>SKITT, J (Stocksbridge High School Teacher)</cp:lastModifiedBy>
  <cp:revision>15</cp:revision>
  <cp:lastPrinted>2019-12-02T08:13:32Z</cp:lastPrinted>
  <dcterms:created xsi:type="dcterms:W3CDTF">2019-09-08T13:30:54Z</dcterms:created>
  <dcterms:modified xsi:type="dcterms:W3CDTF">2020-06-05T13:04:48Z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0x0101000B53A53A6AC0834CB7AE106B51E83CC1</vt:lpwstr>
  </property>
</Properties>
</file>