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B0B3F"/>
    <a:srgbClr val="941100"/>
    <a:srgbClr val="941651"/>
    <a:srgbClr val="9966FF"/>
    <a:srgbClr val="00FFFF"/>
    <a:srgbClr val="FF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146E8E5-888B-05C9-B21C-DDC859D32C04}" v="1" dt="2020-03-20T11:19:16.689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14" autoAdjust="0"/>
    <p:restoredTop sz="94660"/>
  </p:normalViewPr>
  <p:slideViewPr>
    <p:cSldViewPr snapToGrid="0">
      <p:cViewPr varScale="1">
        <p:scale>
          <a:sx n="72" d="100"/>
          <a:sy n="72" d="100"/>
        </p:scale>
        <p:origin x="534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F1F4F5-BAFA-4B22-9721-6427981F9014}" type="datetimeFigureOut">
              <a:rPr lang="en-GB" smtClean="0"/>
              <a:t>20/04/2020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AD8C6-A249-4127-A570-CA356E43839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195049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F1F4F5-BAFA-4B22-9721-6427981F9014}" type="datetimeFigureOut">
              <a:rPr lang="en-GB" smtClean="0"/>
              <a:t>20/04/2020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AD8C6-A249-4127-A570-CA356E43839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915586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F1F4F5-BAFA-4B22-9721-6427981F9014}" type="datetimeFigureOut">
              <a:rPr lang="en-GB" smtClean="0"/>
              <a:t>20/04/2020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AD8C6-A249-4127-A570-CA356E43839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289573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F1F4F5-BAFA-4B22-9721-6427981F9014}" type="datetimeFigureOut">
              <a:rPr lang="en-GB" smtClean="0"/>
              <a:t>20/04/2020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AD8C6-A249-4127-A570-CA356E43839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83975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F1F4F5-BAFA-4B22-9721-6427981F9014}" type="datetimeFigureOut">
              <a:rPr lang="en-GB" smtClean="0"/>
              <a:t>20/04/2020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AD8C6-A249-4127-A570-CA356E43839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6562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F1F4F5-BAFA-4B22-9721-6427981F9014}" type="datetimeFigureOut">
              <a:rPr lang="en-GB" smtClean="0"/>
              <a:t>20/04/2020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AD8C6-A249-4127-A570-CA356E43839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247474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F1F4F5-BAFA-4B22-9721-6427981F9014}" type="datetimeFigureOut">
              <a:rPr lang="en-GB" smtClean="0"/>
              <a:t>20/04/2020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AD8C6-A249-4127-A570-CA356E43839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36901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F1F4F5-BAFA-4B22-9721-6427981F9014}" type="datetimeFigureOut">
              <a:rPr lang="en-GB" smtClean="0"/>
              <a:t>20/04/2020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AD8C6-A249-4127-A570-CA356E43839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417820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F1F4F5-BAFA-4B22-9721-6427981F9014}" type="datetimeFigureOut">
              <a:rPr lang="en-GB" smtClean="0"/>
              <a:t>20/04/2020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AD8C6-A249-4127-A570-CA356E43839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806164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F1F4F5-BAFA-4B22-9721-6427981F9014}" type="datetimeFigureOut">
              <a:rPr lang="en-GB" smtClean="0"/>
              <a:t>20/04/2020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AD8C6-A249-4127-A570-CA356E43839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76388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F1F4F5-BAFA-4B22-9721-6427981F9014}" type="datetimeFigureOut">
              <a:rPr lang="en-GB" smtClean="0"/>
              <a:t>20/04/2020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AD8C6-A249-4127-A570-CA356E43839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942403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F1F4F5-BAFA-4B22-9721-6427981F9014}" type="datetimeFigureOut">
              <a:rPr lang="en-GB" smtClean="0"/>
              <a:t>20/04/2020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DAD8C6-A249-4127-A570-CA356E43839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992220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csmith70@stocksbridgehigh.co.uk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hyperlink" Target="mailto:jskitt@stocksbridgehigh.co.uk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46451380"/>
              </p:ext>
            </p:extLst>
          </p:nvPr>
        </p:nvGraphicFramePr>
        <p:xfrm>
          <a:off x="969343" y="1054100"/>
          <a:ext cx="10419350" cy="512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83870">
                  <a:extLst>
                    <a:ext uri="{9D8B030D-6E8A-4147-A177-3AD203B41FA5}">
                      <a16:colId xmlns:a16="http://schemas.microsoft.com/office/drawing/2014/main" val="3812360407"/>
                    </a:ext>
                  </a:extLst>
                </a:gridCol>
                <a:gridCol w="2083870">
                  <a:extLst>
                    <a:ext uri="{9D8B030D-6E8A-4147-A177-3AD203B41FA5}">
                      <a16:colId xmlns:a16="http://schemas.microsoft.com/office/drawing/2014/main" val="729011288"/>
                    </a:ext>
                  </a:extLst>
                </a:gridCol>
                <a:gridCol w="2083870">
                  <a:extLst>
                    <a:ext uri="{9D8B030D-6E8A-4147-A177-3AD203B41FA5}">
                      <a16:colId xmlns:a16="http://schemas.microsoft.com/office/drawing/2014/main" val="883390196"/>
                    </a:ext>
                  </a:extLst>
                </a:gridCol>
                <a:gridCol w="2083870">
                  <a:extLst>
                    <a:ext uri="{9D8B030D-6E8A-4147-A177-3AD203B41FA5}">
                      <a16:colId xmlns:a16="http://schemas.microsoft.com/office/drawing/2014/main" val="2435719675"/>
                    </a:ext>
                  </a:extLst>
                </a:gridCol>
                <a:gridCol w="2083870">
                  <a:extLst>
                    <a:ext uri="{9D8B030D-6E8A-4147-A177-3AD203B41FA5}">
                      <a16:colId xmlns:a16="http://schemas.microsoft.com/office/drawing/2014/main" val="219649458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1200" b="0" dirty="0">
                          <a:solidFill>
                            <a:sysClr val="windowText" lastClr="000000"/>
                          </a:solidFill>
                          <a:latin typeface="Comic Sans MS" panose="030F0702030302020204" pitchFamily="66" charset="0"/>
                        </a:rPr>
                        <a:t>Follow a French </a:t>
                      </a:r>
                      <a:r>
                        <a:rPr lang="en-GB" sz="1200" b="1" dirty="0">
                          <a:solidFill>
                            <a:sysClr val="windowText" lastClr="000000"/>
                          </a:solidFill>
                          <a:latin typeface="Comic Sans MS" panose="030F0702030302020204" pitchFamily="66" charset="0"/>
                        </a:rPr>
                        <a:t>recipe.  </a:t>
                      </a:r>
                      <a:r>
                        <a:rPr lang="en-GB" sz="1200" b="0" dirty="0">
                          <a:solidFill>
                            <a:sysClr val="windowText" lastClr="000000"/>
                          </a:solidFill>
                          <a:latin typeface="Comic Sans MS" panose="030F0702030302020204" pitchFamily="66" charset="0"/>
                        </a:rPr>
                        <a:t>Take a photograph of what you make and email/tweet it to us.</a:t>
                      </a:r>
                      <a:endParaRPr lang="en-GB" sz="1200" b="1" dirty="0">
                        <a:solidFill>
                          <a:sysClr val="windowText" lastClr="000000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0" dirty="0">
                          <a:solidFill>
                            <a:sysClr val="windowText" lastClr="000000"/>
                          </a:solidFill>
                          <a:latin typeface="Comic Sans MS" panose="030F0702030302020204" pitchFamily="66" charset="0"/>
                        </a:rPr>
                        <a:t>Research</a:t>
                      </a:r>
                      <a:r>
                        <a:rPr lang="en-GB" sz="1200" b="0" baseline="0" dirty="0">
                          <a:solidFill>
                            <a:sysClr val="windowText" lastClr="000000"/>
                          </a:solidFill>
                          <a:latin typeface="Comic Sans MS" panose="030F0702030302020204" pitchFamily="66" charset="0"/>
                        </a:rPr>
                        <a:t> a French </a:t>
                      </a:r>
                      <a:r>
                        <a:rPr lang="en-GB" sz="1200" b="1" baseline="0" dirty="0">
                          <a:solidFill>
                            <a:sysClr val="windowText" lastClr="000000"/>
                          </a:solidFill>
                          <a:latin typeface="Comic Sans MS" panose="030F0702030302020204" pitchFamily="66" charset="0"/>
                        </a:rPr>
                        <a:t>festival.  </a:t>
                      </a:r>
                      <a:r>
                        <a:rPr lang="en-GB" sz="1200" b="0" baseline="0" dirty="0">
                          <a:solidFill>
                            <a:sysClr val="windowText" lastClr="000000"/>
                          </a:solidFill>
                          <a:latin typeface="Comic Sans MS" panose="030F0702030302020204" pitchFamily="66" charset="0"/>
                        </a:rPr>
                        <a:t>Produce a </a:t>
                      </a:r>
                      <a:r>
                        <a:rPr lang="en-GB" sz="1200" b="0" baseline="0" dirty="0" err="1">
                          <a:solidFill>
                            <a:sysClr val="windowText" lastClr="000000"/>
                          </a:solidFill>
                          <a:latin typeface="Comic Sans MS" panose="030F0702030302020204" pitchFamily="66" charset="0"/>
                        </a:rPr>
                        <a:t>powerpoint</a:t>
                      </a:r>
                      <a:r>
                        <a:rPr lang="en-GB" sz="1200" b="0" baseline="0" dirty="0">
                          <a:solidFill>
                            <a:sysClr val="windowText" lastClr="000000"/>
                          </a:solidFill>
                          <a:latin typeface="Comic Sans MS" panose="030F0702030302020204" pitchFamily="66" charset="0"/>
                        </a:rPr>
                        <a:t>/word document/video about it</a:t>
                      </a:r>
                      <a:endParaRPr lang="en-GB" sz="1200" b="0" dirty="0">
                        <a:solidFill>
                          <a:sysClr val="windowText" lastClr="000000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0" dirty="0">
                          <a:solidFill>
                            <a:sysClr val="windowText" lastClr="000000"/>
                          </a:solidFill>
                          <a:latin typeface="Comic Sans MS" panose="030F0702030302020204" pitchFamily="66" charset="0"/>
                        </a:rPr>
                        <a:t>Change the language to French on</a:t>
                      </a:r>
                      <a:r>
                        <a:rPr lang="en-GB" sz="1200" b="0" baseline="0" dirty="0">
                          <a:solidFill>
                            <a:sysClr val="windowText" lastClr="000000"/>
                          </a:solidFill>
                          <a:latin typeface="Comic Sans MS" panose="030F0702030302020204" pitchFamily="66" charset="0"/>
                        </a:rPr>
                        <a:t> your favourite </a:t>
                      </a:r>
                      <a:r>
                        <a:rPr lang="en-GB" sz="1200" b="1" baseline="0" dirty="0">
                          <a:solidFill>
                            <a:sysClr val="windowText" lastClr="000000"/>
                          </a:solidFill>
                          <a:latin typeface="Comic Sans MS" panose="030F0702030302020204" pitchFamily="66" charset="0"/>
                        </a:rPr>
                        <a:t>game</a:t>
                      </a:r>
                    </a:p>
                    <a:p>
                      <a:r>
                        <a:rPr lang="en-GB" sz="1200" b="0" baseline="0" dirty="0" err="1">
                          <a:solidFill>
                            <a:sysClr val="windowText" lastClr="000000"/>
                          </a:solidFill>
                          <a:latin typeface="Comic Sans MS" panose="030F0702030302020204" pitchFamily="66" charset="0"/>
                        </a:rPr>
                        <a:t>Eg</a:t>
                      </a:r>
                      <a:r>
                        <a:rPr lang="en-GB" sz="1200" b="0" baseline="0" dirty="0">
                          <a:solidFill>
                            <a:sysClr val="windowText" lastClr="000000"/>
                          </a:solidFill>
                          <a:latin typeface="Comic Sans MS" panose="030F0702030302020204" pitchFamily="66" charset="0"/>
                        </a:rPr>
                        <a:t> FIFA</a:t>
                      </a:r>
                    </a:p>
                    <a:p>
                      <a:r>
                        <a:rPr lang="en-GB" sz="1200" b="0" baseline="0" dirty="0">
                          <a:solidFill>
                            <a:sysClr val="windowText" lastClr="000000"/>
                          </a:solidFill>
                          <a:latin typeface="Comic Sans MS" panose="030F0702030302020204" pitchFamily="66" charset="0"/>
                        </a:rPr>
                        <a:t>Take a photograph of you playing it in French</a:t>
                      </a:r>
                      <a:endParaRPr lang="en-GB" sz="1200" b="0" dirty="0">
                        <a:solidFill>
                          <a:sysClr val="windowText" lastClr="000000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0" dirty="0">
                          <a:solidFill>
                            <a:sysClr val="windowText" lastClr="000000"/>
                          </a:solidFill>
                          <a:latin typeface="Comic Sans MS" panose="030F0702030302020204" pitchFamily="66" charset="0"/>
                        </a:rPr>
                        <a:t>Watch an episode of </a:t>
                      </a:r>
                      <a:r>
                        <a:rPr lang="en-GB" sz="1200" b="1" dirty="0" err="1">
                          <a:solidFill>
                            <a:sysClr val="windowText" lastClr="000000"/>
                          </a:solidFill>
                          <a:latin typeface="Comic Sans MS" panose="030F0702030302020204" pitchFamily="66" charset="0"/>
                        </a:rPr>
                        <a:t>Peppa</a:t>
                      </a:r>
                      <a:r>
                        <a:rPr lang="en-GB" sz="1200" b="1" dirty="0">
                          <a:solidFill>
                            <a:sysClr val="windowText" lastClr="000000"/>
                          </a:solidFill>
                          <a:latin typeface="Comic Sans MS" panose="030F0702030302020204" pitchFamily="66" charset="0"/>
                        </a:rPr>
                        <a:t> Pig </a:t>
                      </a:r>
                      <a:r>
                        <a:rPr lang="en-GB" sz="1200" b="0" dirty="0">
                          <a:solidFill>
                            <a:sysClr val="windowText" lastClr="000000"/>
                          </a:solidFill>
                          <a:latin typeface="Comic Sans MS" panose="030F0702030302020204" pitchFamily="66" charset="0"/>
                        </a:rPr>
                        <a:t>on </a:t>
                      </a:r>
                      <a:r>
                        <a:rPr lang="en-GB" sz="1200" b="0" dirty="0" err="1">
                          <a:solidFill>
                            <a:sysClr val="windowText" lastClr="000000"/>
                          </a:solidFill>
                          <a:latin typeface="Comic Sans MS" panose="030F0702030302020204" pitchFamily="66" charset="0"/>
                        </a:rPr>
                        <a:t>youtube</a:t>
                      </a:r>
                      <a:r>
                        <a:rPr lang="en-GB" sz="1200" b="0" dirty="0">
                          <a:solidFill>
                            <a:sysClr val="windowText" lastClr="000000"/>
                          </a:solidFill>
                          <a:latin typeface="Comic Sans MS" panose="030F0702030302020204" pitchFamily="66" charset="0"/>
                        </a:rPr>
                        <a:t> in</a:t>
                      </a:r>
                      <a:r>
                        <a:rPr lang="en-GB" sz="1200" b="0" baseline="0" dirty="0">
                          <a:solidFill>
                            <a:sysClr val="windowText" lastClr="000000"/>
                          </a:solidFill>
                          <a:latin typeface="Comic Sans MS" panose="030F0702030302020204" pitchFamily="66" charset="0"/>
                        </a:rPr>
                        <a:t> French.</a:t>
                      </a:r>
                    </a:p>
                    <a:p>
                      <a:endParaRPr lang="en-GB" sz="1200" b="0" baseline="0" dirty="0">
                        <a:solidFill>
                          <a:sysClr val="windowText" lastClr="000000"/>
                        </a:solidFill>
                        <a:latin typeface="Comic Sans MS" panose="030F0702030302020204" pitchFamily="66" charset="0"/>
                      </a:endParaRPr>
                    </a:p>
                    <a:p>
                      <a:r>
                        <a:rPr lang="en-GB" sz="1200" b="0" baseline="0" dirty="0">
                          <a:solidFill>
                            <a:sysClr val="windowText" lastClr="000000"/>
                          </a:solidFill>
                          <a:latin typeface="Comic Sans MS" panose="030F0702030302020204" pitchFamily="66" charset="0"/>
                        </a:rPr>
                        <a:t>Email/tweet us the link to the episode you watched.</a:t>
                      </a:r>
                      <a:endParaRPr lang="en-GB" sz="1200" b="0" dirty="0">
                        <a:solidFill>
                          <a:sysClr val="windowText" lastClr="000000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0" dirty="0">
                          <a:solidFill>
                            <a:sysClr val="windowText" lastClr="000000"/>
                          </a:solidFill>
                          <a:latin typeface="Comic Sans MS" panose="030F0702030302020204" pitchFamily="66" charset="0"/>
                        </a:rPr>
                        <a:t>Find</a:t>
                      </a:r>
                      <a:r>
                        <a:rPr lang="en-GB" sz="1200" b="0" baseline="0" dirty="0">
                          <a:solidFill>
                            <a:sysClr val="windowText" lastClr="000000"/>
                          </a:solidFill>
                          <a:latin typeface="Comic Sans MS" panose="030F0702030302020204" pitchFamily="66" charset="0"/>
                        </a:rPr>
                        <a:t> and r</a:t>
                      </a:r>
                      <a:r>
                        <a:rPr lang="en-GB" sz="1200" b="0" dirty="0">
                          <a:solidFill>
                            <a:sysClr val="windowText" lastClr="000000"/>
                          </a:solidFill>
                          <a:latin typeface="Comic Sans MS" panose="030F0702030302020204" pitchFamily="66" charset="0"/>
                        </a:rPr>
                        <a:t>ead a </a:t>
                      </a:r>
                      <a:r>
                        <a:rPr lang="en-GB" sz="1200" b="1" dirty="0">
                          <a:solidFill>
                            <a:sysClr val="windowText" lastClr="000000"/>
                          </a:solidFill>
                          <a:latin typeface="Comic Sans MS" panose="030F0702030302020204" pitchFamily="66" charset="0"/>
                        </a:rPr>
                        <a:t>poem </a:t>
                      </a:r>
                      <a:r>
                        <a:rPr lang="en-GB" sz="1200" b="0" dirty="0">
                          <a:solidFill>
                            <a:sysClr val="windowText" lastClr="000000"/>
                          </a:solidFill>
                          <a:latin typeface="Comic Sans MS" panose="030F0702030302020204" pitchFamily="66" charset="0"/>
                        </a:rPr>
                        <a:t>in French.</a:t>
                      </a:r>
                    </a:p>
                    <a:p>
                      <a:endParaRPr lang="en-GB" sz="1200" b="0" dirty="0">
                        <a:solidFill>
                          <a:sysClr val="windowText" lastClr="000000"/>
                        </a:solidFill>
                        <a:latin typeface="Comic Sans MS" panose="030F0702030302020204" pitchFamily="66" charset="0"/>
                      </a:endParaRPr>
                    </a:p>
                    <a:p>
                      <a:r>
                        <a:rPr lang="en-GB" sz="1200" b="0" dirty="0">
                          <a:solidFill>
                            <a:sysClr val="windowText" lastClr="000000"/>
                          </a:solidFill>
                          <a:latin typeface="Comic Sans MS" panose="030F0702030302020204" pitchFamily="66" charset="0"/>
                        </a:rPr>
                        <a:t>Email/tweet us your poem.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731627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200" dirty="0">
                          <a:solidFill>
                            <a:sysClr val="windowText" lastClr="000000"/>
                          </a:solidFill>
                          <a:latin typeface="Comic Sans MS" panose="030F0702030302020204" pitchFamily="66" charset="0"/>
                        </a:rPr>
                        <a:t>Learn</a:t>
                      </a:r>
                      <a:r>
                        <a:rPr lang="en-GB" sz="1200" baseline="0" dirty="0">
                          <a:solidFill>
                            <a:sysClr val="windowText" lastClr="000000"/>
                          </a:solidFill>
                          <a:latin typeface="Comic Sans MS" panose="030F0702030302020204" pitchFamily="66" charset="0"/>
                        </a:rPr>
                        <a:t> the lyrics to a French </a:t>
                      </a:r>
                      <a:r>
                        <a:rPr lang="en-GB" sz="1200" b="1" baseline="0" dirty="0">
                          <a:solidFill>
                            <a:sysClr val="windowText" lastClr="000000"/>
                          </a:solidFill>
                          <a:latin typeface="Comic Sans MS" panose="030F0702030302020204" pitchFamily="66" charset="0"/>
                        </a:rPr>
                        <a:t>song.</a:t>
                      </a:r>
                    </a:p>
                    <a:p>
                      <a:endParaRPr lang="en-GB" sz="1200" b="1" baseline="0" dirty="0">
                        <a:solidFill>
                          <a:sysClr val="windowText" lastClr="000000"/>
                        </a:solidFill>
                        <a:latin typeface="Comic Sans MS" panose="030F0702030302020204" pitchFamily="66" charset="0"/>
                      </a:endParaRPr>
                    </a:p>
                    <a:p>
                      <a:r>
                        <a:rPr lang="en-GB" sz="1200" b="0" baseline="0" dirty="0">
                          <a:solidFill>
                            <a:sysClr val="windowText" lastClr="000000"/>
                          </a:solidFill>
                          <a:latin typeface="Comic Sans MS" panose="030F0702030302020204" pitchFamily="66" charset="0"/>
                        </a:rPr>
                        <a:t>Email/tweet us a link to the song.</a:t>
                      </a:r>
                      <a:endParaRPr lang="en-GB" sz="1200" b="0" dirty="0">
                        <a:solidFill>
                          <a:sysClr val="windowText" lastClr="000000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>
                          <a:solidFill>
                            <a:sysClr val="windowText" lastClr="000000"/>
                          </a:solidFill>
                          <a:latin typeface="Comic Sans MS" panose="030F0702030302020204" pitchFamily="66" charset="0"/>
                        </a:rPr>
                        <a:t>Research a French </a:t>
                      </a:r>
                      <a:r>
                        <a:rPr lang="en-GB" sz="1200" b="1" dirty="0">
                          <a:solidFill>
                            <a:sysClr val="windowText" lastClr="000000"/>
                          </a:solidFill>
                          <a:latin typeface="Comic Sans MS" panose="030F0702030302020204" pitchFamily="66" charset="0"/>
                        </a:rPr>
                        <a:t>football team.  </a:t>
                      </a:r>
                      <a:r>
                        <a:rPr lang="en-GB" sz="1200" b="0" dirty="0">
                          <a:solidFill>
                            <a:sysClr val="windowText" lastClr="000000"/>
                          </a:solidFill>
                          <a:latin typeface="Comic Sans MS" panose="030F0702030302020204" pitchFamily="66" charset="0"/>
                        </a:rPr>
                        <a:t>What does their kit look like?  Who are the players?  What’s the name of their football ground?</a:t>
                      </a:r>
                      <a:endParaRPr lang="en-GB" sz="1200" dirty="0">
                        <a:solidFill>
                          <a:sysClr val="windowText" lastClr="000000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>
                          <a:solidFill>
                            <a:sysClr val="windowText" lastClr="000000"/>
                          </a:solidFill>
                          <a:latin typeface="Comic Sans MS" panose="030F0702030302020204" pitchFamily="66" charset="0"/>
                        </a:rPr>
                        <a:t>Research</a:t>
                      </a:r>
                      <a:r>
                        <a:rPr lang="en-GB" sz="1200" baseline="0" dirty="0">
                          <a:solidFill>
                            <a:sysClr val="windowText" lastClr="000000"/>
                          </a:solidFill>
                          <a:latin typeface="Comic Sans MS" panose="030F0702030302020204" pitchFamily="66" charset="0"/>
                        </a:rPr>
                        <a:t> a </a:t>
                      </a:r>
                      <a:r>
                        <a:rPr lang="en-GB" sz="1200" b="1" baseline="0" dirty="0">
                          <a:solidFill>
                            <a:sysClr val="windowText" lastClr="000000"/>
                          </a:solidFill>
                          <a:latin typeface="Comic Sans MS" panose="030F0702030302020204" pitchFamily="66" charset="0"/>
                        </a:rPr>
                        <a:t>region</a:t>
                      </a:r>
                      <a:r>
                        <a:rPr lang="en-GB" sz="1200" baseline="0" dirty="0">
                          <a:solidFill>
                            <a:sysClr val="windowText" lastClr="000000"/>
                          </a:solidFill>
                          <a:latin typeface="Comic Sans MS" panose="030F0702030302020204" pitchFamily="66" charset="0"/>
                        </a:rPr>
                        <a:t> of France.</a:t>
                      </a:r>
                    </a:p>
                    <a:p>
                      <a:r>
                        <a:rPr lang="en-GB" sz="1200" b="0" baseline="0" dirty="0">
                          <a:solidFill>
                            <a:sysClr val="windowText" lastClr="000000"/>
                          </a:solidFill>
                          <a:latin typeface="Comic Sans MS" panose="030F0702030302020204" pitchFamily="66" charset="0"/>
                        </a:rPr>
                        <a:t>Produce a </a:t>
                      </a:r>
                      <a:r>
                        <a:rPr lang="en-GB" sz="1200" b="0" baseline="0" dirty="0" err="1">
                          <a:solidFill>
                            <a:sysClr val="windowText" lastClr="000000"/>
                          </a:solidFill>
                          <a:latin typeface="Comic Sans MS" panose="030F0702030302020204" pitchFamily="66" charset="0"/>
                        </a:rPr>
                        <a:t>powerpoint</a:t>
                      </a:r>
                      <a:r>
                        <a:rPr lang="en-GB" sz="1200" b="0" baseline="0" dirty="0">
                          <a:solidFill>
                            <a:sysClr val="windowText" lastClr="000000"/>
                          </a:solidFill>
                          <a:latin typeface="Comic Sans MS" panose="030F0702030302020204" pitchFamily="66" charset="0"/>
                        </a:rPr>
                        <a:t>/word document/video about it</a:t>
                      </a:r>
                      <a:endParaRPr lang="en-GB" sz="1200" dirty="0">
                        <a:solidFill>
                          <a:sysClr val="windowText" lastClr="000000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>
                          <a:solidFill>
                            <a:sysClr val="windowText" lastClr="000000"/>
                          </a:solidFill>
                          <a:latin typeface="Comic Sans MS" panose="030F0702030302020204" pitchFamily="66" charset="0"/>
                        </a:rPr>
                        <a:t>Research a French </a:t>
                      </a:r>
                      <a:r>
                        <a:rPr lang="en-GB" sz="1200" baseline="0" dirty="0">
                          <a:solidFill>
                            <a:sysClr val="windowText" lastClr="000000"/>
                          </a:solidFill>
                          <a:latin typeface="Comic Sans MS" panose="030F0702030302020204" pitchFamily="66" charset="0"/>
                        </a:rPr>
                        <a:t>speaking </a:t>
                      </a:r>
                      <a:r>
                        <a:rPr lang="en-GB" sz="1200" b="1" baseline="0" dirty="0">
                          <a:solidFill>
                            <a:sysClr val="windowText" lastClr="000000"/>
                          </a:solidFill>
                          <a:latin typeface="Comic Sans MS" panose="030F0702030302020204" pitchFamily="66" charset="0"/>
                        </a:rPr>
                        <a:t>country.</a:t>
                      </a:r>
                    </a:p>
                    <a:p>
                      <a:r>
                        <a:rPr lang="en-GB" sz="1200" b="0" baseline="0" dirty="0">
                          <a:solidFill>
                            <a:sysClr val="windowText" lastClr="000000"/>
                          </a:solidFill>
                          <a:latin typeface="Comic Sans MS" panose="030F0702030302020204" pitchFamily="66" charset="0"/>
                        </a:rPr>
                        <a:t>Produce a </a:t>
                      </a:r>
                      <a:r>
                        <a:rPr lang="en-GB" sz="1200" b="0" baseline="0" dirty="0" err="1">
                          <a:solidFill>
                            <a:sysClr val="windowText" lastClr="000000"/>
                          </a:solidFill>
                          <a:latin typeface="Comic Sans MS" panose="030F0702030302020204" pitchFamily="66" charset="0"/>
                        </a:rPr>
                        <a:t>powerpoint</a:t>
                      </a:r>
                      <a:r>
                        <a:rPr lang="en-GB" sz="1200" b="0" baseline="0" dirty="0">
                          <a:solidFill>
                            <a:sysClr val="windowText" lastClr="000000"/>
                          </a:solidFill>
                          <a:latin typeface="Comic Sans MS" panose="030F0702030302020204" pitchFamily="66" charset="0"/>
                        </a:rPr>
                        <a:t>/word document/video about it</a:t>
                      </a:r>
                      <a:endParaRPr lang="en-GB" sz="1200" b="1" baseline="0" dirty="0">
                        <a:solidFill>
                          <a:sysClr val="windowText" lastClr="000000"/>
                        </a:solidFill>
                        <a:latin typeface="Comic Sans MS" panose="030F0702030302020204" pitchFamily="66" charset="0"/>
                      </a:endParaRPr>
                    </a:p>
                    <a:p>
                      <a:endParaRPr lang="en-GB" sz="1200" b="1" dirty="0">
                        <a:solidFill>
                          <a:sysClr val="windowText" lastClr="000000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>
                          <a:solidFill>
                            <a:sysClr val="windowText" lastClr="000000"/>
                          </a:solidFill>
                          <a:latin typeface="Comic Sans MS" panose="030F0702030302020204" pitchFamily="66" charset="0"/>
                        </a:rPr>
                        <a:t>Find out about a famous French </a:t>
                      </a:r>
                      <a:r>
                        <a:rPr lang="en-GB" sz="1200" b="1" dirty="0">
                          <a:solidFill>
                            <a:sysClr val="windowText" lastClr="000000"/>
                          </a:solidFill>
                          <a:latin typeface="Comic Sans MS" panose="030F0702030302020204" pitchFamily="66" charset="0"/>
                        </a:rPr>
                        <a:t>celebrity.</a:t>
                      </a:r>
                    </a:p>
                    <a:p>
                      <a:r>
                        <a:rPr lang="en-GB" sz="1200" b="0" baseline="0" dirty="0">
                          <a:solidFill>
                            <a:sysClr val="windowText" lastClr="000000"/>
                          </a:solidFill>
                          <a:latin typeface="Comic Sans MS" panose="030F0702030302020204" pitchFamily="66" charset="0"/>
                        </a:rPr>
                        <a:t>Produce a </a:t>
                      </a:r>
                      <a:r>
                        <a:rPr lang="en-GB" sz="1200" b="0" baseline="0" dirty="0" err="1">
                          <a:solidFill>
                            <a:sysClr val="windowText" lastClr="000000"/>
                          </a:solidFill>
                          <a:latin typeface="Comic Sans MS" panose="030F0702030302020204" pitchFamily="66" charset="0"/>
                        </a:rPr>
                        <a:t>powerpoint</a:t>
                      </a:r>
                      <a:r>
                        <a:rPr lang="en-GB" sz="1200" b="0" baseline="0" dirty="0">
                          <a:solidFill>
                            <a:sysClr val="windowText" lastClr="000000"/>
                          </a:solidFill>
                          <a:latin typeface="Comic Sans MS" panose="030F0702030302020204" pitchFamily="66" charset="0"/>
                        </a:rPr>
                        <a:t>/word document/video about them.</a:t>
                      </a:r>
                      <a:endParaRPr lang="en-GB" sz="1200" b="1" dirty="0">
                        <a:solidFill>
                          <a:sysClr val="windowText" lastClr="000000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2584064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200" dirty="0">
                          <a:solidFill>
                            <a:sysClr val="windowText" lastClr="000000"/>
                          </a:solidFill>
                          <a:latin typeface="Comic Sans MS" panose="030F0702030302020204" pitchFamily="66" charset="0"/>
                        </a:rPr>
                        <a:t>Research a</a:t>
                      </a:r>
                      <a:r>
                        <a:rPr lang="en-GB" sz="1200" baseline="0" dirty="0">
                          <a:solidFill>
                            <a:sysClr val="windowText" lastClr="000000"/>
                          </a:solidFill>
                          <a:latin typeface="Comic Sans MS" panose="030F0702030302020204" pitchFamily="66" charset="0"/>
                        </a:rPr>
                        <a:t> French </a:t>
                      </a:r>
                      <a:r>
                        <a:rPr lang="en-GB" sz="1200" b="1" dirty="0">
                          <a:solidFill>
                            <a:sysClr val="windowText" lastClr="000000"/>
                          </a:solidFill>
                          <a:latin typeface="Comic Sans MS" panose="030F0702030302020204" pitchFamily="66" charset="0"/>
                        </a:rPr>
                        <a:t>artist</a:t>
                      </a:r>
                      <a:r>
                        <a:rPr lang="en-GB" sz="1200" dirty="0">
                          <a:solidFill>
                            <a:sysClr val="windowText" lastClr="000000"/>
                          </a:solidFill>
                          <a:latin typeface="Comic Sans MS" panose="030F0702030302020204" pitchFamily="66" charset="0"/>
                        </a:rPr>
                        <a:t>  and either produce a document/</a:t>
                      </a:r>
                      <a:r>
                        <a:rPr lang="en-GB" sz="1200" dirty="0" err="1">
                          <a:solidFill>
                            <a:sysClr val="windowText" lastClr="000000"/>
                          </a:solidFill>
                          <a:latin typeface="Comic Sans MS" panose="030F0702030302020204" pitchFamily="66" charset="0"/>
                        </a:rPr>
                        <a:t>powerpoint</a:t>
                      </a:r>
                      <a:r>
                        <a:rPr lang="en-GB" sz="1200" dirty="0">
                          <a:solidFill>
                            <a:sysClr val="windowText" lastClr="000000"/>
                          </a:solidFill>
                          <a:latin typeface="Comic Sans MS" panose="030F0702030302020204" pitchFamily="66" charset="0"/>
                        </a:rPr>
                        <a:t> about them or produce a piece of artwork in their style.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>
                          <a:solidFill>
                            <a:sysClr val="windowText" lastClr="000000"/>
                          </a:solidFill>
                          <a:latin typeface="Comic Sans MS" panose="030F0702030302020204" pitchFamily="66" charset="0"/>
                        </a:rPr>
                        <a:t>Research a French </a:t>
                      </a:r>
                      <a:r>
                        <a:rPr lang="en-GB" sz="1200" b="1" dirty="0">
                          <a:solidFill>
                            <a:sysClr val="windowText" lastClr="000000"/>
                          </a:solidFill>
                          <a:latin typeface="Comic Sans MS" panose="030F0702030302020204" pitchFamily="66" charset="0"/>
                        </a:rPr>
                        <a:t>scientist</a:t>
                      </a:r>
                      <a:r>
                        <a:rPr lang="en-GB" sz="1200" dirty="0">
                          <a:solidFill>
                            <a:sysClr val="windowText" lastClr="000000"/>
                          </a:solidFill>
                          <a:latin typeface="Comic Sans MS" panose="030F0702030302020204" pitchFamily="66" charset="0"/>
                        </a:rPr>
                        <a:t> – What did they invent? How has it improved your life?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baseline="0" dirty="0">
                          <a:solidFill>
                            <a:sysClr val="windowText" lastClr="000000"/>
                          </a:solidFill>
                          <a:latin typeface="Comic Sans MS" panose="030F0702030302020204" pitchFamily="66" charset="0"/>
                        </a:rPr>
                        <a:t>Produce a </a:t>
                      </a:r>
                      <a:r>
                        <a:rPr lang="en-GB" sz="1200" b="0" baseline="0" dirty="0" err="1">
                          <a:solidFill>
                            <a:sysClr val="windowText" lastClr="000000"/>
                          </a:solidFill>
                          <a:latin typeface="Comic Sans MS" panose="030F0702030302020204" pitchFamily="66" charset="0"/>
                        </a:rPr>
                        <a:t>powerpoint</a:t>
                      </a:r>
                      <a:r>
                        <a:rPr lang="en-GB" sz="1200" b="0" baseline="0" dirty="0">
                          <a:solidFill>
                            <a:sysClr val="windowText" lastClr="000000"/>
                          </a:solidFill>
                          <a:latin typeface="Comic Sans MS" panose="030F0702030302020204" pitchFamily="66" charset="0"/>
                        </a:rPr>
                        <a:t>/word document/video about them.</a:t>
                      </a:r>
                      <a:endParaRPr lang="en-GB" sz="1200" b="1" dirty="0">
                        <a:solidFill>
                          <a:sysClr val="windowText" lastClr="000000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>
                          <a:solidFill>
                            <a:sysClr val="windowText" lastClr="000000"/>
                          </a:solidFill>
                          <a:latin typeface="Comic Sans MS" panose="030F0702030302020204" pitchFamily="66" charset="0"/>
                        </a:rPr>
                        <a:t>Find out about the </a:t>
                      </a:r>
                      <a:r>
                        <a:rPr lang="en-GB" sz="1200" b="1" dirty="0">
                          <a:solidFill>
                            <a:sysClr val="windowText" lastClr="000000"/>
                          </a:solidFill>
                          <a:latin typeface="Comic Sans MS" panose="030F0702030302020204" pitchFamily="66" charset="0"/>
                        </a:rPr>
                        <a:t>French Revolution</a:t>
                      </a:r>
                      <a:r>
                        <a:rPr lang="en-GB" sz="1200" b="0" dirty="0">
                          <a:solidFill>
                            <a:sysClr val="windowText" lastClr="000000"/>
                          </a:solidFill>
                          <a:latin typeface="Comic Sans MS" panose="030F0702030302020204" pitchFamily="66" charset="0"/>
                        </a:rPr>
                        <a:t>.  </a:t>
                      </a:r>
                    </a:p>
                    <a:p>
                      <a:r>
                        <a:rPr lang="en-GB" sz="1200" b="0" baseline="0" dirty="0">
                          <a:solidFill>
                            <a:sysClr val="windowText" lastClr="000000"/>
                          </a:solidFill>
                          <a:latin typeface="Comic Sans MS" panose="030F0702030302020204" pitchFamily="66" charset="0"/>
                        </a:rPr>
                        <a:t>Produce a </a:t>
                      </a:r>
                      <a:r>
                        <a:rPr lang="en-GB" sz="1200" b="0" baseline="0" dirty="0" err="1">
                          <a:solidFill>
                            <a:sysClr val="windowText" lastClr="000000"/>
                          </a:solidFill>
                          <a:latin typeface="Comic Sans MS" panose="030F0702030302020204" pitchFamily="66" charset="0"/>
                        </a:rPr>
                        <a:t>powerpoint</a:t>
                      </a:r>
                      <a:r>
                        <a:rPr lang="en-GB" sz="1200" b="0" baseline="0" dirty="0">
                          <a:solidFill>
                            <a:sysClr val="windowText" lastClr="000000"/>
                          </a:solidFill>
                          <a:latin typeface="Comic Sans MS" panose="030F0702030302020204" pitchFamily="66" charset="0"/>
                        </a:rPr>
                        <a:t>/word document/video about it</a:t>
                      </a:r>
                      <a:endParaRPr lang="en-GB" sz="1200" b="1" dirty="0">
                        <a:solidFill>
                          <a:sysClr val="windowText" lastClr="000000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>
                          <a:solidFill>
                            <a:sysClr val="windowText" lastClr="000000"/>
                          </a:solidFill>
                          <a:latin typeface="Comic Sans MS" panose="030F0702030302020204" pitchFamily="66" charset="0"/>
                        </a:rPr>
                        <a:t>Find out what different </a:t>
                      </a:r>
                      <a:r>
                        <a:rPr lang="en-GB" sz="1200" b="1" dirty="0">
                          <a:solidFill>
                            <a:sysClr val="windowText" lastClr="000000"/>
                          </a:solidFill>
                          <a:latin typeface="Comic Sans MS" panose="030F0702030302020204" pitchFamily="66" charset="0"/>
                        </a:rPr>
                        <a:t>sporting events </a:t>
                      </a:r>
                      <a:r>
                        <a:rPr lang="en-GB" sz="1200" b="0" dirty="0">
                          <a:solidFill>
                            <a:sysClr val="windowText" lastClr="000000"/>
                          </a:solidFill>
                          <a:latin typeface="Comic Sans MS" panose="030F0702030302020204" pitchFamily="66" charset="0"/>
                        </a:rPr>
                        <a:t>usually</a:t>
                      </a:r>
                      <a:r>
                        <a:rPr lang="en-GB" sz="1200" b="1" dirty="0">
                          <a:solidFill>
                            <a:sysClr val="windowText" lastClr="000000"/>
                          </a:solidFill>
                          <a:latin typeface="Comic Sans MS" panose="030F0702030302020204" pitchFamily="66" charset="0"/>
                        </a:rPr>
                        <a:t> </a:t>
                      </a:r>
                      <a:r>
                        <a:rPr lang="en-GB" sz="1200" dirty="0">
                          <a:solidFill>
                            <a:sysClr val="windowText" lastClr="000000"/>
                          </a:solidFill>
                          <a:latin typeface="Comic Sans MS" panose="030F0702030302020204" pitchFamily="66" charset="0"/>
                        </a:rPr>
                        <a:t>take place in France.</a:t>
                      </a:r>
                    </a:p>
                    <a:p>
                      <a:r>
                        <a:rPr lang="en-GB" sz="1200" b="0" baseline="0" dirty="0">
                          <a:solidFill>
                            <a:sysClr val="windowText" lastClr="000000"/>
                          </a:solidFill>
                          <a:latin typeface="Comic Sans MS" panose="030F0702030302020204" pitchFamily="66" charset="0"/>
                        </a:rPr>
                        <a:t>Produce a </a:t>
                      </a:r>
                      <a:r>
                        <a:rPr lang="en-GB" sz="1200" b="0" baseline="0" dirty="0" err="1">
                          <a:solidFill>
                            <a:sysClr val="windowText" lastClr="000000"/>
                          </a:solidFill>
                          <a:latin typeface="Comic Sans MS" panose="030F0702030302020204" pitchFamily="66" charset="0"/>
                        </a:rPr>
                        <a:t>powerpoint</a:t>
                      </a:r>
                      <a:r>
                        <a:rPr lang="en-GB" sz="1200" b="0" baseline="0" dirty="0">
                          <a:solidFill>
                            <a:sysClr val="windowText" lastClr="000000"/>
                          </a:solidFill>
                          <a:latin typeface="Comic Sans MS" panose="030F0702030302020204" pitchFamily="66" charset="0"/>
                        </a:rPr>
                        <a:t>/word document/video about one of them.</a:t>
                      </a:r>
                      <a:endParaRPr lang="en-GB" sz="1200" dirty="0">
                        <a:solidFill>
                          <a:sysClr val="windowText" lastClr="000000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>
                          <a:solidFill>
                            <a:sysClr val="windowText" lastClr="000000"/>
                          </a:solidFill>
                          <a:latin typeface="Comic Sans MS" panose="030F0702030302020204" pitchFamily="66" charset="0"/>
                        </a:rPr>
                        <a:t>Try making a French </a:t>
                      </a:r>
                      <a:r>
                        <a:rPr lang="en-GB" sz="1200" b="1" dirty="0">
                          <a:solidFill>
                            <a:sysClr val="windowText" lastClr="000000"/>
                          </a:solidFill>
                          <a:latin typeface="Comic Sans MS" panose="030F0702030302020204" pitchFamily="66" charset="0"/>
                        </a:rPr>
                        <a:t>breakfast</a:t>
                      </a:r>
                      <a:r>
                        <a:rPr lang="en-GB" sz="1200" dirty="0">
                          <a:solidFill>
                            <a:sysClr val="windowText" lastClr="000000"/>
                          </a:solidFill>
                          <a:latin typeface="Comic Sans MS" panose="030F0702030302020204" pitchFamily="66" charset="0"/>
                        </a:rPr>
                        <a:t> for your family!</a:t>
                      </a:r>
                    </a:p>
                    <a:p>
                      <a:r>
                        <a:rPr lang="en-GB" sz="1200" dirty="0">
                          <a:solidFill>
                            <a:sysClr val="windowText" lastClr="000000"/>
                          </a:solidFill>
                          <a:latin typeface="Comic Sans MS" panose="030F0702030302020204" pitchFamily="66" charset="0"/>
                        </a:rPr>
                        <a:t>Research!</a:t>
                      </a:r>
                    </a:p>
                    <a:p>
                      <a:r>
                        <a:rPr lang="en-GB" sz="1200" dirty="0" err="1">
                          <a:solidFill>
                            <a:sysClr val="windowText" lastClr="000000"/>
                          </a:solidFill>
                          <a:latin typeface="Comic Sans MS" panose="030F0702030302020204" pitchFamily="66" charset="0"/>
                        </a:rPr>
                        <a:t>Buy+make</a:t>
                      </a:r>
                      <a:r>
                        <a:rPr lang="en-GB" sz="1200" dirty="0">
                          <a:solidFill>
                            <a:sysClr val="windowText" lastClr="000000"/>
                          </a:solidFill>
                          <a:latin typeface="Comic Sans MS" panose="030F0702030302020204" pitchFamily="66" charset="0"/>
                        </a:rPr>
                        <a:t>!</a:t>
                      </a:r>
                    </a:p>
                    <a:p>
                      <a:r>
                        <a:rPr lang="en-GB" sz="1200" dirty="0">
                          <a:solidFill>
                            <a:sysClr val="windowText" lastClr="000000"/>
                          </a:solidFill>
                          <a:latin typeface="Comic Sans MS" panose="030F0702030302020204" pitchFamily="66" charset="0"/>
                        </a:rPr>
                        <a:t>Enjoy!</a:t>
                      </a:r>
                    </a:p>
                    <a:p>
                      <a:r>
                        <a:rPr lang="en-GB" sz="1200" dirty="0">
                          <a:solidFill>
                            <a:sysClr val="windowText" lastClr="000000"/>
                          </a:solidFill>
                          <a:latin typeface="Comic Sans MS" panose="030F0702030302020204" pitchFamily="66" charset="0"/>
                        </a:rPr>
                        <a:t>Send us a photo!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3855212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200" dirty="0">
                          <a:solidFill>
                            <a:sysClr val="windowText" lastClr="000000"/>
                          </a:solidFill>
                          <a:latin typeface="Comic Sans MS" panose="030F0702030302020204" pitchFamily="66" charset="0"/>
                        </a:rPr>
                        <a:t>Watch</a:t>
                      </a:r>
                      <a:r>
                        <a:rPr lang="en-GB" sz="1200" baseline="0" dirty="0">
                          <a:solidFill>
                            <a:sysClr val="windowText" lastClr="000000"/>
                          </a:solidFill>
                          <a:latin typeface="Comic Sans MS" panose="030F0702030302020204" pitchFamily="66" charset="0"/>
                        </a:rPr>
                        <a:t> a French </a:t>
                      </a:r>
                      <a:r>
                        <a:rPr lang="en-GB" sz="1200" b="1" baseline="0" dirty="0">
                          <a:solidFill>
                            <a:sysClr val="windowText" lastClr="000000"/>
                          </a:solidFill>
                          <a:latin typeface="Comic Sans MS" panose="030F0702030302020204" pitchFamily="66" charset="0"/>
                        </a:rPr>
                        <a:t>film </a:t>
                      </a:r>
                      <a:r>
                        <a:rPr lang="en-GB" sz="1200" b="0" baseline="0" dirty="0">
                          <a:solidFill>
                            <a:sysClr val="windowText" lastClr="000000"/>
                          </a:solidFill>
                          <a:latin typeface="Comic Sans MS" panose="030F0702030302020204" pitchFamily="66" charset="0"/>
                        </a:rPr>
                        <a:t>and review it in English. You could produce either a written review or a video of your review.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>
                          <a:solidFill>
                            <a:sysClr val="windowText" lastClr="000000"/>
                          </a:solidFill>
                          <a:latin typeface="Comic Sans MS" panose="030F0702030302020204" pitchFamily="66" charset="0"/>
                        </a:rPr>
                        <a:t>Watch a</a:t>
                      </a:r>
                      <a:r>
                        <a:rPr lang="en-GB" sz="1200" baseline="0" dirty="0">
                          <a:solidFill>
                            <a:sysClr val="windowText" lastClr="000000"/>
                          </a:solidFill>
                          <a:latin typeface="Comic Sans MS" panose="030F0702030302020204" pitchFamily="66" charset="0"/>
                        </a:rPr>
                        <a:t> French version of a </a:t>
                      </a:r>
                      <a:r>
                        <a:rPr lang="en-GB" sz="1200" b="1" baseline="0" dirty="0">
                          <a:solidFill>
                            <a:sysClr val="windowText" lastClr="000000"/>
                          </a:solidFill>
                          <a:latin typeface="Comic Sans MS" panose="030F0702030302020204" pitchFamily="66" charset="0"/>
                        </a:rPr>
                        <a:t>game show/reality show</a:t>
                      </a:r>
                      <a:r>
                        <a:rPr lang="en-GB" sz="1200" b="0" baseline="0" dirty="0">
                          <a:solidFill>
                            <a:sysClr val="windowText" lastClr="000000"/>
                          </a:solidFill>
                          <a:latin typeface="Comic Sans MS" panose="030F0702030302020204" pitchFamily="66" charset="0"/>
                        </a:rPr>
                        <a:t>.</a:t>
                      </a:r>
                    </a:p>
                    <a:p>
                      <a:endParaRPr lang="en-GB" sz="1200" b="0" baseline="0" dirty="0">
                        <a:solidFill>
                          <a:sysClr val="windowText" lastClr="000000"/>
                        </a:solidFill>
                        <a:latin typeface="Comic Sans MS" panose="030F0702030302020204" pitchFamily="66" charset="0"/>
                      </a:endParaRPr>
                    </a:p>
                    <a:p>
                      <a:r>
                        <a:rPr lang="en-GB" sz="1200" b="0" baseline="0" dirty="0">
                          <a:solidFill>
                            <a:sysClr val="windowText" lastClr="000000"/>
                          </a:solidFill>
                          <a:latin typeface="Comic Sans MS" panose="030F0702030302020204" pitchFamily="66" charset="0"/>
                        </a:rPr>
                        <a:t>Email/tweet us a link to the show you watched.</a:t>
                      </a:r>
                      <a:endParaRPr lang="en-GB" sz="1200" b="1" dirty="0">
                        <a:solidFill>
                          <a:sysClr val="windowText" lastClr="000000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>
                          <a:solidFill>
                            <a:sysClr val="windowText" lastClr="000000"/>
                          </a:solidFill>
                          <a:latin typeface="Comic Sans MS" panose="030F0702030302020204" pitchFamily="66" charset="0"/>
                        </a:rPr>
                        <a:t>Change</a:t>
                      </a:r>
                      <a:r>
                        <a:rPr lang="en-GB" sz="1200" baseline="0" dirty="0">
                          <a:solidFill>
                            <a:sysClr val="windowText" lastClr="000000"/>
                          </a:solidFill>
                          <a:latin typeface="Comic Sans MS" panose="030F0702030302020204" pitchFamily="66" charset="0"/>
                        </a:rPr>
                        <a:t> the language on your phone to French and leave it like that for at least 24 hours.</a:t>
                      </a:r>
                    </a:p>
                    <a:p>
                      <a:r>
                        <a:rPr lang="en-GB" sz="1200" baseline="0" dirty="0">
                          <a:solidFill>
                            <a:sysClr val="windowText" lastClr="000000"/>
                          </a:solidFill>
                          <a:latin typeface="Comic Sans MS" panose="030F0702030302020204" pitchFamily="66" charset="0"/>
                        </a:rPr>
                        <a:t>Take a screenshot and email/tweet it to us.</a:t>
                      </a:r>
                      <a:endParaRPr lang="en-GB" sz="1200" dirty="0">
                        <a:solidFill>
                          <a:sysClr val="windowText" lastClr="000000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>
                          <a:solidFill>
                            <a:sysClr val="windowText" lastClr="000000"/>
                          </a:solidFill>
                          <a:latin typeface="Comic Sans MS" panose="030F0702030302020204" pitchFamily="66" charset="0"/>
                        </a:rPr>
                        <a:t>Send a </a:t>
                      </a:r>
                      <a:r>
                        <a:rPr lang="en-GB" sz="1200" b="1" dirty="0">
                          <a:solidFill>
                            <a:sysClr val="windowText" lastClr="000000"/>
                          </a:solidFill>
                          <a:latin typeface="Comic Sans MS" panose="030F0702030302020204" pitchFamily="66" charset="0"/>
                        </a:rPr>
                        <a:t>text</a:t>
                      </a:r>
                      <a:r>
                        <a:rPr lang="en-GB" sz="1200" dirty="0">
                          <a:solidFill>
                            <a:sysClr val="windowText" lastClr="000000"/>
                          </a:solidFill>
                          <a:latin typeface="Comic Sans MS" panose="030F0702030302020204" pitchFamily="66" charset="0"/>
                        </a:rPr>
                        <a:t> to your friend in French.</a:t>
                      </a:r>
                    </a:p>
                    <a:p>
                      <a:endParaRPr lang="en-GB" sz="1200" dirty="0">
                        <a:solidFill>
                          <a:sysClr val="windowText" lastClr="000000"/>
                        </a:solidFill>
                        <a:latin typeface="Comic Sans MS" panose="030F0702030302020204" pitchFamily="66" charset="0"/>
                      </a:endParaRPr>
                    </a:p>
                    <a:p>
                      <a:r>
                        <a:rPr lang="en-GB" sz="1200" dirty="0">
                          <a:solidFill>
                            <a:sysClr val="windowText" lastClr="000000"/>
                          </a:solidFill>
                          <a:latin typeface="Comic Sans MS" panose="030F0702030302020204" pitchFamily="66" charset="0"/>
                        </a:rPr>
                        <a:t>Take a screenshot and email/tweet it to us.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>
                          <a:solidFill>
                            <a:sysClr val="windowText" lastClr="000000"/>
                          </a:solidFill>
                          <a:latin typeface="Comic Sans MS" panose="030F0702030302020204" pitchFamily="66" charset="0"/>
                        </a:rPr>
                        <a:t>Find</a:t>
                      </a:r>
                      <a:r>
                        <a:rPr lang="en-GB" sz="1200" baseline="0" dirty="0">
                          <a:solidFill>
                            <a:sysClr val="windowText" lastClr="000000"/>
                          </a:solidFill>
                          <a:latin typeface="Comic Sans MS" panose="030F0702030302020204" pitchFamily="66" charset="0"/>
                        </a:rPr>
                        <a:t> a French </a:t>
                      </a:r>
                      <a:r>
                        <a:rPr lang="en-GB" sz="1200" b="1" baseline="0" dirty="0">
                          <a:solidFill>
                            <a:sysClr val="windowText" lastClr="000000"/>
                          </a:solidFill>
                          <a:latin typeface="Comic Sans MS" panose="030F0702030302020204" pitchFamily="66" charset="0"/>
                        </a:rPr>
                        <a:t>tongue twister </a:t>
                      </a:r>
                      <a:r>
                        <a:rPr lang="en-GB" sz="1200" baseline="0" dirty="0">
                          <a:solidFill>
                            <a:sysClr val="windowText" lastClr="000000"/>
                          </a:solidFill>
                          <a:latin typeface="Comic Sans MS" panose="030F0702030302020204" pitchFamily="66" charset="0"/>
                        </a:rPr>
                        <a:t>and practise saying it quickly.</a:t>
                      </a:r>
                    </a:p>
                    <a:p>
                      <a:r>
                        <a:rPr lang="en-GB" sz="1200" baseline="0" dirty="0">
                          <a:solidFill>
                            <a:sysClr val="windowText" lastClr="000000"/>
                          </a:solidFill>
                          <a:latin typeface="Comic Sans MS" panose="030F0702030302020204" pitchFamily="66" charset="0"/>
                        </a:rPr>
                        <a:t>Tweet us.</a:t>
                      </a:r>
                      <a:endParaRPr lang="en-GB" sz="1200" dirty="0">
                        <a:solidFill>
                          <a:sysClr val="windowText" lastClr="000000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54342721"/>
                  </a:ext>
                </a:extLst>
              </a:tr>
            </a:tbl>
          </a:graphicData>
        </a:graphic>
      </p:graphicFrame>
      <p:pic>
        <p:nvPicPr>
          <p:cNvPr id="7" name="Picture 6">
            <a:extLst>
              <a:ext uri="{FF2B5EF4-FFF2-40B4-BE49-F238E27FC236}">
                <a16:creationId xmlns:a16="http://schemas.microsoft.com/office/drawing/2014/main" id="{5A18F1E8-54A7-9F4D-8F38-B85542A2161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755" t="9783" r="5994"/>
          <a:stretch/>
        </p:blipFill>
        <p:spPr>
          <a:xfrm>
            <a:off x="0" y="0"/>
            <a:ext cx="3154680" cy="1054100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206DABF2-485E-6A45-9CBB-F6AA8F18474A}"/>
              </a:ext>
            </a:extLst>
          </p:cNvPr>
          <p:cNvSpPr/>
          <p:nvPr/>
        </p:nvSpPr>
        <p:spPr>
          <a:xfrm>
            <a:off x="6179018" y="0"/>
            <a:ext cx="6012982" cy="1054100"/>
          </a:xfrm>
          <a:prstGeom prst="rect">
            <a:avLst/>
          </a:prstGeom>
          <a:solidFill>
            <a:srgbClr val="9B0B3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 dirty="0">
                <a:solidFill>
                  <a:schemeClr val="bg2">
                    <a:lumMod val="90000"/>
                  </a:schemeClr>
                </a:solidFill>
              </a:rPr>
              <a:t>KS3 French Home Learning Challenges</a:t>
            </a:r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46060561-D4C9-EE4A-8319-9DB705DBE3CB}"/>
              </a:ext>
            </a:extLst>
          </p:cNvPr>
          <p:cNvSpPr/>
          <p:nvPr/>
        </p:nvSpPr>
        <p:spPr>
          <a:xfrm>
            <a:off x="475448" y="6275070"/>
            <a:ext cx="11407140" cy="582930"/>
          </a:xfrm>
          <a:prstGeom prst="roundRect">
            <a:avLst/>
          </a:prstGeom>
          <a:solidFill>
            <a:srgbClr val="9B0B3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Email/Tweet evidence of your work to either Mrs Smith </a:t>
            </a:r>
            <a:r>
              <a:rPr lang="en-GB">
                <a:hlinkClick r:id="rId3"/>
              </a:rPr>
              <a:t>csmith@stocksbridgehigh.co.uk</a:t>
            </a:r>
            <a:r>
              <a:rPr lang="en-GB" dirty="0"/>
              <a:t> @</a:t>
            </a:r>
            <a:r>
              <a:rPr lang="en-GB" dirty="0" err="1"/>
              <a:t>mmesmithshs</a:t>
            </a:r>
            <a:r>
              <a:rPr lang="en-GB" dirty="0"/>
              <a:t> </a:t>
            </a:r>
          </a:p>
          <a:p>
            <a:pPr algn="ctr"/>
            <a:r>
              <a:rPr lang="en-GB" dirty="0"/>
              <a:t>or Mrs </a:t>
            </a:r>
            <a:r>
              <a:rPr lang="en-GB" dirty="0" err="1"/>
              <a:t>Skitt</a:t>
            </a:r>
            <a:r>
              <a:rPr lang="en-GB" dirty="0"/>
              <a:t> </a:t>
            </a:r>
            <a:r>
              <a:rPr lang="en-GB" dirty="0">
                <a:hlinkClick r:id="rId4"/>
              </a:rPr>
              <a:t>jskitt@stocksbridgehigh.co.uk</a:t>
            </a:r>
            <a:r>
              <a:rPr lang="en-GB" dirty="0"/>
              <a:t> @</a:t>
            </a:r>
            <a:r>
              <a:rPr lang="en-GB" dirty="0" err="1"/>
              <a:t>MmeSkittSHS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9477466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100</TotalTime>
  <Words>452</Words>
  <Application>Microsoft Office PowerPoint</Application>
  <PresentationFormat>Widescreen</PresentationFormat>
  <Paragraphs>47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Comic Sans MS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Fridge</dc:creator>
  <cp:lastModifiedBy>Hannah Taylor</cp:lastModifiedBy>
  <cp:revision>11</cp:revision>
  <cp:lastPrinted>2019-12-02T08:13:32Z</cp:lastPrinted>
  <dcterms:created xsi:type="dcterms:W3CDTF">2019-09-08T13:30:54Z</dcterms:created>
  <dcterms:modified xsi:type="dcterms:W3CDTF">2020-04-20T09:45:19Z</dcterms:modified>
</cp:coreProperties>
</file>