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2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5143500" type="screen16x9"/>
  <p:notesSz cx="6858000" cy="9144000"/>
  <p:embeddedFontLst>
    <p:embeddedFont>
      <p:font typeface="Caveat" panose="020B0604020202020204" charset="0"/>
      <p:regular r:id="rId29"/>
      <p:bold r:id="rId30"/>
    </p:embeddedFont>
    <p:embeddedFont>
      <p:font typeface="Josefin Sans" panose="020B0604020202020204" charset="0"/>
      <p:regular r:id="rId31"/>
      <p:bold r:id="rId32"/>
      <p:italic r:id="rId33"/>
      <p:boldItalic r:id="rId34"/>
    </p:embeddedFont>
    <p:embeddedFont>
      <p:font typeface="Quicksand" panose="020B0604020202020204" charset="0"/>
      <p:regular r:id="rId35"/>
      <p:bold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02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8580dd8b93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8580dd8b93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580dd8b93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580dd8b93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580dd8b93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8580dd8b93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8580dd8b93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8580dd8b93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8580dd8b93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8580dd8b93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580dd8b93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580dd8b93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8580dd8b93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8580dd8b93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8580dd8b93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8580dd8b93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8580dd8b93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8580dd8b93_0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580dd8b93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8580dd8b93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580dd8b93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580dd8b93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The answer: The clean towels are on the bed</a:t>
            </a: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8580dd8b93_0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8580dd8b93_0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8580dd8b93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8580dd8b93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8580dd8b93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8580dd8b93_0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8580dd8b9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8580dd8b93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EG. </a:t>
            </a:r>
            <a:r>
              <a:rPr lang="en-GB" dirty="0" err="1"/>
              <a:t>J’ai</a:t>
            </a:r>
            <a:r>
              <a:rPr lang="en-GB" dirty="0"/>
              <a:t> trouvé </a:t>
            </a:r>
            <a:r>
              <a:rPr lang="en-GB" dirty="0" err="1"/>
              <a:t>quelquechose</a:t>
            </a:r>
            <a:r>
              <a:rPr lang="en-GB" dirty="0"/>
              <a:t> mignon, </a:t>
            </a:r>
            <a:r>
              <a:rPr lang="en-GB" dirty="0" err="1"/>
              <a:t>c’est</a:t>
            </a:r>
            <a:r>
              <a:rPr lang="en-GB" dirty="0"/>
              <a:t> mon chat!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580dd8b93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8580dd8b93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8580dd8b93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8580dd8b93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8580dd8b93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8580dd8b93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580dd8b9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580dd8b9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580dd8b93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8580dd8b93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8580dd8b93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8580dd8b93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7" y="1021225"/>
            <a:ext cx="2889875" cy="233575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550075" y="93100"/>
            <a:ext cx="8933700" cy="9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 dirty="0">
                <a:latin typeface="Caveat"/>
                <a:ea typeface="Caveat"/>
                <a:cs typeface="Caveat"/>
                <a:sym typeface="Caveat"/>
              </a:rPr>
              <a:t>Une chasse au trésor photo</a:t>
            </a:r>
            <a:endParaRPr sz="4900" b="1" dirty="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14775" y="3290300"/>
            <a:ext cx="8933700" cy="17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 err="1">
                <a:latin typeface="Quicksand"/>
                <a:ea typeface="Quicksand"/>
                <a:cs typeface="Quicksand"/>
                <a:sym typeface="Quicksand"/>
              </a:rPr>
              <a:t>Trouve</a:t>
            </a:r>
            <a:r>
              <a:rPr lang="en-GB" sz="1600" b="1" dirty="0"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600" b="1" dirty="0" err="1">
                <a:latin typeface="Quicksand"/>
                <a:ea typeface="Quicksand"/>
                <a:cs typeface="Quicksand"/>
                <a:sym typeface="Quicksand"/>
              </a:rPr>
              <a:t>chaque</a:t>
            </a:r>
            <a:r>
              <a:rPr lang="en-GB" sz="1600" b="1" dirty="0"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600" b="1" dirty="0" err="1">
                <a:latin typeface="Quicksand"/>
                <a:ea typeface="Quicksand"/>
                <a:cs typeface="Quicksand"/>
                <a:sym typeface="Quicksand"/>
              </a:rPr>
              <a:t>réponse</a:t>
            </a:r>
            <a:r>
              <a:rPr lang="en-GB" sz="1600" b="1" dirty="0"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 sz="1600" b="1" dirty="0">
                <a:latin typeface="Quicksand"/>
                <a:ea typeface="Quicksand"/>
                <a:cs typeface="Quicksand"/>
                <a:sym typeface="Quicksand"/>
              </a:rPr>
              <a:t>dans ta maison, ton jardin ou sur ta route d’exercice quotidienne. </a:t>
            </a:r>
            <a:r>
              <a:rPr lang="en-GB" sz="1600" b="1" dirty="0" err="1">
                <a:latin typeface="Quicksand"/>
                <a:ea typeface="Quicksand"/>
                <a:cs typeface="Quicksand"/>
                <a:sym typeface="Quicksand"/>
              </a:rPr>
              <a:t>Prends</a:t>
            </a:r>
            <a:r>
              <a:rPr lang="en-GB" sz="1600" b="1" dirty="0"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600" b="1" dirty="0" err="1">
                <a:latin typeface="Quicksand"/>
                <a:ea typeface="Quicksand"/>
                <a:cs typeface="Quicksand"/>
                <a:sym typeface="Quicksand"/>
              </a:rPr>
              <a:t>une</a:t>
            </a:r>
            <a:r>
              <a:rPr lang="en-GB" sz="1600" b="1" dirty="0">
                <a:latin typeface="Quicksand"/>
                <a:ea typeface="Quicksand"/>
                <a:cs typeface="Quicksand"/>
                <a:sym typeface="Quicksand"/>
              </a:rPr>
              <a:t> photo et </a:t>
            </a:r>
            <a:r>
              <a:rPr lang="en-GB" sz="1600" b="1" dirty="0" err="1">
                <a:latin typeface="Quicksand"/>
                <a:ea typeface="Quicksand"/>
                <a:cs typeface="Quicksand"/>
                <a:sym typeface="Quicksand"/>
              </a:rPr>
              <a:t>écris</a:t>
            </a:r>
            <a:r>
              <a:rPr lang="en-GB" sz="1600" b="1" dirty="0">
                <a:latin typeface="Quicksand"/>
                <a:ea typeface="Quicksand"/>
                <a:cs typeface="Quicksand"/>
                <a:sym typeface="Quicksand"/>
              </a:rPr>
              <a:t> la </a:t>
            </a:r>
            <a:r>
              <a:rPr lang="en-GB" sz="1600" b="1" dirty="0" err="1">
                <a:latin typeface="Quicksand"/>
                <a:ea typeface="Quicksand"/>
                <a:cs typeface="Quicksand"/>
                <a:sym typeface="Quicksand"/>
              </a:rPr>
              <a:t>réponse</a:t>
            </a:r>
            <a:r>
              <a:rPr lang="en-GB" sz="1600" b="1" dirty="0"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600" b="1" dirty="0" err="1">
                <a:latin typeface="Quicksand"/>
                <a:ea typeface="Quicksand"/>
                <a:cs typeface="Quicksand"/>
                <a:sym typeface="Quicksand"/>
              </a:rPr>
              <a:t>en</a:t>
            </a:r>
            <a:r>
              <a:rPr lang="en-GB" sz="1600" b="1" dirty="0"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600" b="1" dirty="0" err="1">
                <a:latin typeface="Quicksand"/>
                <a:ea typeface="Quicksand"/>
                <a:cs typeface="Quicksand"/>
                <a:sym typeface="Quicksand"/>
              </a:rPr>
              <a:t>français</a:t>
            </a:r>
            <a:r>
              <a:rPr lang="en-GB" sz="1600" b="1" dirty="0"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sz="1600" b="1" dirty="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latin typeface="Quicksand"/>
                <a:ea typeface="Quicksand"/>
                <a:cs typeface="Quicksand"/>
                <a:sym typeface="Quicksand"/>
              </a:rPr>
              <a:t>Find each answer </a:t>
            </a:r>
            <a:r>
              <a:rPr lang="en" sz="1600" dirty="0">
                <a:latin typeface="Quicksand"/>
                <a:ea typeface="Quicksand"/>
                <a:cs typeface="Quicksand"/>
                <a:sym typeface="Quicksand"/>
              </a:rPr>
              <a:t>in your house, your garden or on your daily exercise route. </a:t>
            </a:r>
            <a:r>
              <a:rPr lang="en-GB" sz="1600" dirty="0">
                <a:latin typeface="Quicksand"/>
                <a:ea typeface="Quicksand"/>
                <a:cs typeface="Quicksand"/>
                <a:sym typeface="Quicksand"/>
              </a:rPr>
              <a:t>Take a photo and write an answer in French.</a:t>
            </a:r>
            <a:endParaRPr sz="1600" dirty="0"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E4AD3F6C-EE6E-4028-A982-61D6435AA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631" y="267462"/>
            <a:ext cx="2580886" cy="25717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quelque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chose de m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auvais pour la santé.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100A5DED-74AE-43CF-938F-A008B2AB5084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Qui fait du sport et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quel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sport fait-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il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?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65D83D0D-DAAC-4CAE-8319-CEB373AC7AC0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Qu’est-ce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que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tu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aimes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porter pendant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tes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journées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à 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maison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?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6936AC49-E4C6-466B-ABDA-2B0FD270C9A0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des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objets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que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tu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prendrais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avec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toi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au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collège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.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6F51425B-4699-458B-887C-9BA7A76533EE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Quel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temps fait-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il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aujourd’hui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?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latin typeface="Josefin Sans"/>
                <a:ea typeface="Josefin Sans"/>
                <a:cs typeface="Josefin Sans"/>
                <a:sym typeface="Josefin Sans"/>
              </a:rPr>
              <a:t>(commence par </a:t>
            </a:r>
            <a:r>
              <a:rPr lang="en-GB" sz="3200" dirty="0" err="1">
                <a:latin typeface="Josefin Sans"/>
                <a:ea typeface="Josefin Sans"/>
                <a:cs typeface="Josefin Sans"/>
                <a:sym typeface="Josefin Sans"/>
              </a:rPr>
              <a:t>écrire</a:t>
            </a:r>
            <a:r>
              <a:rPr lang="en-GB" sz="3200" dirty="0">
                <a:latin typeface="Josefin Sans"/>
                <a:ea typeface="Josefin Sans"/>
                <a:cs typeface="Josefin Sans"/>
                <a:sym typeface="Josefin Sans"/>
              </a:rPr>
              <a:t> la date)</a:t>
            </a:r>
            <a:endParaRPr sz="32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58B5452C-202C-4D01-90B1-4FC4549773B9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Qui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prépare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le diner et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qu’est-ce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que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tu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vas manger?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C9158861-87DF-4D53-8CF5-FC3B5322D7EC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des gens.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5FD0D307-F506-45B3-BE9C-79F7DDE4D3B3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Si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tu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regardes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vers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le haut, que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vois-tu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?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917466D5-E911-4F3A-9647-C1C280B71BBD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De quoi as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tu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envie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quand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tu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as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soif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?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C7BF8BD8-F93A-4BCE-9FA9-68F6A063D94C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trois insects et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décris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-les.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C836641F-6A17-438C-AF26-DBA03B9B44B9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105150" y="-191275"/>
            <a:ext cx="8933700" cy="9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rgbClr val="0B5394"/>
                </a:solidFill>
                <a:latin typeface="Caveat"/>
                <a:ea typeface="Caveat"/>
                <a:cs typeface="Caveat"/>
                <a:sym typeface="Caveat"/>
              </a:rPr>
              <a:t>Par exemple</a:t>
            </a:r>
            <a:endParaRPr sz="4900" b="1">
              <a:solidFill>
                <a:srgbClr val="0B5394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105125" y="6137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où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sont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les serviettes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propres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.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05150" y="38938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2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2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2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2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Les serviettes </a:t>
            </a:r>
            <a:r>
              <a:rPr lang="en-GB" sz="2800" b="1" dirty="0" err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propres</a:t>
            </a:r>
            <a:r>
              <a:rPr lang="en" sz="2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 sont sur le lit.</a:t>
            </a:r>
            <a:endParaRPr sz="2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7000" y="1531450"/>
            <a:ext cx="2210001" cy="2210001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65" name="Google Shape;65;p14"/>
          <p:cNvCxnSpPr/>
          <p:nvPr/>
        </p:nvCxnSpPr>
        <p:spPr>
          <a:xfrm flipH="1">
            <a:off x="5677000" y="2163250"/>
            <a:ext cx="1152300" cy="51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6" name="Google Shape;66;p14"/>
          <p:cNvSpPr txBox="1"/>
          <p:nvPr/>
        </p:nvSpPr>
        <p:spPr>
          <a:xfrm>
            <a:off x="6829300" y="1684875"/>
            <a:ext cx="1721700" cy="621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2. Add your photo (Insert &gt; Image)</a:t>
            </a:r>
            <a:endParaRPr dirty="0"/>
          </a:p>
        </p:txBody>
      </p:sp>
      <p:sp>
        <p:nvSpPr>
          <p:cNvPr id="67" name="Google Shape;67;p14"/>
          <p:cNvSpPr txBox="1"/>
          <p:nvPr/>
        </p:nvSpPr>
        <p:spPr>
          <a:xfrm>
            <a:off x="267825" y="1541550"/>
            <a:ext cx="3051300" cy="621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1. Use your </a:t>
            </a:r>
            <a:r>
              <a:rPr lang="en-GB" dirty="0"/>
              <a:t>knowledge</a:t>
            </a:r>
            <a:r>
              <a:rPr lang="en" dirty="0"/>
              <a:t>/ wordreference to look up the word</a:t>
            </a:r>
            <a:endParaRPr dirty="0"/>
          </a:p>
        </p:txBody>
      </p:sp>
      <p:cxnSp>
        <p:nvCxnSpPr>
          <p:cNvPr id="68" name="Google Shape;68;p14"/>
          <p:cNvCxnSpPr>
            <a:cxnSpLocks/>
            <a:stCxn id="67" idx="0"/>
          </p:cNvCxnSpPr>
          <p:nvPr/>
        </p:nvCxnSpPr>
        <p:spPr>
          <a:xfrm flipV="1">
            <a:off x="1793475" y="1174704"/>
            <a:ext cx="4031402" cy="36684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69" name="Google Shape;69;p14"/>
          <p:cNvPicPr preferRelativeResize="0"/>
          <p:nvPr/>
        </p:nvPicPr>
        <p:blipFill rotWithShape="1">
          <a:blip r:embed="rId4">
            <a:alphaModFix/>
          </a:blip>
          <a:srcRect l="9109" t="7468" r="48639" b="67428"/>
          <a:stretch/>
        </p:blipFill>
        <p:spPr>
          <a:xfrm>
            <a:off x="373074" y="2191750"/>
            <a:ext cx="2716400" cy="12912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" name="Google Shape;70;p14"/>
          <p:cNvCxnSpPr>
            <a:cxnSpLocks/>
          </p:cNvCxnSpPr>
          <p:nvPr/>
        </p:nvCxnSpPr>
        <p:spPr>
          <a:xfrm flipH="1">
            <a:off x="6774376" y="3764451"/>
            <a:ext cx="915774" cy="3299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" name="Google Shape;71;p14"/>
          <p:cNvSpPr txBox="1"/>
          <p:nvPr/>
        </p:nvSpPr>
        <p:spPr>
          <a:xfrm>
            <a:off x="5824876" y="2798725"/>
            <a:ext cx="3213949" cy="96572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3. </a:t>
            </a:r>
            <a:r>
              <a:rPr lang="en-GB" dirty="0"/>
              <a:t>Write the answer in French. You should be aiming to write in sentences. Hint: Use the question to form your answer/</a:t>
            </a:r>
            <a:endParaRPr dirty="0"/>
          </a:p>
        </p:txBody>
      </p:sp>
      <p:sp>
        <p:nvSpPr>
          <p:cNvPr id="72" name="Google Shape;72;p14"/>
          <p:cNvSpPr txBox="1"/>
          <p:nvPr/>
        </p:nvSpPr>
        <p:spPr>
          <a:xfrm>
            <a:off x="38250" y="4586675"/>
            <a:ext cx="9067500" cy="511500"/>
          </a:xfrm>
          <a:prstGeom prst="rect">
            <a:avLst/>
          </a:prstGeom>
          <a:solidFill>
            <a:srgbClr val="BEE5D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Quicksand"/>
                <a:ea typeface="Quicksand"/>
                <a:cs typeface="Quicksand"/>
                <a:sym typeface="Quicksand"/>
              </a:rPr>
              <a:t>Want to present it in a different way? </a:t>
            </a:r>
            <a:r>
              <a:rPr lang="en" dirty="0">
                <a:latin typeface="Quicksand"/>
                <a:ea typeface="Quicksand"/>
                <a:cs typeface="Quicksand"/>
                <a:sym typeface="Quicksand"/>
              </a:rPr>
              <a:t>Feel free to do your own thing (poster, video, wordmap, book), as long as all the </a:t>
            </a:r>
            <a:r>
              <a:rPr lang="en-GB" dirty="0">
                <a:latin typeface="Quicksand"/>
                <a:ea typeface="Quicksand"/>
                <a:cs typeface="Quicksand"/>
                <a:sym typeface="Quicksand"/>
              </a:rPr>
              <a:t>answer</a:t>
            </a:r>
            <a:r>
              <a:rPr lang="en" dirty="0">
                <a:latin typeface="Quicksand"/>
                <a:ea typeface="Quicksand"/>
                <a:cs typeface="Quicksand"/>
                <a:sym typeface="Quicksand"/>
              </a:rPr>
              <a:t> and photos are included.</a:t>
            </a:r>
            <a:endParaRPr dirty="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2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Qu’est-ce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que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tu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fais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tous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les matins?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F6999698-F225-476B-883C-E089A9529542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3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un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jouet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.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B21FCC59-3523-4EA1-A378-4A1024A23E4C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quelque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chose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d’amusant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et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décris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-le.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9B03F63D-BF8F-42EA-A93C-AB12BC329BEA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A770A-2BA3-4548-AFAF-3EF50D9AE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88275"/>
            <a:ext cx="8520600" cy="572700"/>
          </a:xfrm>
        </p:spPr>
        <p:txBody>
          <a:bodyPr/>
          <a:lstStyle/>
          <a:p>
            <a:pPr algn="ctr"/>
            <a:r>
              <a:rPr lang="en-GB" sz="3200" b="1" u="sng" dirty="0">
                <a:latin typeface="Josefin Sans" panose="020B0604020202020204" charset="0"/>
              </a:rPr>
              <a:t>Ready for a challenge?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420E1-8C1E-415B-8E0A-C5074BB2F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63550"/>
            <a:ext cx="9015984" cy="3416400"/>
          </a:xfrm>
        </p:spPr>
        <p:txBody>
          <a:bodyPr/>
          <a:lstStyle/>
          <a:p>
            <a:pPr marL="114300" indent="0" algn="ctr">
              <a:buNone/>
            </a:pPr>
            <a:r>
              <a:rPr lang="en-GB" sz="2400" dirty="0">
                <a:solidFill>
                  <a:srgbClr val="7030A0"/>
                </a:solidFill>
                <a:latin typeface="Josefin Sans" panose="020B0604020202020204" charset="0"/>
              </a:rPr>
              <a:t>Time to be even more creative and work the other way. </a:t>
            </a:r>
          </a:p>
          <a:p>
            <a:pPr marL="114300" indent="0" algn="ctr">
              <a:buNone/>
            </a:pPr>
            <a:endParaRPr lang="en-GB" sz="2400" dirty="0">
              <a:solidFill>
                <a:srgbClr val="7030A0"/>
              </a:solidFill>
              <a:latin typeface="Josefin Sans" panose="020B0604020202020204" charset="0"/>
            </a:endParaRPr>
          </a:p>
          <a:p>
            <a:pPr algn="ctr"/>
            <a:r>
              <a:rPr lang="en-GB" sz="2400" dirty="0">
                <a:solidFill>
                  <a:srgbClr val="7030A0"/>
                </a:solidFill>
                <a:latin typeface="Josefin Sans" panose="020B0604020202020204" charset="0"/>
              </a:rPr>
              <a:t>Find things of interest around you, these could be at home, on a walk, your pet or even an interesting shape in the sky. </a:t>
            </a:r>
          </a:p>
          <a:p>
            <a:pPr algn="ctr"/>
            <a:r>
              <a:rPr lang="en-GB" sz="2400" dirty="0">
                <a:solidFill>
                  <a:srgbClr val="7030A0"/>
                </a:solidFill>
                <a:latin typeface="Josefin Sans" panose="020B0604020202020204" charset="0"/>
              </a:rPr>
              <a:t>Take a picture and insert it on here and write a sentence in French to describe what it is, where it is, what you think of it etc. </a:t>
            </a:r>
          </a:p>
          <a:p>
            <a:pPr marL="114300" indent="0" algn="ctr">
              <a:buNone/>
            </a:pPr>
            <a:endParaRPr lang="en-GB" sz="2400" dirty="0">
              <a:solidFill>
                <a:srgbClr val="7030A0"/>
              </a:solidFill>
              <a:latin typeface="Josefin Sans" panose="020B0604020202020204" charset="0"/>
            </a:endParaRPr>
          </a:p>
          <a:p>
            <a:pPr marL="114300" indent="0" algn="ctr">
              <a:buNone/>
            </a:pPr>
            <a:r>
              <a:rPr lang="en-GB" sz="2400" dirty="0">
                <a:solidFill>
                  <a:srgbClr val="7030A0"/>
                </a:solidFill>
                <a:latin typeface="Josefin Sans" panose="020B0604020202020204" charset="0"/>
              </a:rPr>
              <a:t>Be as creative as you can! How many extra slides can you add?</a:t>
            </a:r>
          </a:p>
        </p:txBody>
      </p:sp>
    </p:spTree>
    <p:extLst>
      <p:ext uri="{BB962C8B-B14F-4D97-AF65-F5344CB8AC3E}">
        <p14:creationId xmlns:p14="http://schemas.microsoft.com/office/powerpoint/2010/main" val="153496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quelque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chose de mignon.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b="1" dirty="0" err="1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J’ai</a:t>
            </a:r>
            <a:r>
              <a:rPr lang="en-GB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 trouvé..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un animal.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2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200" dirty="0" err="1">
                <a:latin typeface="Josefin Sans"/>
                <a:ea typeface="Josefin Sans"/>
                <a:cs typeface="Josefin Sans"/>
                <a:sym typeface="Josefin Sans"/>
              </a:rPr>
              <a:t>quelque</a:t>
            </a:r>
            <a:r>
              <a:rPr lang="en-GB" sz="3200" dirty="0">
                <a:latin typeface="Josefin Sans"/>
                <a:ea typeface="Josefin Sans"/>
                <a:cs typeface="Josefin Sans"/>
                <a:sym typeface="Josefin Sans"/>
              </a:rPr>
              <a:t> chose qui </a:t>
            </a:r>
            <a:r>
              <a:rPr lang="en-GB" sz="3200" dirty="0" err="1">
                <a:latin typeface="Josefin Sans"/>
                <a:ea typeface="Josefin Sans"/>
                <a:cs typeface="Josefin Sans"/>
                <a:sym typeface="Josefin Sans"/>
              </a:rPr>
              <a:t>peut</a:t>
            </a:r>
            <a:r>
              <a:rPr lang="en-GB" sz="32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200" dirty="0" err="1">
                <a:latin typeface="Josefin Sans"/>
                <a:ea typeface="Josefin Sans"/>
                <a:cs typeface="Josefin Sans"/>
                <a:sym typeface="Josefin Sans"/>
              </a:rPr>
              <a:t>être</a:t>
            </a:r>
            <a:r>
              <a:rPr lang="en-GB" sz="3200" dirty="0">
                <a:latin typeface="Josefin Sans"/>
                <a:ea typeface="Josefin Sans"/>
                <a:cs typeface="Josefin Sans"/>
                <a:sym typeface="Josefin Sans"/>
              </a:rPr>
              <a:t> grand </a:t>
            </a:r>
            <a:r>
              <a:rPr lang="en-GB" sz="3200" dirty="0" err="1">
                <a:latin typeface="Josefin Sans"/>
                <a:ea typeface="Josefin Sans"/>
                <a:cs typeface="Josefin Sans"/>
                <a:sym typeface="Josefin Sans"/>
              </a:rPr>
              <a:t>ou</a:t>
            </a:r>
            <a:r>
              <a:rPr lang="en-GB" sz="3200" dirty="0">
                <a:latin typeface="Josefin Sans"/>
                <a:ea typeface="Josefin Sans"/>
                <a:cs typeface="Josefin Sans"/>
                <a:sym typeface="Josefin Sans"/>
              </a:rPr>
              <a:t> petit.</a:t>
            </a:r>
            <a:endParaRPr sz="32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CEE88070-2021-430B-AEE4-EFD8A510C7F3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quelque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chose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qu’on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peut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manger. 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9A7075E0-B730-4708-B200-35D39AE277EA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Où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est-ce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qu’il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y a des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arbres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?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4264239F-7EA9-48E6-A44B-6BAE1CB7EDA9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Qui a un portable? </a:t>
            </a:r>
            <a:endParaRPr sz="38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892890AC-C558-4A4F-AD54-51F4DFA0AA2C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/>
        </p:nvSpPr>
        <p:spPr>
          <a:xfrm>
            <a:off x="105138" y="5490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Trouve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des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ordures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laissés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 dans la nature.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latin typeface="Josefin Sans"/>
                <a:ea typeface="Josefin Sans"/>
                <a:cs typeface="Josefin Sans"/>
                <a:sym typeface="Josefin Sans"/>
              </a:rPr>
              <a:t>(</a:t>
            </a:r>
            <a:r>
              <a:rPr lang="en-GB" sz="2400" dirty="0" err="1">
                <a:latin typeface="Josefin Sans"/>
                <a:ea typeface="Josefin Sans"/>
                <a:cs typeface="Josefin Sans"/>
                <a:sym typeface="Josefin Sans"/>
              </a:rPr>
              <a:t>tu</a:t>
            </a:r>
            <a:r>
              <a:rPr lang="en-GB" sz="24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2400" dirty="0" err="1">
                <a:latin typeface="Josefin Sans"/>
                <a:ea typeface="Josefin Sans"/>
                <a:cs typeface="Josefin Sans"/>
                <a:sym typeface="Josefin Sans"/>
              </a:rPr>
              <a:t>peux</a:t>
            </a:r>
            <a:r>
              <a:rPr lang="en-GB" sz="2400" dirty="0">
                <a:latin typeface="Josefin Sans"/>
                <a:ea typeface="Josefin Sans"/>
                <a:cs typeface="Josefin Sans"/>
                <a:sym typeface="Josefin Sans"/>
              </a:rPr>
              <a:t> les </a:t>
            </a:r>
            <a:r>
              <a:rPr lang="en-GB" sz="2400" dirty="0" err="1">
                <a:latin typeface="Josefin Sans"/>
                <a:ea typeface="Josefin Sans"/>
                <a:cs typeface="Josefin Sans"/>
                <a:sym typeface="Josefin Sans"/>
              </a:rPr>
              <a:t>ramasser</a:t>
            </a:r>
            <a:r>
              <a:rPr lang="en-GB" sz="24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2400" dirty="0" err="1">
                <a:latin typeface="Josefin Sans"/>
                <a:ea typeface="Josefin Sans"/>
                <a:cs typeface="Josefin Sans"/>
                <a:sym typeface="Josefin Sans"/>
              </a:rPr>
              <a:t>aussi</a:t>
            </a:r>
            <a:r>
              <a:rPr lang="en-GB" sz="2400" dirty="0">
                <a:latin typeface="Josefin Sans"/>
                <a:ea typeface="Josefin Sans"/>
                <a:cs typeface="Josefin Sans"/>
                <a:sym typeface="Josefin Sans"/>
              </a:rPr>
              <a:t>!)</a:t>
            </a:r>
            <a:endParaRPr sz="24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" name="Google Shape;84;p16">
            <a:extLst>
              <a:ext uri="{FF2B5EF4-FFF2-40B4-BE49-F238E27FC236}">
                <a16:creationId xmlns:a16="http://schemas.microsoft.com/office/drawing/2014/main" id="{93DDC978-C1BA-4526-B917-AA8D2C578619}"/>
              </a:ext>
            </a:extLst>
          </p:cNvPr>
          <p:cNvSpPr txBox="1"/>
          <p:nvPr/>
        </p:nvSpPr>
        <p:spPr>
          <a:xfrm>
            <a:off x="105163" y="3829150"/>
            <a:ext cx="8933700" cy="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La </a:t>
            </a:r>
            <a:r>
              <a:rPr lang="en-GB" sz="3800" dirty="0" err="1">
                <a:latin typeface="Josefin Sans"/>
                <a:ea typeface="Josefin Sans"/>
                <a:cs typeface="Josefin Sans"/>
                <a:sym typeface="Josefin Sans"/>
              </a:rPr>
              <a:t>réponse</a:t>
            </a:r>
            <a:r>
              <a:rPr lang="en-GB" sz="3800" dirty="0"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r>
              <a:rPr lang="en" sz="38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" sz="3800" b="1" dirty="0">
                <a:solidFill>
                  <a:srgbClr val="9900FF"/>
                </a:solidFill>
                <a:latin typeface="Josefin Sans"/>
                <a:ea typeface="Josefin Sans"/>
                <a:cs typeface="Josefin Sans"/>
                <a:sym typeface="Josefin Sans"/>
              </a:rPr>
              <a:t>...</a:t>
            </a:r>
            <a:endParaRPr sz="3800" b="1" dirty="0">
              <a:solidFill>
                <a:srgbClr val="9900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8" ma:contentTypeDescription="Create a new document." ma:contentTypeScope="" ma:versionID="a12ed6f7009b1a057837480bc01add1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b8edf0f5dcc5bf6e8fa9a83979cc2e15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0361DCC-2C56-4B5F-82BA-DF36C13AC88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18DCCC-DADD-4F68-A770-2D758E4A8A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C00BCE-60E3-4240-859D-40B337E8184D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1d24635c-9b6a-4be4-85eb-13301a09637f"/>
    <ds:schemaRef ds:uri="e8eb7d5e-0f43-4d7c-9ede-4a25dc3993c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526</Words>
  <Application>Microsoft Office PowerPoint</Application>
  <PresentationFormat>On-screen Show (16:9)</PresentationFormat>
  <Paragraphs>62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Josefin Sans</vt:lpstr>
      <vt:lpstr>Caveat</vt:lpstr>
      <vt:lpstr>Arial</vt:lpstr>
      <vt:lpstr>Quicksand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Ready for a challenge?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E. Gracey</dc:creator>
  <cp:lastModifiedBy>j_skitt@yahoo.com</cp:lastModifiedBy>
  <cp:revision>4</cp:revision>
  <dcterms:modified xsi:type="dcterms:W3CDTF">2020-07-02T20:51:51Z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