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embeddedFontLst>
    <p:embeddedFont>
      <p:font typeface="Caveat" panose="020B0604020202020204" charset="0"/>
      <p:regular r:id="rId26"/>
      <p:bold r:id="rId27"/>
    </p:embeddedFont>
    <p:embeddedFont>
      <p:font typeface="Josefin Sans" panose="020B0604020202020204" charset="0"/>
      <p:regular r:id="rId28"/>
      <p:bold r:id="rId29"/>
      <p:italic r:id="rId30"/>
      <p:boldItalic r:id="rId31"/>
    </p:embeddedFont>
    <p:embeddedFont>
      <p:font typeface="Quicksand" panose="020B0604020202020204" charset="0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02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580dd8b9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580dd8b9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580dd8b93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580dd8b93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580dd8b93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580dd8b93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580dd8b93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580dd8b93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580dd8b93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580dd8b93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580dd8b93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580dd8b93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580dd8b93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580dd8b93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8580dd8b93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8580dd8b93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580dd8b93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580dd8b93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580dd8b93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8580dd8b93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580dd8b9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580dd8b93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580dd8b93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8580dd8b93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8580dd8b93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8580dd8b93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8580dd8b93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8580dd8b93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580dd8b9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580dd8b9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580dd8b93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580dd8b93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8580dd8b93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8580dd8b93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580dd8b93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580dd8b93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580dd8b9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580dd8b9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580dd8b93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580dd8b93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580dd8b93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580dd8b93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6763" y="954550"/>
            <a:ext cx="2889875" cy="23357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334851" y="93100"/>
            <a:ext cx="8933700" cy="9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 dirty="0">
                <a:latin typeface="Caveat"/>
                <a:ea typeface="Caveat"/>
                <a:cs typeface="Caveat"/>
                <a:sym typeface="Caveat"/>
              </a:rPr>
              <a:t>Une chasse au trésor photo</a:t>
            </a:r>
            <a:endParaRPr sz="4900" b="1"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14775" y="3290300"/>
            <a:ext cx="8933700" cy="17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Quicksand"/>
                <a:ea typeface="Quicksand"/>
                <a:cs typeface="Quicksand"/>
                <a:sym typeface="Quicksand"/>
              </a:rPr>
              <a:t>Traduis chaque mot vers anglais, puis trouve l’objet dans ta maison, ton jardin ou sur ta route d’exercice quotidienne.</a:t>
            </a:r>
            <a:endParaRPr sz="1600" b="1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icksand"/>
                <a:ea typeface="Quicksand"/>
                <a:cs typeface="Quicksand"/>
                <a:sym typeface="Quicksand"/>
              </a:rPr>
              <a:t>Translate each word into English then find the object in your house, your garden or on your daily exercise route.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8254851A-1AE0-4592-8F7F-BD64773CA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42" y="578324"/>
            <a:ext cx="2434582" cy="24259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Mauvais pour la santé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20" name="Google Shape;120;p22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 vélo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26" name="Google Shape;126;p23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La mode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32" name="Google Shape;132;p24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 stylo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38" name="Google Shape;138;p25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Le temps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44" name="Google Shape;144;p26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La cuisine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50" name="Google Shape;150;p27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Des gens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56" name="Google Shape;156;p28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Des nuages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62" name="Google Shape;162;p29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Une boisson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68" name="Google Shape;168;p30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Les insectes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105150" y="-191275"/>
            <a:ext cx="8933700" cy="9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rgbClr val="0B5394"/>
                </a:solidFill>
                <a:latin typeface="Caveat"/>
                <a:ea typeface="Caveat"/>
                <a:cs typeface="Caveat"/>
                <a:sym typeface="Caveat"/>
              </a:rPr>
              <a:t>Par exemple</a:t>
            </a:r>
            <a:endParaRPr sz="4900" b="1">
              <a:solidFill>
                <a:srgbClr val="0B5394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105125" y="6137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Une serviette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05150" y="38938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A towel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7000" y="1531450"/>
            <a:ext cx="2210001" cy="2210001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65" name="Google Shape;65;p14"/>
          <p:cNvCxnSpPr/>
          <p:nvPr/>
        </p:nvCxnSpPr>
        <p:spPr>
          <a:xfrm flipH="1">
            <a:off x="5677000" y="2163250"/>
            <a:ext cx="1152300" cy="51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66;p14"/>
          <p:cNvSpPr txBox="1"/>
          <p:nvPr/>
        </p:nvSpPr>
        <p:spPr>
          <a:xfrm>
            <a:off x="6829300" y="1905000"/>
            <a:ext cx="1721700" cy="62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Add your photo (Insert &gt; Image)</a:t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267825" y="1541550"/>
            <a:ext cx="3051300" cy="62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 Use your </a:t>
            </a:r>
            <a:r>
              <a:rPr lang="en-GB" dirty="0"/>
              <a:t>own knowledge</a:t>
            </a:r>
            <a:r>
              <a:rPr lang="en" dirty="0"/>
              <a:t>/ wordreference to look up the word</a:t>
            </a:r>
            <a:endParaRPr dirty="0"/>
          </a:p>
        </p:txBody>
      </p:sp>
      <p:cxnSp>
        <p:nvCxnSpPr>
          <p:cNvPr id="68" name="Google Shape;68;p14"/>
          <p:cNvCxnSpPr>
            <a:stCxn id="67" idx="0"/>
          </p:cNvCxnSpPr>
          <p:nvPr/>
        </p:nvCxnSpPr>
        <p:spPr>
          <a:xfrm rot="10800000" flipH="1">
            <a:off x="1793475" y="1101450"/>
            <a:ext cx="1296000" cy="44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l="9109" t="7468" r="48639" b="67428"/>
          <a:stretch/>
        </p:blipFill>
        <p:spPr>
          <a:xfrm>
            <a:off x="373074" y="2191750"/>
            <a:ext cx="2716400" cy="12912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70;p14"/>
          <p:cNvCxnSpPr/>
          <p:nvPr/>
        </p:nvCxnSpPr>
        <p:spPr>
          <a:xfrm flipH="1">
            <a:off x="6317225" y="3587150"/>
            <a:ext cx="1152300" cy="51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Google Shape;71;p14"/>
          <p:cNvSpPr txBox="1"/>
          <p:nvPr/>
        </p:nvSpPr>
        <p:spPr>
          <a:xfrm>
            <a:off x="7469525" y="3328900"/>
            <a:ext cx="1569300" cy="62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Write the word in English</a:t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38250" y="4586675"/>
            <a:ext cx="9067500" cy="511500"/>
          </a:xfrm>
          <a:prstGeom prst="rect">
            <a:avLst/>
          </a:prstGeom>
          <a:solidFill>
            <a:srgbClr val="BEE5D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Quicksand"/>
                <a:ea typeface="Quicksand"/>
                <a:cs typeface="Quicksand"/>
                <a:sym typeface="Quicksand"/>
              </a:rPr>
              <a:t>Want to present it in a different way? </a:t>
            </a:r>
            <a:r>
              <a:rPr lang="en">
                <a:latin typeface="Quicksand"/>
                <a:ea typeface="Quicksand"/>
                <a:cs typeface="Quicksand"/>
                <a:sym typeface="Quicksand"/>
              </a:rPr>
              <a:t>Feel free to do your own thing (poster, video, wordmap, book), as long as all the words and photos are included.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étudier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80" name="Google Shape;180;p32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 ballon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86" name="Google Shape;186;p33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amusant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92" name="Google Shape;192;p34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A770A-2BA3-4548-AFAF-3EF50D9AE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1" u="sng" dirty="0">
                <a:latin typeface="Josefin Sans" panose="020B0604020202020204" charset="0"/>
              </a:rPr>
              <a:t>Ready for a challenge?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420E1-8C1E-415B-8E0A-C5074BB2F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Time to be even more creative and work the other way. </a:t>
            </a:r>
          </a:p>
          <a:p>
            <a:pPr marL="114300" indent="0" algn="ctr">
              <a:buNone/>
            </a:pPr>
            <a:endParaRPr lang="en-GB" sz="2400" dirty="0">
              <a:solidFill>
                <a:srgbClr val="7030A0"/>
              </a:solidFill>
              <a:latin typeface="Josefin Sans" panose="020B0604020202020204" charset="0"/>
            </a:endParaRP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Find things of interest around you, these could be at home, on a walk, your pet or even an interesting shape in the sky. </a:t>
            </a: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Take a picture and insert it on here and write a word in French to describe what you have seen. </a:t>
            </a:r>
          </a:p>
          <a:p>
            <a:pPr marL="114300" indent="0" algn="ctr">
              <a:buNone/>
            </a:pPr>
            <a:endParaRPr lang="en-GB" sz="2400" dirty="0">
              <a:solidFill>
                <a:srgbClr val="7030A0"/>
              </a:solidFill>
              <a:latin typeface="Josefin Sans" panose="020B0604020202020204" charset="0"/>
            </a:endParaRPr>
          </a:p>
          <a:p>
            <a:pPr marL="114300" indent="0" algn="ctr">
              <a:buNone/>
            </a:pPr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How many extra slides can you add?</a:t>
            </a:r>
          </a:p>
        </p:txBody>
      </p:sp>
    </p:spTree>
    <p:extLst>
      <p:ext uri="{BB962C8B-B14F-4D97-AF65-F5344CB8AC3E}">
        <p14:creationId xmlns:p14="http://schemas.microsoft.com/office/powerpoint/2010/main" val="15349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mignon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 animal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petit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grand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Des arbres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Un portable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Des pommes de terres</a:t>
            </a:r>
            <a:endParaRPr sz="380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Josefin Sans"/>
                <a:ea typeface="Josefin Sans"/>
                <a:cs typeface="Josefin Sans"/>
                <a:sym typeface="Josefin Sans"/>
              </a:rPr>
              <a:t>En anglais? </a:t>
            </a:r>
            <a:r>
              <a:rPr lang="en" sz="3800" b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On-screen Show (16:9)</PresentationFormat>
  <Paragraphs>58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Josefin Sans</vt:lpstr>
      <vt:lpstr>Caveat</vt:lpstr>
      <vt:lpstr>Arial</vt:lpstr>
      <vt:lpstr>Quicksand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Ready for a challenge?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j_ski</dc:creator>
  <cp:lastModifiedBy>j_skitt@yahoo.com</cp:lastModifiedBy>
  <cp:revision>2</cp:revision>
  <dcterms:modified xsi:type="dcterms:W3CDTF">2020-07-02T20:36:05Z</dcterms:modified>
</cp:coreProperties>
</file>