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6D032A-84A9-D8E3-5535-C936960AD7D2}" v="2" dt="2020-03-20T11:19:35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23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 (SHS MFL Teacher)" userId="S::csmith70@stocksbridgehigh.sheffield.sch.uk::d27f3d88-3ee2-4ea1-8017-9d1830812428" providerId="AD" clId="Web-{FB6D032A-84A9-D8E3-5535-C936960AD7D2}"/>
    <pc:docChg chg="modSld">
      <pc:chgData name="SMITH, C (SHS MFL Teacher)" userId="S::csmith70@stocksbridgehigh.sheffield.sch.uk::d27f3d88-3ee2-4ea1-8017-9d1830812428" providerId="AD" clId="Web-{FB6D032A-84A9-D8E3-5535-C936960AD7D2}" dt="2020-03-20T11:19:35.431" v="1" actId="20577"/>
      <pc:docMkLst>
        <pc:docMk/>
      </pc:docMkLst>
      <pc:sldChg chg="modSp">
        <pc:chgData name="SMITH, C (SHS MFL Teacher)" userId="S::csmith70@stocksbridgehigh.sheffield.sch.uk::d27f3d88-3ee2-4ea1-8017-9d1830812428" providerId="AD" clId="Web-{FB6D032A-84A9-D8E3-5535-C936960AD7D2}" dt="2020-03-20T11:19:35.431" v="1" actId="20577"/>
        <pc:sldMkLst>
          <pc:docMk/>
          <pc:sldMk cId="2662545157" sldId="257"/>
        </pc:sldMkLst>
        <pc:spChg chg="mod">
          <ac:chgData name="SMITH, C (SHS MFL Teacher)" userId="S::csmith70@stocksbridgehigh.sheffield.sch.uk::d27f3d88-3ee2-4ea1-8017-9d1830812428" providerId="AD" clId="Web-{FB6D032A-84A9-D8E3-5535-C936960AD7D2}" dt="2020-03-20T11:19:35.431" v="1" actId="20577"/>
          <ac:spMkLst>
            <pc:docMk/>
            <pc:sldMk cId="2662545157" sldId="257"/>
            <ac:spMk id="3" creationId="{A3B8E502-CCD5-4241-AD81-A9B7044EF39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25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07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65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18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72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25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42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4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0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76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67A65-62A0-4D45-AC3A-965C6552B26C}" type="datetimeFigureOut">
              <a:rPr lang="en-GB" smtClean="0"/>
              <a:t>20/03/2020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3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skitt@stocksbridgehigh.co.uk" TargetMode="External"/><Relationship Id="rId2" Type="http://schemas.openxmlformats.org/officeDocument/2006/relationships/hyperlink" Target="mailto:csmith70@stocksbridgehigh.co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587450"/>
              </p:ext>
            </p:extLst>
          </p:nvPr>
        </p:nvGraphicFramePr>
        <p:xfrm>
          <a:off x="761198" y="525534"/>
          <a:ext cx="11121390" cy="6041001"/>
        </p:xfrm>
        <a:graphic>
          <a:graphicData uri="http://schemas.openxmlformats.org/drawingml/2006/table">
            <a:tbl>
              <a:tblPr firstRow="1" firstCol="1" bandRow="1"/>
              <a:tblGrid>
                <a:gridCol w="2224278">
                  <a:extLst>
                    <a:ext uri="{9D8B030D-6E8A-4147-A177-3AD203B41FA5}">
                      <a16:colId xmlns:a16="http://schemas.microsoft.com/office/drawing/2014/main" val="3895983993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145815874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1687556287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3570551493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1989837920"/>
                    </a:ext>
                  </a:extLst>
                </a:gridCol>
              </a:tblGrid>
              <a:tr h="126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Choose any of the tasks and complete on paper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 in your book as you see fit.  Use your book and google to research and confirm facts – not to do the job for you! 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FRENCH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 Guide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GB" sz="1050" baseline="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userguide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a grammar point of your choice that we have covered this year.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3, 4, 5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6 digit number and how you should say them in French.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Positive/Negative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positive adjectives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negative adjectives.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each</a:t>
                      </a:r>
                      <a:r>
                        <a:rPr lang="en-GB" sz="1050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one to describe or compare celebrities.</a:t>
                      </a:r>
                      <a:endParaRPr lang="en-GB" sz="1050" u="sng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Verbs 1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a Garden of ‘Verb Flowers’. Each flower to represent a different verb group – </a:t>
                      </a:r>
                      <a:r>
                        <a:rPr lang="en-GB" sz="105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en-GB" sz="105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-re and common irregulars.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147674"/>
                  </a:ext>
                </a:extLst>
              </a:tr>
              <a:tr h="1145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Co-ordinating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conjunction</a:t>
                      </a: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co-ordinating conjunctions in French and English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give an example of each one in use.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Narration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sequencing words and their meaning </a:t>
                      </a:r>
                      <a:r>
                        <a:rPr lang="en-GB" sz="1050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use</a:t>
                      </a:r>
                      <a:r>
                        <a:rPr lang="en-GB" sz="1050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them together in a paragraph about next weekend’s plans.</a:t>
                      </a:r>
                      <a:endParaRPr lang="en-GB" sz="1050" u="sng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Opinions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paragraph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50-words (approximately 7 sentences) giving your opinions on a topic(s)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your choice.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Board Game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 30-square board game to practice the vocabulary or grammar of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topic you are studying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have studied.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Flashcards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flashcards for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15-20 words you don’t yet know with the foreign language on one side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a picture or English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the other.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952138"/>
                  </a:ext>
                </a:extLst>
              </a:tr>
              <a:tr h="1145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about me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70-word (approximately 10 sentences) paragraph introducing yourself to a penfriend.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Home Town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an advert for your home town.  Write all the details in the foreign language.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Tourist Guide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 comprehensive phrase booklet for a tourist with helpful phrases in the foreign language, how to say them and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what they mean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Synonyms &amp; Antonyms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20 adjectives. Add a synonym and an antonym (opposite) for each.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GB" sz="1050" i="1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 of them in full sentences</a:t>
                      </a:r>
                      <a:endParaRPr lang="en-GB" sz="1050" u="sng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Want to be a Millionaire?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20-question quiz in French with 4 possible answers for each question.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Only one answer can be correct. 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763668"/>
                  </a:ext>
                </a:extLst>
              </a:tr>
              <a:tr h="1145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Verbs 2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a family of ‘Verb Bugs’ demonstrating Past, Present and Future tense verb formations.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Subordinating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Conjunctions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list of 6 subordinating conjunctions – </a:t>
                      </a:r>
                      <a:r>
                        <a:rPr lang="en-GB" sz="1050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each one in context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Translate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Since the age of 7 I have played football twice a week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however at the moment I have too much homework so I play less than I would like.  In the future, I hope that I can start again.  Sport is very important for my body and mental health, and so it’s absolutely necessary that I find the time.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GB" sz="105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3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Negatives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5 negatives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how to use them – in the past (perfect), present, future and with object pronouns – give examples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046259"/>
                  </a:ext>
                </a:extLst>
              </a:tr>
              <a:tr h="1323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Object Pronouns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the different kinds of object pronouns, what they mean and how they are used.  Design an image to help remember the  rules.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Question words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out 8 question words.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them to form an interview for the person of your choice.</a:t>
                      </a: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Prepositions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prepositions.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</a:t>
                      </a: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under, over, in, on, 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front of, behind, next to,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between, opposite, with 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the Pluperfect tense on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line.  Create a </a:t>
                      </a:r>
                      <a:r>
                        <a:rPr lang="en-GB" sz="1050" baseline="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userguide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/step by step/How to poster for you to refer to.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MRS VAN DER TRAMP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verbs use </a:t>
                      </a:r>
                      <a:r>
                        <a:rPr lang="en-GB" sz="1050" baseline="0" dirty="0" err="1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être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 their </a:t>
                      </a:r>
                      <a:r>
                        <a:rPr lang="en-GB" sz="1050" baseline="0" dirty="0" err="1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infinitve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the perfect tense?  Design an aide-memoire to support you or a friend.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069001"/>
                  </a:ext>
                </a:extLst>
              </a:tr>
            </a:tbl>
          </a:graphicData>
        </a:graphic>
      </p:graphicFrame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3B8E502-CCD5-4241-AD81-A9B7044EF390}"/>
              </a:ext>
            </a:extLst>
          </p:cNvPr>
          <p:cNvSpPr/>
          <p:nvPr/>
        </p:nvSpPr>
        <p:spPr>
          <a:xfrm>
            <a:off x="475448" y="6275070"/>
            <a:ext cx="11407140" cy="582930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Email/Tweet evidence of your work to either Mrs Smith </a:t>
            </a:r>
            <a:r>
              <a:rPr lang="en-GB" dirty="0">
                <a:hlinkClick r:id="rId2"/>
              </a:rPr>
              <a:t>csmith@stocksbridgehigh.co.uk</a:t>
            </a:r>
            <a:r>
              <a:rPr lang="en-GB" dirty="0"/>
              <a:t> @</a:t>
            </a:r>
            <a:r>
              <a:rPr lang="en-GB" err="1"/>
              <a:t>mmesmithshs</a:t>
            </a:r>
            <a:r>
              <a:rPr lang="en-GB" dirty="0"/>
              <a:t> </a:t>
            </a:r>
          </a:p>
          <a:p>
            <a:pPr algn="ctr"/>
            <a:r>
              <a:rPr lang="en-GB" dirty="0"/>
              <a:t>or Mrs </a:t>
            </a:r>
            <a:r>
              <a:rPr lang="en-GB" err="1"/>
              <a:t>Skitt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jskitt@stocksbridgehigh.co.uk</a:t>
            </a:r>
            <a:r>
              <a:rPr lang="en-GB" dirty="0"/>
              <a:t> @</a:t>
            </a:r>
            <a:r>
              <a:rPr lang="en-GB" err="1"/>
              <a:t>MmeSkittSHS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34A88C-196C-5344-912C-E5EAC3575D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1588770" cy="5308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D6DF8B3-A044-C14D-9708-0BF0D65F34A3}"/>
              </a:ext>
            </a:extLst>
          </p:cNvPr>
          <p:cNvSpPr/>
          <p:nvPr/>
        </p:nvSpPr>
        <p:spPr>
          <a:xfrm>
            <a:off x="7658100" y="0"/>
            <a:ext cx="4533900" cy="525534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90000"/>
                  </a:schemeClr>
                </a:solidFill>
              </a:rPr>
              <a:t>KS4 French Home Learning Challenges</a:t>
            </a:r>
          </a:p>
        </p:txBody>
      </p:sp>
    </p:spTree>
    <p:extLst>
      <p:ext uri="{BB962C8B-B14F-4D97-AF65-F5344CB8AC3E}">
        <p14:creationId xmlns:p14="http://schemas.microsoft.com/office/powerpoint/2010/main" val="2662545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684</Words>
  <Application>Microsoft Office PowerPoint</Application>
  <PresentationFormat>Widescreen</PresentationFormat>
  <Paragraphs>81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Ecclesfield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 Willson</dc:creator>
  <cp:lastModifiedBy>SMITH, C (SHS MFL Teacher)</cp:lastModifiedBy>
  <cp:revision>24</cp:revision>
  <dcterms:created xsi:type="dcterms:W3CDTF">2019-07-05T11:18:00Z</dcterms:created>
  <dcterms:modified xsi:type="dcterms:W3CDTF">2020-03-20T11:19:38Z</dcterms:modified>
</cp:coreProperties>
</file>