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0B3F"/>
    <a:srgbClr val="941100"/>
    <a:srgbClr val="941651"/>
    <a:srgbClr val="9966FF"/>
    <a:srgbClr val="00FF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30F998-F8BF-1543-B0E4-11D5A35240C2}" v="12" dt="2020-05-15T09:45:39.064"/>
    <p1510:client id="{DE68433E-7A7E-42B1-81DD-274BB8C7B0B7}" v="4" dt="2020-05-15T12:30:30.4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inimized">
    <p:restoredLeft sz="0" autoAdjust="0"/>
    <p:restoredTop sz="0" autoAdjust="0"/>
  </p:normalViewPr>
  <p:slideViewPr>
    <p:cSldViewPr snapToGrid="0">
      <p:cViewPr varScale="1">
        <p:scale>
          <a:sx n="19" d="100"/>
          <a:sy n="19" d="100"/>
        </p:scale>
        <p:origin x="309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504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558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957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397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56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4747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690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78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61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763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424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1F4F5-BAFA-4B22-9721-6427981F9014}" type="datetimeFigureOut">
              <a:rPr lang="en-GB" smtClean="0"/>
              <a:t>31/05/2020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AD8C6-A249-4127-A570-CA356E4383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22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tiff"/><Relationship Id="rId7" Type="http://schemas.openxmlformats.org/officeDocument/2006/relationships/hyperlink" Target="mailto:csmith70@stocksbridgehigh.co.u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s://lyricstraining.com/fr/" TargetMode="External"/><Relationship Id="rId4" Type="http://schemas.openxmlformats.org/officeDocument/2006/relationships/hyperlink" Target="https://stories.audible.com/discovery/enterprise-discovery-21122523011?ref=adbl_ent_anon_ds_ds_dccs_sbtp-0-8" TargetMode="External"/><Relationship Id="rId9" Type="http://schemas.openxmlformats.org/officeDocument/2006/relationships/hyperlink" Target="mailto:jskitt@stocksbridgehigh.co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lose up of a womans face&#10;&#10;Description automatically generated">
            <a:extLst>
              <a:ext uri="{FF2B5EF4-FFF2-40B4-BE49-F238E27FC236}">
                <a16:creationId xmlns:a16="http://schemas.microsoft.com/office/drawing/2014/main" id="{698D912D-11F5-7844-B57E-B5538C2D86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367" y="4353721"/>
            <a:ext cx="1181632" cy="11816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C03F634-8D7D-2946-8600-CFAA2F972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6386" y="5535353"/>
            <a:ext cx="1176867" cy="1176867"/>
          </a:xfrm>
          <a:prstGeom prst="rect">
            <a:avLst/>
          </a:prstGeom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249422"/>
              </p:ext>
            </p:extLst>
          </p:nvPr>
        </p:nvGraphicFramePr>
        <p:xfrm>
          <a:off x="302124" y="1300903"/>
          <a:ext cx="5302809" cy="45509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7603">
                  <a:extLst>
                    <a:ext uri="{9D8B030D-6E8A-4147-A177-3AD203B41FA5}">
                      <a16:colId xmlns:a16="http://schemas.microsoft.com/office/drawing/2014/main" val="3812360407"/>
                    </a:ext>
                  </a:extLst>
                </a:gridCol>
                <a:gridCol w="1767603">
                  <a:extLst>
                    <a:ext uri="{9D8B030D-6E8A-4147-A177-3AD203B41FA5}">
                      <a16:colId xmlns:a16="http://schemas.microsoft.com/office/drawing/2014/main" val="729011288"/>
                    </a:ext>
                  </a:extLst>
                </a:gridCol>
                <a:gridCol w="1767603">
                  <a:extLst>
                    <a:ext uri="{9D8B030D-6E8A-4147-A177-3AD203B41FA5}">
                      <a16:colId xmlns:a16="http://schemas.microsoft.com/office/drawing/2014/main" val="883390196"/>
                    </a:ext>
                  </a:extLst>
                </a:gridCol>
              </a:tblGrid>
              <a:tr h="1163512"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Make a thankyou poster for one group of keyworkers in French. (e.g. NHS, Police, Teachers, Postal workers)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Draw a picture of a famous French landmark.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a French meme.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316277"/>
                  </a:ext>
                </a:extLst>
              </a:tr>
              <a:tr h="1016478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out an interesting fact about a French Speaking town/city</a:t>
                      </a:r>
                      <a:endParaRPr lang="en-GB" sz="1200" b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Listen to an audiobook in French.</a:t>
                      </a:r>
                      <a:endParaRPr lang="en-GB" sz="12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Use 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  <a:hlinkClick r:id="rId5"/>
                        </a:rPr>
                        <a:t>lyrics training </a:t>
                      </a:r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to learn a French song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840641"/>
                  </a:ext>
                </a:extLst>
              </a:tr>
              <a:tr h="1329241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omic Sans MS"/>
                        </a:rPr>
                        <a:t>Either bake a traditional French cake/tart or cook a French dish.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Learn a dance routine to a French song.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Find 10 items in your house and look up the French word for each item.</a:t>
                      </a:r>
                      <a:endParaRPr lang="en-GB" sz="1200" b="1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552126"/>
                  </a:ext>
                </a:extLst>
              </a:tr>
              <a:tr h="1016478"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Watch</a:t>
                      </a:r>
                      <a:r>
                        <a:rPr lang="en-GB" sz="120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a French 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film</a:t>
                      </a:r>
                      <a:r>
                        <a:rPr lang="en-GB" sz="1200" b="1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or tv show.</a:t>
                      </a:r>
                    </a:p>
                    <a:p>
                      <a:endParaRPr lang="en-GB" sz="1200" b="0" baseline="0" dirty="0">
                        <a:solidFill>
                          <a:sysClr val="windowText" lastClr="000000"/>
                        </a:solidFill>
                        <a:latin typeface="Comic Sans MS" panose="030F0702030302020204" pitchFamily="66" charset="0"/>
                      </a:endParaRPr>
                    </a:p>
                    <a:p>
                      <a:r>
                        <a:rPr lang="en-GB" sz="1200" b="0" baseline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See the attached list for ideas.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b="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Create a board game to teach French to another person.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ysClr val="windowText" lastClr="000000"/>
                          </a:solidFill>
                          <a:latin typeface="Comic Sans MS" panose="030F0702030302020204" pitchFamily="66" charset="0"/>
                        </a:rPr>
                        <a:t>Write a song/rap/poem in French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434272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5A18F1E8-54A7-9F4D-8F38-B85542A2161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5" t="9783" r="5994"/>
          <a:stretch/>
        </p:blipFill>
        <p:spPr>
          <a:xfrm>
            <a:off x="0" y="0"/>
            <a:ext cx="2506133" cy="83739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06DABF2-485E-6A45-9CBB-F6AA8F18474A}"/>
              </a:ext>
            </a:extLst>
          </p:cNvPr>
          <p:cNvSpPr/>
          <p:nvPr/>
        </p:nvSpPr>
        <p:spPr>
          <a:xfrm>
            <a:off x="9313333" y="0"/>
            <a:ext cx="2878666" cy="812800"/>
          </a:xfrm>
          <a:prstGeom prst="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bg2">
                    <a:lumMod val="90000"/>
                  </a:schemeClr>
                </a:solidFill>
              </a:rPr>
              <a:t>KS3 French  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060561-D4C9-EE4A-8319-9DB705DBE3CB}"/>
              </a:ext>
            </a:extLst>
          </p:cNvPr>
          <p:cNvSpPr/>
          <p:nvPr/>
        </p:nvSpPr>
        <p:spPr>
          <a:xfrm>
            <a:off x="5740400" y="4470546"/>
            <a:ext cx="5391831" cy="1123272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Mrs Smith </a:t>
            </a:r>
            <a:r>
              <a:rPr lang="en-GB" dirty="0">
                <a:latin typeface="Century Gothic" panose="020B0502020202020204" pitchFamily="34" charset="0"/>
                <a:hlinkClick r:id="rId7"/>
              </a:rPr>
              <a:t>csmith@stocksbridgehigh.co.uk</a:t>
            </a:r>
            <a:r>
              <a:rPr lang="en-GB" dirty="0">
                <a:latin typeface="Century Gothic" panose="020B0502020202020204" pitchFamily="34" charset="0"/>
              </a:rPr>
              <a:t> Twitter: @</a:t>
            </a:r>
            <a:r>
              <a:rPr lang="en-GB" dirty="0" err="1">
                <a:latin typeface="Century Gothic" panose="020B0502020202020204" pitchFamily="34" charset="0"/>
              </a:rPr>
              <a:t>mmesmithshs</a:t>
            </a:r>
            <a:r>
              <a:rPr lang="en-GB" dirty="0">
                <a:latin typeface="Century Gothic" panose="020B0502020202020204" pitchFamily="34" charset="0"/>
              </a:rPr>
              <a:t> </a:t>
            </a:r>
          </a:p>
        </p:txBody>
      </p:sp>
      <p:pic>
        <p:nvPicPr>
          <p:cNvPr id="3" name="Picture 2" descr="A picture containing ball, drawing&#10;&#10;Description automatically generated">
            <a:extLst>
              <a:ext uri="{FF2B5EF4-FFF2-40B4-BE49-F238E27FC236}">
                <a16:creationId xmlns:a16="http://schemas.microsoft.com/office/drawing/2014/main" id="{17551DAD-499A-5E40-97E0-F1CF3A5E913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067" y="62146"/>
            <a:ext cx="3911600" cy="11167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7FD368-2144-E140-ADA7-DFDBD28D328D}"/>
              </a:ext>
            </a:extLst>
          </p:cNvPr>
          <p:cNvSpPr txBox="1"/>
          <p:nvPr/>
        </p:nvSpPr>
        <p:spPr>
          <a:xfrm>
            <a:off x="6096000" y="1463558"/>
            <a:ext cx="470746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entury Gothic" panose="020B0502020202020204" pitchFamily="34" charset="0"/>
              </a:rPr>
              <a:t>How many of the French themed tasks can you complete?</a:t>
            </a:r>
          </a:p>
          <a:p>
            <a:r>
              <a:rPr lang="en-US" sz="2400" dirty="0">
                <a:latin typeface="Century Gothic" panose="020B0502020202020204" pitchFamily="34" charset="0"/>
              </a:rPr>
              <a:t>  </a:t>
            </a:r>
          </a:p>
          <a:p>
            <a:r>
              <a:rPr lang="en-US" dirty="0">
                <a:latin typeface="Century Gothic" panose="020B0502020202020204" pitchFamily="34" charset="0"/>
              </a:rPr>
              <a:t>Send evidence of your work to your teacher.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104FA4E-130D-744E-B00B-2F0259ACCFA4}"/>
              </a:ext>
            </a:extLst>
          </p:cNvPr>
          <p:cNvSpPr/>
          <p:nvPr/>
        </p:nvSpPr>
        <p:spPr>
          <a:xfrm>
            <a:off x="6504705" y="5652178"/>
            <a:ext cx="5617255" cy="1123272"/>
          </a:xfrm>
          <a:prstGeom prst="roundRect">
            <a:avLst/>
          </a:prstGeom>
          <a:solidFill>
            <a:srgbClr val="9B0B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atin typeface="Century Gothic" panose="020B0502020202020204" pitchFamily="34" charset="0"/>
              </a:rPr>
              <a:t>Mrs </a:t>
            </a:r>
            <a:r>
              <a:rPr lang="en-GB" dirty="0" err="1">
                <a:latin typeface="Century Gothic" panose="020B0502020202020204" pitchFamily="34" charset="0"/>
              </a:rPr>
              <a:t>Skitt</a:t>
            </a:r>
            <a:r>
              <a:rPr lang="en-GB" dirty="0">
                <a:latin typeface="Century Gothic" panose="020B0502020202020204" pitchFamily="34" charset="0"/>
              </a:rPr>
              <a:t> </a:t>
            </a:r>
            <a:r>
              <a:rPr lang="en-GB" dirty="0">
                <a:latin typeface="Century Gothic" panose="020B0502020202020204" pitchFamily="34" charset="0"/>
                <a:hlinkClick r:id="rId9"/>
              </a:rPr>
              <a:t>jskitt@stocksbridgehigh.co.uk</a:t>
            </a:r>
            <a:r>
              <a:rPr lang="en-GB" dirty="0">
                <a:latin typeface="Century Gothic" panose="020B0502020202020204" pitchFamily="34" charset="0"/>
              </a:rPr>
              <a:t> </a:t>
            </a:r>
          </a:p>
          <a:p>
            <a:pPr algn="ctr"/>
            <a:r>
              <a:rPr lang="en-GB" dirty="0">
                <a:latin typeface="Century Gothic" panose="020B0502020202020204" pitchFamily="34" charset="0"/>
              </a:rPr>
              <a:t>Twitter: @</a:t>
            </a:r>
            <a:r>
              <a:rPr lang="en-GB" dirty="0" err="1">
                <a:latin typeface="Century Gothic" panose="020B0502020202020204" pitchFamily="34" charset="0"/>
              </a:rPr>
              <a:t>MmeSkittSHS</a:t>
            </a:r>
            <a:endParaRPr lang="en-GB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47746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E17609BD600F4F9719D13006D9BB1F" ma:contentTypeVersion="4" ma:contentTypeDescription="Create a new document." ma:contentTypeScope="" ma:versionID="58c6f574002e4c926bdd61e91428643f">
  <xsd:schema xmlns:xsd="http://www.w3.org/2001/XMLSchema" xmlns:xs="http://www.w3.org/2001/XMLSchema" xmlns:p="http://schemas.microsoft.com/office/2006/metadata/properties" xmlns:ns2="a0a0298a-5b41-43c9-a8d1-c7da49ccfb31" targetNamespace="http://schemas.microsoft.com/office/2006/metadata/properties" ma:root="true" ma:fieldsID="4949fd3f4fd3e1f7c2dc36dd3fe68dd4" ns2:_="">
    <xsd:import namespace="a0a0298a-5b41-43c9-a8d1-c7da49ccfb3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a0298a-5b41-43c9-a8d1-c7da49ccfb3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5A6E167-364C-468E-AF61-010CBED1F4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705A2BA-313A-451B-B04D-D1179AA2E8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a0298a-5b41-43c9-a8d1-c7da49ccfb3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CE83E52-B40D-4D21-873B-FFC8E4C2CB9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190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Comic Sans MS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Fridge</dc:creator>
  <cp:lastModifiedBy>j_skitt@yahoo.com</cp:lastModifiedBy>
  <cp:revision>14</cp:revision>
  <cp:lastPrinted>2019-12-02T08:13:32Z</cp:lastPrinted>
  <dcterms:created xsi:type="dcterms:W3CDTF">2019-09-08T13:30:54Z</dcterms:created>
  <dcterms:modified xsi:type="dcterms:W3CDTF">2020-05-31T19:54:13Z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0x010100CFE17609BD600F4F9719D13006D9BB1F</vt:lpwstr>
  </property>
</Properties>
</file>