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B0B3F"/>
    <a:srgbClr val="941100"/>
    <a:srgbClr val="941651"/>
    <a:srgbClr val="9966FF"/>
    <a:srgbClr val="00FFFF"/>
    <a:srgbClr val="FF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146E8E5-888B-05C9-B21C-DDC859D32C04}" v="1" dt="2020-03-20T11:19:16.68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4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34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MITH, C (SHS MFL Teacher)" userId="S::csmith70@stocksbridgehigh.sheffield.sch.uk::d27f3d88-3ee2-4ea1-8017-9d1830812428" providerId="AD" clId="Web-{8146E8E5-888B-05C9-B21C-DDC859D32C04}"/>
    <pc:docChg chg="modSld">
      <pc:chgData name="SMITH, C (SHS MFL Teacher)" userId="S::csmith70@stocksbridgehigh.sheffield.sch.uk::d27f3d88-3ee2-4ea1-8017-9d1830812428" providerId="AD" clId="Web-{8146E8E5-888B-05C9-B21C-DDC859D32C04}" dt="2020-03-20T11:19:16.689" v="0" actId="20577"/>
      <pc:docMkLst>
        <pc:docMk/>
      </pc:docMkLst>
      <pc:sldChg chg="modSp">
        <pc:chgData name="SMITH, C (SHS MFL Teacher)" userId="S::csmith70@stocksbridgehigh.sheffield.sch.uk::d27f3d88-3ee2-4ea1-8017-9d1830812428" providerId="AD" clId="Web-{8146E8E5-888B-05C9-B21C-DDC859D32C04}" dt="2020-03-20T11:19:16.689" v="0" actId="20577"/>
        <pc:sldMkLst>
          <pc:docMk/>
          <pc:sldMk cId="2694774661" sldId="256"/>
        </pc:sldMkLst>
        <pc:spChg chg="mod">
          <ac:chgData name="SMITH, C (SHS MFL Teacher)" userId="S::csmith70@stocksbridgehigh.sheffield.sch.uk::d27f3d88-3ee2-4ea1-8017-9d1830812428" providerId="AD" clId="Web-{8146E8E5-888B-05C9-B21C-DDC859D32C04}" dt="2020-03-20T11:19:16.689" v="0" actId="20577"/>
          <ac:spMkLst>
            <pc:docMk/>
            <pc:sldMk cId="2694774661" sldId="256"/>
            <ac:spMk id="9" creationId="{46060561-D4C9-EE4A-8319-9DB705DBE3CB}"/>
          </ac:spMkLst>
        </pc:spChg>
      </pc:sldChg>
    </pc:docChg>
  </pc:docChgLst>
  <pc:docChgLst>
    <pc:chgData name="SMITH, C (SHS MFL Teacher)" userId="d27f3d88-3ee2-4ea1-8017-9d1830812428" providerId="ADAL" clId="{505A4D15-D208-604F-80AF-487840662158}"/>
    <pc:docChg chg="modSld">
      <pc:chgData name="SMITH, C (SHS MFL Teacher)" userId="d27f3d88-3ee2-4ea1-8017-9d1830812428" providerId="ADAL" clId="{505A4D15-D208-604F-80AF-487840662158}" dt="2020-03-20T09:59:30.075" v="303" actId="1076"/>
      <pc:docMkLst>
        <pc:docMk/>
      </pc:docMkLst>
      <pc:sldChg chg="modSp">
        <pc:chgData name="SMITH, C (SHS MFL Teacher)" userId="d27f3d88-3ee2-4ea1-8017-9d1830812428" providerId="ADAL" clId="{505A4D15-D208-604F-80AF-487840662158}" dt="2020-03-20T09:59:30.075" v="303" actId="1076"/>
        <pc:sldMkLst>
          <pc:docMk/>
          <pc:sldMk cId="2694774661" sldId="256"/>
        </pc:sldMkLst>
        <pc:spChg chg="mod">
          <ac:chgData name="SMITH, C (SHS MFL Teacher)" userId="d27f3d88-3ee2-4ea1-8017-9d1830812428" providerId="ADAL" clId="{505A4D15-D208-604F-80AF-487840662158}" dt="2020-03-20T09:56:34.020" v="1" actId="20577"/>
          <ac:spMkLst>
            <pc:docMk/>
            <pc:sldMk cId="2694774661" sldId="256"/>
            <ac:spMk id="9" creationId="{46060561-D4C9-EE4A-8319-9DB705DBE3CB}"/>
          </ac:spMkLst>
        </pc:spChg>
        <pc:graphicFrameChg chg="mod modGraphic">
          <ac:chgData name="SMITH, C (SHS MFL Teacher)" userId="d27f3d88-3ee2-4ea1-8017-9d1830812428" providerId="ADAL" clId="{505A4D15-D208-604F-80AF-487840662158}" dt="2020-03-20T09:59:30.075" v="303" actId="1076"/>
          <ac:graphicFrameMkLst>
            <pc:docMk/>
            <pc:sldMk cId="2694774661" sldId="256"/>
            <ac:graphicFrameMk id="4" creationId="{00000000-0000-0000-0000-000000000000}"/>
          </ac:graphicFrameMkLst>
        </pc:graphicFrame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9504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915586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89573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83975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2656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24747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36901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417820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06164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76388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42403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F1F4F5-BAFA-4B22-9721-6427981F9014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992220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csmith70@stocksbridgehigh.co.uk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4" Type="http://schemas.openxmlformats.org/officeDocument/2006/relationships/hyperlink" Target="mailto:jskitt@stocksbridgehigh.co.uk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6451380"/>
              </p:ext>
            </p:extLst>
          </p:nvPr>
        </p:nvGraphicFramePr>
        <p:xfrm>
          <a:off x="969343" y="1054100"/>
          <a:ext cx="10419350" cy="5120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3870">
                  <a:extLst>
                    <a:ext uri="{9D8B030D-6E8A-4147-A177-3AD203B41FA5}">
                      <a16:colId xmlns:a16="http://schemas.microsoft.com/office/drawing/2014/main" val="3812360407"/>
                    </a:ext>
                  </a:extLst>
                </a:gridCol>
                <a:gridCol w="2083870">
                  <a:extLst>
                    <a:ext uri="{9D8B030D-6E8A-4147-A177-3AD203B41FA5}">
                      <a16:colId xmlns:a16="http://schemas.microsoft.com/office/drawing/2014/main" val="729011288"/>
                    </a:ext>
                  </a:extLst>
                </a:gridCol>
                <a:gridCol w="2083870">
                  <a:extLst>
                    <a:ext uri="{9D8B030D-6E8A-4147-A177-3AD203B41FA5}">
                      <a16:colId xmlns:a16="http://schemas.microsoft.com/office/drawing/2014/main" val="883390196"/>
                    </a:ext>
                  </a:extLst>
                </a:gridCol>
                <a:gridCol w="2083870">
                  <a:extLst>
                    <a:ext uri="{9D8B030D-6E8A-4147-A177-3AD203B41FA5}">
                      <a16:colId xmlns:a16="http://schemas.microsoft.com/office/drawing/2014/main" val="2435719675"/>
                    </a:ext>
                  </a:extLst>
                </a:gridCol>
                <a:gridCol w="2083870">
                  <a:extLst>
                    <a:ext uri="{9D8B030D-6E8A-4147-A177-3AD203B41FA5}">
                      <a16:colId xmlns:a16="http://schemas.microsoft.com/office/drawing/2014/main" val="2196494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Follow a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recipe. 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a photograph of what you make and email/tweet it to us.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 French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festival.  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it</a:t>
                      </a:r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Change the language to French on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your favourite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game</a:t>
                      </a:r>
                    </a:p>
                    <a:p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Eg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FIFA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a photograph of you playing it in French</a:t>
                      </a:r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Watch an episode of </a:t>
                      </a:r>
                      <a:r>
                        <a:rPr lang="en-GB" sz="1200" b="1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Peppa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Pig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on </a:t>
                      </a:r>
                      <a:r>
                        <a:rPr lang="en-GB" sz="1200" b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youtube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in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French.</a:t>
                      </a:r>
                    </a:p>
                    <a:p>
                      <a:endParaRPr lang="en-GB" sz="1200" b="0" baseline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Email/tweet us the link to the episode you watched.</a:t>
                      </a:r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and r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ead a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poem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in French.</a:t>
                      </a:r>
                    </a:p>
                    <a:p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Email/tweet us your poem.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73162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Learn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the lyrics to a French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song.</a:t>
                      </a:r>
                    </a:p>
                    <a:p>
                      <a:endParaRPr lang="en-GB" sz="1200" b="1" baseline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Email/tweet us a link to the song.</a:t>
                      </a:r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 a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football team. 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What does their kit look like?  Who are the players?  What’s the name of their football ground?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region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of France.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it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 a French 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speaking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country.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it</a:t>
                      </a:r>
                      <a:endParaRPr lang="en-GB" sz="1200" b="1" baseline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 out about a famous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celebrity.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them.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584064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 a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artist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 and either produce a document/</a:t>
                      </a:r>
                      <a:r>
                        <a:rPr lang="en-GB" sz="120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about them or produce a piece of artwork in their style.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 a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scientist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– What did they invent? How has it improved your life?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them.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 out about the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French Revolution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.  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it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 out what different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sporting events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usually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place in France.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one of them.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Try making a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breakfast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for your family!</a:t>
                      </a:r>
                    </a:p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Research!</a:t>
                      </a:r>
                    </a:p>
                    <a:p>
                      <a:r>
                        <a:rPr lang="en-GB" sz="120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Buy+make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!</a:t>
                      </a:r>
                    </a:p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Enjoy!</a:t>
                      </a:r>
                    </a:p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Send us a photo!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385521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Watch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 French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film 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and review it in English. You could produce either a written review or a video of your review.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Watch a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French version of a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game show/reality show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.</a:t>
                      </a:r>
                    </a:p>
                    <a:p>
                      <a:endParaRPr lang="en-GB" sz="1200" b="0" baseline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Email/tweet us a link to the show you watched.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Change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the language on your phone to French and leave it like that for at least 24 hours.</a:t>
                      </a:r>
                    </a:p>
                    <a:p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a screenshot and email/tweet it to us.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Send a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text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to your friend in French.</a:t>
                      </a:r>
                    </a:p>
                    <a:p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a screenshot and email/tweet it to us.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 French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tongue twister 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and practise saying it quickly.</a:t>
                      </a:r>
                    </a:p>
                    <a:p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Tweet us.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54342721"/>
                  </a:ext>
                </a:extLst>
              </a:tr>
            </a:tbl>
          </a:graphicData>
        </a:graphic>
      </p:graphicFrame>
      <p:pic>
        <p:nvPicPr>
          <p:cNvPr id="7" name="Picture 6">
            <a:extLst>
              <a:ext uri="{FF2B5EF4-FFF2-40B4-BE49-F238E27FC236}">
                <a16:creationId xmlns:a16="http://schemas.microsoft.com/office/drawing/2014/main" id="{5A18F1E8-54A7-9F4D-8F38-B85542A2161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755" t="9783" r="5994"/>
          <a:stretch/>
        </p:blipFill>
        <p:spPr>
          <a:xfrm>
            <a:off x="0" y="0"/>
            <a:ext cx="3154680" cy="1054100"/>
          </a:xfrm>
          <a:prstGeom prst="rect">
            <a:avLst/>
          </a:prstGeom>
        </p:spPr>
      </p:pic>
      <p:sp>
        <p:nvSpPr>
          <p:cNvPr id="8" name="Rectangle 7">
            <a:extLst>
              <a:ext uri="{FF2B5EF4-FFF2-40B4-BE49-F238E27FC236}">
                <a16:creationId xmlns:a16="http://schemas.microsoft.com/office/drawing/2014/main" id="{206DABF2-485E-6A45-9CBB-F6AA8F18474A}"/>
              </a:ext>
            </a:extLst>
          </p:cNvPr>
          <p:cNvSpPr/>
          <p:nvPr/>
        </p:nvSpPr>
        <p:spPr>
          <a:xfrm>
            <a:off x="6179018" y="0"/>
            <a:ext cx="6012982" cy="1054100"/>
          </a:xfrm>
          <a:prstGeom prst="rect">
            <a:avLst/>
          </a:prstGeom>
          <a:solidFill>
            <a:srgbClr val="9B0B3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800" dirty="0">
                <a:solidFill>
                  <a:schemeClr val="bg2">
                    <a:lumMod val="90000"/>
                  </a:schemeClr>
                </a:solidFill>
              </a:rPr>
              <a:t>KS3 French Home Learning Challenges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46060561-D4C9-EE4A-8319-9DB705DBE3CB}"/>
              </a:ext>
            </a:extLst>
          </p:cNvPr>
          <p:cNvSpPr/>
          <p:nvPr/>
        </p:nvSpPr>
        <p:spPr>
          <a:xfrm>
            <a:off x="475448" y="6275070"/>
            <a:ext cx="11407140" cy="582930"/>
          </a:xfrm>
          <a:prstGeom prst="roundRect">
            <a:avLst/>
          </a:prstGeom>
          <a:solidFill>
            <a:srgbClr val="9B0B3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Email/Tweet evidence of your work to either Mrs Smith </a:t>
            </a:r>
            <a:r>
              <a:rPr lang="en-GB">
                <a:hlinkClick r:id="rId3"/>
              </a:rPr>
              <a:t>csmith@stocksbridgehigh.co.uk</a:t>
            </a:r>
            <a:r>
              <a:rPr lang="en-GB" dirty="0"/>
              <a:t> @</a:t>
            </a:r>
            <a:r>
              <a:rPr lang="en-GB" dirty="0" err="1"/>
              <a:t>mmesmithshs</a:t>
            </a:r>
            <a:r>
              <a:rPr lang="en-GB" dirty="0"/>
              <a:t> </a:t>
            </a:r>
          </a:p>
          <a:p>
            <a:pPr algn="ctr"/>
            <a:r>
              <a:rPr lang="en-GB" dirty="0"/>
              <a:t>or Mrs </a:t>
            </a:r>
            <a:r>
              <a:rPr lang="en-GB" dirty="0" err="1"/>
              <a:t>Skitt</a:t>
            </a:r>
            <a:r>
              <a:rPr lang="en-GB" dirty="0"/>
              <a:t> </a:t>
            </a:r>
            <a:r>
              <a:rPr lang="en-GB" dirty="0">
                <a:hlinkClick r:id="rId4"/>
              </a:rPr>
              <a:t>jskitt@stocksbridgehigh.co.uk</a:t>
            </a:r>
            <a:r>
              <a:rPr lang="en-GB" dirty="0"/>
              <a:t> @</a:t>
            </a:r>
            <a:r>
              <a:rPr lang="en-GB" dirty="0" err="1"/>
              <a:t>MmeSkittSHS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947746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452</Words>
  <Application>Microsoft Office PowerPoint</Application>
  <PresentationFormat>Widescreen</PresentationFormat>
  <Paragraphs>47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Fridge</dc:creator>
  <cp:lastModifiedBy>SMITH, C (SHS MFL Teacher)</cp:lastModifiedBy>
  <cp:revision>10</cp:revision>
  <cp:lastPrinted>2019-12-02T08:13:32Z</cp:lastPrinted>
  <dcterms:created xsi:type="dcterms:W3CDTF">2019-09-08T13:30:54Z</dcterms:created>
  <dcterms:modified xsi:type="dcterms:W3CDTF">2020-03-20T11:19:16Z</dcterms:modified>
</cp:coreProperties>
</file>

<file path=docProps/thumbnail.jpeg>
</file>