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322" r:id="rId5"/>
    <p:sldId id="32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5CB4A-A131-49CF-BF54-0D7D362D007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80B15-68C8-4CD1-9D70-44C959C05A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434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/>
              <a:t>Based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an</a:t>
            </a:r>
            <a:r>
              <a:rPr lang="es-ES" dirty="0"/>
              <a:t> idea </a:t>
            </a:r>
            <a:r>
              <a:rPr lang="es-ES" dirty="0" err="1"/>
              <a:t>by</a:t>
            </a:r>
            <a:r>
              <a:rPr lang="es-ES" dirty="0"/>
              <a:t> Rachel </a:t>
            </a:r>
            <a:r>
              <a:rPr lang="es-ES" dirty="0" err="1"/>
              <a:t>Hawkes</a:t>
            </a:r>
            <a:r>
              <a:rPr lang="es-ES" dirty="0"/>
              <a:t>. </a:t>
            </a:r>
            <a:r>
              <a:rPr lang="es-ES" dirty="0" err="1"/>
              <a:t>By</a:t>
            </a:r>
            <a:r>
              <a:rPr lang="es-ES" dirty="0"/>
              <a:t> Clara Hopper</a:t>
            </a:r>
          </a:p>
          <a:p>
            <a:r>
              <a:rPr lang="es-ES" dirty="0"/>
              <a:t>http://</a:t>
            </a:r>
            <a:r>
              <a:rPr lang="es-ES" dirty="0" err="1"/>
              <a:t>simpleicon.com</a:t>
            </a:r>
            <a:r>
              <a:rPr lang="es-ES" dirty="0"/>
              <a:t>/star-2.html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877C22-8063-3240-99FA-BA0A0C3B3504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5298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9ED9D-C318-44F8-84A8-AE7FD0A88A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08813E-BEC5-44FA-BE5D-3F3CE0239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8BFE3-D8A7-4473-8F05-E91A02DB8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4DB07-38C4-406E-A83E-C00481BD2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67536-7302-4799-B758-EC1F841C2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223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5C0A1-1861-4B11-9E9B-904D716D3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63A481-6F57-459A-8513-585747E90E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C367-66C4-4418-B1F4-2C829377E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16336-0263-4474-985C-F37FDEE0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C5DA9-AACB-4635-B628-9F713F52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564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22D3E4-87B0-4539-A321-52A32E3C3C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0F5951-A395-43B4-A4A3-BDA6B28A0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BA199-6267-4C0A-8786-BE367BD86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2829C-B007-4774-9617-EA4DD757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E7CDF-23B4-483A-B6F3-A91391DD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21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402F3-0CB1-4DAD-A794-D75C4AD3C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7F83E-16AC-4BBB-B43F-C8D6FCBB2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D1207-E131-41F5-A847-9809559A1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3057E-8465-4319-A066-58ABEDCD9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AF5D7-D151-4774-B67E-F78536351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173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350EC-12E4-44D1-A053-D07C92A60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6FFBA-E10C-4A59-987D-12B009057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5B94F-18F8-4978-880D-805715605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7D11A-1A6F-4AC2-BD2D-B88E1AF0E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3A6C8C-8630-444E-BE44-94A8C7C8B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52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14D99-D0E9-45B1-A05C-6DE2DE72C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30DE6-F076-41DF-BC25-73BA7BEB4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1823C7-2670-4DA9-82EF-331DAB8B6F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0F2FAB-1989-40C1-8E87-9F7488C2E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7DC593-FAF3-4729-B3BD-3CE5972B7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AE5FE6-582B-4C7D-8030-677DCF435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99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D8FCD-D4DC-4126-91F2-FFA09CDE2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EE6D8-13A4-45F9-B4B5-6123D2FA3B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7396F1-CAFF-499E-ABD0-DFDB801E6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C4CE2B-6DB1-4C83-8782-A3BDA3BE10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640AE7-3A94-430F-83FC-D8CF1E6A2A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2F47B2-D148-4D71-8E63-466EFA3D5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553A4B-EECC-49E2-9D6C-F42CA5B51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28554F-5C1C-4EAF-8612-74BE998D7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15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319C6-6C08-48C5-9FC4-6F47E8D6E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231EFB-5579-4B32-BD55-948941ED4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1D725-44D7-4932-A6C7-82377756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4483FF-D2C7-419A-9AE3-5C6C4013D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919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D0935F-7306-41B9-8739-62F1CE90B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B93447-3A6A-4DBE-9B77-AE518F79C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843A0B-BDDC-4C37-BB7E-14F0CAE37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932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2B1C9-EDB7-4D6B-B464-CB56AF613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73284-22A8-4843-A24E-FA5D2BDF4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6ECAAA-92B7-45DC-938D-F5535DBB37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AB21CB-621A-4EE6-9782-9B3AFA4B8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02AEC4-B539-4E46-B1B1-F4C42612E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589859-DD75-4336-81D5-6B06BBAC2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151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054EF-C0D1-4FD0-AC99-707A85043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DB5A49-B74E-45B3-B4D9-01C6D53C32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AD9CCD-5388-4E83-941F-F289C7F1A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1ECE33-9174-449E-9BCF-CB8B17A80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147F9D-60D1-4446-A659-BC8CE20B5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7B3D5D-8456-440D-914A-6CFC42831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899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CD28A5-BBFC-49FE-87C0-E2665C13F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9C53FF-23A9-42E6-B137-EBF39A507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FCC9A-4080-4A3B-96B3-E9881F3D6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75DD1-A56A-4A97-94A0-C62A82F04FEB}" type="datetimeFigureOut">
              <a:rPr lang="en-GB" smtClean="0"/>
              <a:t>13/04/2020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B7114-B954-4AF7-9332-3A419C104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BC383-D4DD-4984-9EDB-E1007E3B2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FAC7B-F9C2-441E-94AB-C0B263F105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316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tiff"/><Relationship Id="rId15" Type="http://schemas.openxmlformats.org/officeDocument/2006/relationships/image" Target="../media/image13.svg"/><Relationship Id="rId10" Type="http://schemas.openxmlformats.org/officeDocument/2006/relationships/image" Target="../media/image8.pn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7.svg"/><Relationship Id="rId14" Type="http://schemas.openxmlformats.org/officeDocument/2006/relationships/image" Target="../media/image12.png"/><Relationship Id="rId22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phic 21" descr="Arrow: Slight curve">
            <a:extLst>
              <a:ext uri="{FF2B5EF4-FFF2-40B4-BE49-F238E27FC236}">
                <a16:creationId xmlns:a16="http://schemas.microsoft.com/office/drawing/2014/main" id="{944CD571-1D06-4C06-B50C-A9807F9E4C8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2059" y="4433804"/>
            <a:ext cx="1238250" cy="1238250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4CED18A2-CC5E-C341-8DEF-09CE899F36E1}"/>
              </a:ext>
            </a:extLst>
          </p:cNvPr>
          <p:cNvSpPr txBox="1"/>
          <p:nvPr/>
        </p:nvSpPr>
        <p:spPr>
          <a:xfrm>
            <a:off x="169088" y="3224409"/>
            <a:ext cx="2303403" cy="2169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b="1" dirty="0">
                <a:latin typeface="Budmo Jiggler" panose="02000400000000000000" pitchFamily="2" charset="77"/>
              </a:rPr>
              <a:t>Que </a:t>
            </a:r>
            <a:r>
              <a:rPr lang="es-ES" b="1" dirty="0" err="1">
                <a:latin typeface="Budmo Jiggler" panose="02000400000000000000" pitchFamily="2" charset="77"/>
              </a:rPr>
              <a:t>s’est-il</a:t>
            </a:r>
            <a:r>
              <a:rPr lang="es-ES" b="1" dirty="0">
                <a:latin typeface="Budmo Jiggler" panose="02000400000000000000" pitchFamily="2" charset="77"/>
              </a:rPr>
              <a:t> </a:t>
            </a:r>
            <a:r>
              <a:rPr lang="es-ES" b="1" dirty="0" err="1">
                <a:latin typeface="Budmo Jiggler" panose="02000400000000000000" pitchFamily="2" charset="77"/>
              </a:rPr>
              <a:t>passé</a:t>
            </a:r>
            <a:r>
              <a:rPr lang="es-ES" b="1" dirty="0">
                <a:latin typeface="Budmo Jiggler" panose="02000400000000000000" pitchFamily="2" charset="77"/>
              </a:rPr>
              <a:t> </a:t>
            </a:r>
            <a:r>
              <a:rPr lang="es-ES" b="1" dirty="0" err="1">
                <a:latin typeface="Budmo Jiggler" panose="02000400000000000000" pitchFamily="2" charset="77"/>
              </a:rPr>
              <a:t>avant</a:t>
            </a:r>
            <a:r>
              <a:rPr lang="es-ES" b="1" dirty="0">
                <a:latin typeface="Budmo Jiggler" panose="02000400000000000000" pitchFamily="2" charset="77"/>
              </a:rPr>
              <a:t>? </a:t>
            </a:r>
          </a:p>
          <a:p>
            <a:pPr algn="ctr">
              <a:lnSpc>
                <a:spcPct val="150000"/>
              </a:lnSpc>
            </a:pPr>
            <a:r>
              <a:rPr lang="es-ES" b="1" dirty="0">
                <a:latin typeface="Budmo Jiggler" panose="02000400000000000000" pitchFamily="2" charset="77"/>
              </a:rPr>
              <a:t>et… que </a:t>
            </a:r>
            <a:r>
              <a:rPr lang="es-ES" b="1" dirty="0" err="1">
                <a:latin typeface="Budmo Jiggler" panose="02000400000000000000" pitchFamily="2" charset="77"/>
              </a:rPr>
              <a:t>pensez-vous</a:t>
            </a:r>
            <a:r>
              <a:rPr lang="es-ES" b="1" dirty="0">
                <a:latin typeface="Budmo Jiggler" panose="02000400000000000000" pitchFamily="2" charset="77"/>
              </a:rPr>
              <a:t> </a:t>
            </a:r>
            <a:r>
              <a:rPr lang="es-ES" b="1" dirty="0" err="1">
                <a:latin typeface="Budmo Jiggler" panose="02000400000000000000" pitchFamily="2" charset="77"/>
              </a:rPr>
              <a:t>qu’il</a:t>
            </a:r>
            <a:r>
              <a:rPr lang="es-ES" b="1" dirty="0">
                <a:latin typeface="Budmo Jiggler" panose="02000400000000000000" pitchFamily="2" charset="77"/>
              </a:rPr>
              <a:t> va se </a:t>
            </a:r>
            <a:r>
              <a:rPr lang="es-ES" b="1" dirty="0" err="1">
                <a:latin typeface="Budmo Jiggler" panose="02000400000000000000" pitchFamily="2" charset="77"/>
              </a:rPr>
              <a:t>passer</a:t>
            </a:r>
            <a:r>
              <a:rPr lang="es-ES" b="1" dirty="0">
                <a:latin typeface="Budmo Jiggler" panose="02000400000000000000" pitchFamily="2" charset="77"/>
              </a:rPr>
              <a:t> </a:t>
            </a:r>
            <a:r>
              <a:rPr lang="es-ES" b="1" dirty="0" err="1">
                <a:latin typeface="Budmo Jiggler" panose="02000400000000000000" pitchFamily="2" charset="77"/>
              </a:rPr>
              <a:t>après</a:t>
            </a:r>
            <a:r>
              <a:rPr lang="es-ES" b="1" dirty="0">
                <a:latin typeface="Budmo Jiggler" panose="02000400000000000000" pitchFamily="2" charset="77"/>
              </a:rPr>
              <a:t>?</a:t>
            </a:r>
          </a:p>
        </p:txBody>
      </p:sp>
      <p:graphicFrame>
        <p:nvGraphicFramePr>
          <p:cNvPr id="49" name="Tabla 48">
            <a:extLst>
              <a:ext uri="{FF2B5EF4-FFF2-40B4-BE49-F238E27FC236}">
                <a16:creationId xmlns:a16="http://schemas.microsoft.com/office/drawing/2014/main" id="{A5B40A32-8E91-C341-8A0E-70CE10D7D3BD}"/>
              </a:ext>
            </a:extLst>
          </p:cNvPr>
          <p:cNvGraphicFramePr>
            <a:graphicFrameLocks noGrp="1"/>
          </p:cNvGraphicFramePr>
          <p:nvPr/>
        </p:nvGraphicFramePr>
        <p:xfrm>
          <a:off x="2568741" y="3073198"/>
          <a:ext cx="2412333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12333">
                  <a:extLst>
                    <a:ext uri="{9D8B030D-6E8A-4147-A177-3AD203B41FA5}">
                      <a16:colId xmlns:a16="http://schemas.microsoft.com/office/drawing/2014/main" val="2173133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/>
                        <a:t>beaucoup de </a:t>
                      </a:r>
                      <a:r>
                        <a:rPr lang="en-US" sz="1000" b="1" baseline="0" dirty="0" err="1"/>
                        <a:t>maisons</a:t>
                      </a:r>
                      <a:r>
                        <a:rPr lang="en-US" sz="1000" b="1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lot of houses)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plusieurs</a:t>
                      </a:r>
                      <a:r>
                        <a:rPr lang="en-US" sz="1000" b="1" dirty="0"/>
                        <a:t> </a:t>
                      </a:r>
                      <a:r>
                        <a:rPr lang="en-US" sz="1000" b="1" dirty="0" err="1"/>
                        <a:t>maisons</a:t>
                      </a:r>
                      <a:r>
                        <a:rPr lang="en-US" sz="1000" b="1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several houses)</a:t>
                      </a:r>
                      <a:endParaRPr lang="en-US" sz="1000" b="1" dirty="0"/>
                    </a:p>
                    <a:p>
                      <a:r>
                        <a:rPr lang="en-US" sz="1000" b="1" dirty="0"/>
                        <a:t>des </a:t>
                      </a:r>
                      <a:r>
                        <a:rPr lang="en-US" sz="1000" b="1" dirty="0" err="1"/>
                        <a:t>bâtiments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some buildings)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des </a:t>
                      </a:r>
                      <a:r>
                        <a:rPr lang="en-US" sz="1000" b="1" dirty="0" err="1"/>
                        <a:t>montagnes</a:t>
                      </a:r>
                      <a:r>
                        <a:rPr lang="en-US" sz="1000" b="1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some mountains)</a:t>
                      </a:r>
                      <a:endParaRPr lang="en-US" sz="1000" dirty="0"/>
                    </a:p>
                    <a:p>
                      <a:r>
                        <a:rPr lang="en-US" sz="1000" b="1" dirty="0"/>
                        <a:t>des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arbres</a:t>
                      </a:r>
                      <a:r>
                        <a:rPr lang="en-US" sz="1000" b="1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some trees)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une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plage</a:t>
                      </a:r>
                      <a:r>
                        <a:rPr lang="en-US" sz="1000" b="1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beach)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une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rivière</a:t>
                      </a:r>
                      <a:r>
                        <a:rPr lang="en-US" sz="1000" b="1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river)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un lac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lake)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la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mer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sea)</a:t>
                      </a:r>
                      <a:r>
                        <a:rPr lang="en-US" sz="1000" dirty="0"/>
                        <a:t>	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683046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5F79CC26-8F35-E744-8845-AF15D33756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357743" y="1840523"/>
            <a:ext cx="3796965" cy="5017477"/>
          </a:xfrm>
          <a:prstGeom prst="rect">
            <a:avLst/>
          </a:prstGeom>
        </p:spPr>
      </p:pic>
      <p:graphicFrame>
        <p:nvGraphicFramePr>
          <p:cNvPr id="39" name="Tabla 38">
            <a:extLst>
              <a:ext uri="{FF2B5EF4-FFF2-40B4-BE49-F238E27FC236}">
                <a16:creationId xmlns:a16="http://schemas.microsoft.com/office/drawing/2014/main" id="{FDC794AA-D202-C040-9390-EFA5DEF31E39}"/>
              </a:ext>
            </a:extLst>
          </p:cNvPr>
          <p:cNvGraphicFramePr>
            <a:graphicFrameLocks noGrp="1"/>
          </p:cNvGraphicFramePr>
          <p:nvPr/>
        </p:nvGraphicFramePr>
        <p:xfrm>
          <a:off x="101109" y="2369401"/>
          <a:ext cx="4885077" cy="70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7633">
                  <a:extLst>
                    <a:ext uri="{9D8B030D-6E8A-4147-A177-3AD203B41FA5}">
                      <a16:colId xmlns:a16="http://schemas.microsoft.com/office/drawing/2014/main" val="1082283501"/>
                    </a:ext>
                  </a:extLst>
                </a:gridCol>
                <a:gridCol w="2417444">
                  <a:extLst>
                    <a:ext uri="{9D8B030D-6E8A-4147-A177-3AD203B41FA5}">
                      <a16:colId xmlns:a16="http://schemas.microsoft.com/office/drawing/2014/main" val="2237315914"/>
                    </a:ext>
                  </a:extLst>
                </a:gridCol>
              </a:tblGrid>
              <a:tr h="359813">
                <a:tc rowSpan="2">
                  <a:txBody>
                    <a:bodyPr/>
                    <a:lstStyle/>
                    <a:p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premier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plan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the foreground)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Au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fond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the background)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Sur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la gauche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(to the left)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Sur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la </a:t>
                      </a:r>
                      <a:r>
                        <a:rPr lang="en-GB" sz="1000" b="1" baseline="0" dirty="0" err="1">
                          <a:solidFill>
                            <a:schemeClr val="tx1"/>
                          </a:solidFill>
                        </a:rPr>
                        <a:t>droite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(to the right)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Il</a:t>
                      </a:r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 y a</a:t>
                      </a:r>
                      <a:r>
                        <a:rPr lang="es-ES" sz="1000" dirty="0"/>
                        <a:t> 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there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is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/are)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17637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b="1" dirty="0" err="1"/>
                        <a:t>on</a:t>
                      </a:r>
                      <a:r>
                        <a:rPr lang="es-ES" sz="1000" b="1" dirty="0"/>
                        <a:t> </a:t>
                      </a:r>
                      <a:r>
                        <a:rPr lang="es-ES" sz="1000" b="1" dirty="0" err="1"/>
                        <a:t>peut</a:t>
                      </a:r>
                      <a:r>
                        <a:rPr lang="es-ES" sz="1000" b="1" dirty="0"/>
                        <a:t> </a:t>
                      </a:r>
                      <a:r>
                        <a:rPr lang="es-ES" sz="1000" b="1" dirty="0" err="1"/>
                        <a:t>voir</a:t>
                      </a:r>
                      <a:r>
                        <a:rPr lang="es-ES" sz="1000" b="1" dirty="0"/>
                        <a:t> 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you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can 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see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115731"/>
                  </a:ext>
                </a:extLst>
              </a:tr>
            </a:tbl>
          </a:graphicData>
        </a:graphic>
      </p:graphicFrame>
      <p:sp>
        <p:nvSpPr>
          <p:cNvPr id="69" name="Flecha izquierda 68">
            <a:extLst>
              <a:ext uri="{FF2B5EF4-FFF2-40B4-BE49-F238E27FC236}">
                <a16:creationId xmlns:a16="http://schemas.microsoft.com/office/drawing/2014/main" id="{CBD13AE0-7D03-1C42-B517-BE207F675BA8}"/>
              </a:ext>
            </a:extLst>
          </p:cNvPr>
          <p:cNvSpPr/>
          <p:nvPr/>
        </p:nvSpPr>
        <p:spPr>
          <a:xfrm rot="16200000">
            <a:off x="4438676" y="3013228"/>
            <a:ext cx="504680" cy="375138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3C71947-1785-8140-A5C7-3E2F3C22AE96}"/>
              </a:ext>
            </a:extLst>
          </p:cNvPr>
          <p:cNvSpPr txBox="1"/>
          <p:nvPr/>
        </p:nvSpPr>
        <p:spPr>
          <a:xfrm>
            <a:off x="4479623" y="3724329"/>
            <a:ext cx="5180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W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44B4B7C-E21E-334F-ABCD-744475F8E3A3}"/>
              </a:ext>
            </a:extLst>
          </p:cNvPr>
          <p:cNvSpPr txBox="1"/>
          <p:nvPr/>
        </p:nvSpPr>
        <p:spPr>
          <a:xfrm>
            <a:off x="5552285" y="219421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P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263EDAA-B176-1B46-98F2-C3A25AC4CE32}"/>
              </a:ext>
            </a:extLst>
          </p:cNvPr>
          <p:cNvSpPr txBox="1"/>
          <p:nvPr/>
        </p:nvSpPr>
        <p:spPr>
          <a:xfrm>
            <a:off x="6344244" y="196978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DEB7C5C-9BB4-AF48-A2BE-CE0B9876B914}"/>
              </a:ext>
            </a:extLst>
          </p:cNvPr>
          <p:cNvSpPr txBox="1"/>
          <p:nvPr/>
        </p:nvSpPr>
        <p:spPr>
          <a:xfrm>
            <a:off x="7095519" y="2150220"/>
            <a:ext cx="327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L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AA98ED2-694D-4843-BECA-D7E9B07918E1}"/>
              </a:ext>
            </a:extLst>
          </p:cNvPr>
          <p:cNvSpPr txBox="1"/>
          <p:nvPr/>
        </p:nvSpPr>
        <p:spPr>
          <a:xfrm>
            <a:off x="7598057" y="2860268"/>
            <a:ext cx="461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M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CC43A55-6A31-5E4E-AECE-AE45B258BD81}"/>
              </a:ext>
            </a:extLst>
          </p:cNvPr>
          <p:cNvSpPr txBox="1"/>
          <p:nvPr/>
        </p:nvSpPr>
        <p:spPr>
          <a:xfrm>
            <a:off x="125357" y="-56917"/>
            <a:ext cx="48365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err="1">
                <a:latin typeface="Budmo Jiggler" panose="02000400000000000000" pitchFamily="2" charset="77"/>
              </a:rPr>
              <a:t>Qu’est</a:t>
            </a:r>
            <a:r>
              <a:rPr lang="es-ES" sz="2800" b="1" dirty="0">
                <a:latin typeface="Budmo Jiggler" panose="02000400000000000000" pitchFamily="2" charset="77"/>
              </a:rPr>
              <a:t>-ce </a:t>
            </a:r>
            <a:r>
              <a:rPr lang="es-ES" sz="2800" b="1" dirty="0" err="1">
                <a:latin typeface="Budmo Jiggler" panose="02000400000000000000" pitchFamily="2" charset="77"/>
              </a:rPr>
              <a:t>qu’il</a:t>
            </a:r>
            <a:r>
              <a:rPr lang="es-ES" sz="2800" b="1" dirty="0">
                <a:latin typeface="Budmo Jiggler" panose="02000400000000000000" pitchFamily="2" charset="77"/>
              </a:rPr>
              <a:t> y a sur la </a:t>
            </a:r>
            <a:r>
              <a:rPr lang="es-ES" sz="2800" b="1" dirty="0" err="1">
                <a:latin typeface="Budmo Jiggler" panose="02000400000000000000" pitchFamily="2" charset="77"/>
              </a:rPr>
              <a:t>photo</a:t>
            </a:r>
            <a:r>
              <a:rPr lang="es-ES" sz="2800" b="1" dirty="0">
                <a:latin typeface="Budmo Jiggler" panose="02000400000000000000" pitchFamily="2" charset="77"/>
              </a:rPr>
              <a:t>?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04B3BF2-66FF-3A43-A105-F9EE6EDE10C6}"/>
              </a:ext>
            </a:extLst>
          </p:cNvPr>
          <p:cNvSpPr txBox="1"/>
          <p:nvPr/>
        </p:nvSpPr>
        <p:spPr>
          <a:xfrm>
            <a:off x="4796134" y="3883269"/>
            <a:ext cx="6671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err="1"/>
              <a:t>eather</a:t>
            </a:r>
            <a:endParaRPr lang="es-ES" sz="1400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C187B48-0BC3-7743-A3E3-FFF82DBB63A5}"/>
              </a:ext>
            </a:extLst>
          </p:cNvPr>
          <p:cNvSpPr txBox="1"/>
          <p:nvPr/>
        </p:nvSpPr>
        <p:spPr>
          <a:xfrm>
            <a:off x="5733561" y="2368062"/>
            <a:ext cx="685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err="1"/>
              <a:t>hysical</a:t>
            </a:r>
            <a:endParaRPr lang="es-ES" sz="1400" b="1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8BA56E6F-DDDD-CD4A-9603-DA50D75BF412}"/>
              </a:ext>
            </a:extLst>
          </p:cNvPr>
          <p:cNvSpPr txBox="1"/>
          <p:nvPr/>
        </p:nvSpPr>
        <p:spPr>
          <a:xfrm>
            <a:off x="6577623" y="2145323"/>
            <a:ext cx="5597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/>
              <a:t>ction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12F2A66-C372-B641-B2C8-9450B6242BED}"/>
              </a:ext>
            </a:extLst>
          </p:cNvPr>
          <p:cNvSpPr txBox="1"/>
          <p:nvPr/>
        </p:nvSpPr>
        <p:spPr>
          <a:xfrm>
            <a:off x="7257561" y="2321169"/>
            <a:ext cx="741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/>
              <a:t>ocation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BD7484F-DC09-9D45-85E9-985033D71369}"/>
              </a:ext>
            </a:extLst>
          </p:cNvPr>
          <p:cNvSpPr txBox="1"/>
          <p:nvPr/>
        </p:nvSpPr>
        <p:spPr>
          <a:xfrm>
            <a:off x="7878885" y="3024554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err="1"/>
              <a:t>ood</a:t>
            </a:r>
            <a:endParaRPr lang="es-ES" sz="1400" b="1" dirty="0"/>
          </a:p>
        </p:txBody>
      </p:sp>
      <p:graphicFrame>
        <p:nvGraphicFramePr>
          <p:cNvPr id="25" name="Tabla 24">
            <a:extLst>
              <a:ext uri="{FF2B5EF4-FFF2-40B4-BE49-F238E27FC236}">
                <a16:creationId xmlns:a16="http://schemas.microsoft.com/office/drawing/2014/main" id="{7C6C436E-B0E0-4746-9977-699ACEB70D07}"/>
              </a:ext>
            </a:extLst>
          </p:cNvPr>
          <p:cNvGraphicFramePr>
            <a:graphicFrameLocks noGrp="1"/>
          </p:cNvGraphicFramePr>
          <p:nvPr/>
        </p:nvGraphicFramePr>
        <p:xfrm>
          <a:off x="105507" y="578989"/>
          <a:ext cx="4881581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7370">
                  <a:extLst>
                    <a:ext uri="{9D8B030D-6E8A-4147-A177-3AD203B41FA5}">
                      <a16:colId xmlns:a16="http://schemas.microsoft.com/office/drawing/2014/main" val="281727181"/>
                    </a:ext>
                  </a:extLst>
                </a:gridCol>
                <a:gridCol w="1154839">
                  <a:extLst>
                    <a:ext uri="{9D8B030D-6E8A-4147-A177-3AD203B41FA5}">
                      <a16:colId xmlns:a16="http://schemas.microsoft.com/office/drawing/2014/main" val="210284298"/>
                    </a:ext>
                  </a:extLst>
                </a:gridCol>
                <a:gridCol w="2809372">
                  <a:extLst>
                    <a:ext uri="{9D8B030D-6E8A-4147-A177-3AD203B41FA5}">
                      <a16:colId xmlns:a16="http://schemas.microsoft.com/office/drawing/2014/main" val="4196171437"/>
                    </a:ext>
                  </a:extLst>
                </a:gridCol>
              </a:tblGrid>
              <a:tr h="757443">
                <a:tc rowSpan="2">
                  <a:txBody>
                    <a:bodyPr/>
                    <a:lstStyle/>
                    <a:p>
                      <a:pPr algn="l"/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Sur</a:t>
                      </a:r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 la </a:t>
                      </a:r>
                      <a:r>
                        <a:rPr lang="es-ES" sz="1000" b="1" baseline="0" dirty="0" err="1">
                          <a:solidFill>
                            <a:schemeClr val="tx1"/>
                          </a:solidFill>
                        </a:rPr>
                        <a:t>photo</a:t>
                      </a:r>
                      <a:endParaRPr lang="es-ES" sz="1000" b="1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sur </a:t>
                      </a:r>
                      <a:r>
                        <a:rPr lang="es-ES" sz="1000" b="1" baseline="0" dirty="0" err="1">
                          <a:solidFill>
                            <a:schemeClr val="tx1"/>
                          </a:solidFill>
                        </a:rPr>
                        <a:t>l’image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il</a:t>
                      </a:r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 y a</a:t>
                      </a:r>
                      <a:r>
                        <a:rPr lang="es-ES" sz="1000" b="1" dirty="0"/>
                        <a:t> </a:t>
                      </a:r>
                      <a:r>
                        <a:rPr lang="es-E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there</a:t>
                      </a:r>
                      <a:r>
                        <a:rPr lang="es-E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s-ES" sz="10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is</a:t>
                      </a:r>
                      <a:r>
                        <a:rPr lang="es-E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/are)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un homme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man)</a:t>
                      </a:r>
                    </a:p>
                    <a:p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une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femme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woman)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un enfant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child)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un garcon/ 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une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b="1" baseline="0" dirty="0" err="1">
                          <a:solidFill>
                            <a:schemeClr val="tx1"/>
                          </a:solidFill>
                        </a:rPr>
                        <a:t>fille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boy/girl)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un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couple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couple)</a:t>
                      </a:r>
                    </a:p>
                    <a:p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une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famille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: le 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père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, la 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mère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et les 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enfants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family: the father, the mother and the children)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un 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groupe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b="1" baseline="0" dirty="0" err="1">
                          <a:solidFill>
                            <a:schemeClr val="tx1"/>
                          </a:solidFill>
                        </a:rPr>
                        <a:t>d’ami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group of friends)</a:t>
                      </a:r>
                    </a:p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un 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groupe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GB" sz="1000" b="1" baseline="0" dirty="0" err="1">
                          <a:solidFill>
                            <a:schemeClr val="tx1"/>
                          </a:solidFill>
                        </a:rPr>
                        <a:t>d’étudiants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group of students)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un </a:t>
                      </a:r>
                      <a:r>
                        <a:rPr lang="en-GB" sz="1000" b="1" dirty="0" err="1">
                          <a:solidFill>
                            <a:schemeClr val="tx1"/>
                          </a:solidFill>
                        </a:rPr>
                        <a:t>groupe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 de </a:t>
                      </a:r>
                      <a:r>
                        <a:rPr lang="en-GB" sz="1000" b="1" baseline="0" dirty="0" err="1">
                          <a:solidFill>
                            <a:schemeClr val="tx1"/>
                          </a:solidFill>
                        </a:rPr>
                        <a:t>personnes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 group of people)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beaucoup</a:t>
                      </a:r>
                      <a:r>
                        <a:rPr lang="en-GB" sz="1000" b="1" baseline="0" dirty="0">
                          <a:solidFill>
                            <a:schemeClr val="tx1"/>
                          </a:solidFill>
                        </a:rPr>
                        <a:t> de gens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 lot of people)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768509"/>
                  </a:ext>
                </a:extLst>
              </a:tr>
              <a:tr h="387125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/>
                        <a:t>on</a:t>
                      </a:r>
                      <a:r>
                        <a:rPr lang="es-ES" sz="1000" b="1" dirty="0"/>
                        <a:t> </a:t>
                      </a:r>
                      <a:r>
                        <a:rPr lang="es-ES" sz="1000" b="1" dirty="0" err="1"/>
                        <a:t>peut</a:t>
                      </a:r>
                      <a:r>
                        <a:rPr lang="es-ES" sz="1000" b="1" dirty="0"/>
                        <a:t> </a:t>
                      </a:r>
                      <a:r>
                        <a:rPr lang="es-ES" sz="1000" b="1" dirty="0" err="1"/>
                        <a:t>voir</a:t>
                      </a:r>
                      <a:r>
                        <a:rPr lang="es-ES" sz="1000" b="1" dirty="0"/>
                        <a:t> </a:t>
                      </a:r>
                      <a:r>
                        <a:rPr lang="es-E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you</a:t>
                      </a:r>
                      <a:r>
                        <a:rPr lang="es-E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can </a:t>
                      </a:r>
                      <a:r>
                        <a:rPr lang="es-ES" sz="1000" b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see</a:t>
                      </a:r>
                      <a:r>
                        <a:rPr lang="es-ES" sz="10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 sz="1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654271"/>
                  </a:ext>
                </a:extLst>
              </a:tr>
            </a:tbl>
          </a:graphicData>
        </a:graphic>
      </p:graphicFrame>
      <p:sp>
        <p:nvSpPr>
          <p:cNvPr id="26" name="CuadroTexto 25">
            <a:extLst>
              <a:ext uri="{FF2B5EF4-FFF2-40B4-BE49-F238E27FC236}">
                <a16:creationId xmlns:a16="http://schemas.microsoft.com/office/drawing/2014/main" id="{8CDF2228-4BE3-C346-8BE5-230F1CCC71A7}"/>
              </a:ext>
            </a:extLst>
          </p:cNvPr>
          <p:cNvSpPr txBox="1"/>
          <p:nvPr/>
        </p:nvSpPr>
        <p:spPr>
          <a:xfrm>
            <a:off x="5103319" y="-6350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1.</a:t>
            </a: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80AE4DA5-60A2-9C46-84C9-9D042B336682}"/>
              </a:ext>
            </a:extLst>
          </p:cNvPr>
          <p:cNvGraphicFramePr>
            <a:graphicFrameLocks noGrp="1"/>
          </p:cNvGraphicFramePr>
          <p:nvPr/>
        </p:nvGraphicFramePr>
        <p:xfrm>
          <a:off x="5509846" y="55117"/>
          <a:ext cx="3458308" cy="1686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740">
                  <a:extLst>
                    <a:ext uri="{9D8B030D-6E8A-4147-A177-3AD203B41FA5}">
                      <a16:colId xmlns:a16="http://schemas.microsoft.com/office/drawing/2014/main" val="281727181"/>
                    </a:ext>
                  </a:extLst>
                </a:gridCol>
                <a:gridCol w="2871568">
                  <a:extLst>
                    <a:ext uri="{9D8B030D-6E8A-4147-A177-3AD203B41FA5}">
                      <a16:colId xmlns:a16="http://schemas.microsoft.com/office/drawing/2014/main" val="210284298"/>
                    </a:ext>
                  </a:extLst>
                </a:gridCol>
              </a:tblGrid>
              <a:tr h="237223"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C’est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102322"/>
                  </a:ext>
                </a:extLst>
              </a:tr>
              <a:tr h="497475"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Il</a:t>
                      </a:r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1000" b="1" baseline="0" dirty="0" err="1">
                          <a:solidFill>
                            <a:schemeClr val="tx1"/>
                          </a:solidFill>
                        </a:rPr>
                        <a:t>fait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768509"/>
                  </a:ext>
                </a:extLst>
              </a:tr>
              <a:tr h="387125"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Il</a:t>
                      </a:r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 y a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000" b="1" dirty="0"/>
                        <a:t>du</a:t>
                      </a:r>
                      <a:r>
                        <a:rPr lang="es-ES" sz="1000" b="1" baseline="0" dirty="0"/>
                        <a:t> </a:t>
                      </a:r>
                      <a:r>
                        <a:rPr lang="es-ES" sz="1000" b="1" baseline="0" dirty="0" err="1"/>
                        <a:t>soleil</a:t>
                      </a:r>
                      <a:r>
                        <a:rPr lang="es-ES" sz="1000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(it´s sunny)</a:t>
                      </a:r>
                      <a:endParaRPr lang="es-ES" sz="1000" dirty="0"/>
                    </a:p>
                    <a:p>
                      <a:r>
                        <a:rPr lang="es-ES" sz="1000" b="1" dirty="0"/>
                        <a:t>de la </a:t>
                      </a:r>
                      <a:r>
                        <a:rPr lang="es-ES" sz="1000" b="1" dirty="0" err="1"/>
                        <a:t>pluie</a:t>
                      </a:r>
                      <a:r>
                        <a:rPr lang="es-ES" sz="1000" b="1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(it´s raining)</a:t>
                      </a:r>
                      <a:endParaRPr lang="es-ES" sz="1000" b="1" dirty="0"/>
                    </a:p>
                    <a:p>
                      <a:r>
                        <a:rPr lang="es-ES" sz="1000" b="1" dirty="0"/>
                        <a:t>du</a:t>
                      </a:r>
                      <a:r>
                        <a:rPr lang="es-ES" sz="1000" b="1" baseline="0" dirty="0"/>
                        <a:t> </a:t>
                      </a:r>
                      <a:r>
                        <a:rPr lang="es-ES" sz="1000" b="1" baseline="0" dirty="0" err="1"/>
                        <a:t>vent</a:t>
                      </a:r>
                      <a:r>
                        <a:rPr lang="es-ES" sz="1000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(it´s windy)</a:t>
                      </a:r>
                      <a:endParaRPr lang="es-ES" sz="100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es-E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6542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C’est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611377"/>
                  </a:ext>
                </a:extLst>
              </a:tr>
            </a:tbl>
          </a:graphicData>
        </a:graphic>
      </p:graphicFrame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2C46ABEE-F9C2-354C-A87B-6EADAA9B4E42}"/>
              </a:ext>
            </a:extLst>
          </p:cNvPr>
          <p:cNvGraphicFramePr>
            <a:graphicFrameLocks noGrp="1"/>
          </p:cNvGraphicFramePr>
          <p:nvPr/>
        </p:nvGraphicFramePr>
        <p:xfrm>
          <a:off x="9495692" y="71771"/>
          <a:ext cx="2602523" cy="115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5748">
                  <a:extLst>
                    <a:ext uri="{9D8B030D-6E8A-4147-A177-3AD203B41FA5}">
                      <a16:colId xmlns:a16="http://schemas.microsoft.com/office/drawing/2014/main" val="281727181"/>
                    </a:ext>
                  </a:extLst>
                </a:gridCol>
                <a:gridCol w="1606775">
                  <a:extLst>
                    <a:ext uri="{9D8B030D-6E8A-4147-A177-3AD203B41FA5}">
                      <a16:colId xmlns:a16="http://schemas.microsoft.com/office/drawing/2014/main" val="2931853457"/>
                    </a:ext>
                  </a:extLst>
                </a:gridCol>
              </a:tblGrid>
              <a:tr h="694682">
                <a:tc>
                  <a:txBody>
                    <a:bodyPr/>
                    <a:lstStyle/>
                    <a:p>
                      <a:pPr lvl="0"/>
                      <a:r>
                        <a:rPr lang="es-ES" sz="1000" b="1" dirty="0" err="1"/>
                        <a:t>l’homme</a:t>
                      </a:r>
                      <a:endParaRPr lang="es-ES" sz="1000" b="1" dirty="0"/>
                    </a:p>
                    <a:p>
                      <a:pPr lvl="0"/>
                      <a:r>
                        <a:rPr lang="es-ES" sz="1000" b="1" dirty="0"/>
                        <a:t>La femme</a:t>
                      </a:r>
                    </a:p>
                    <a:p>
                      <a:pPr lvl="0"/>
                      <a:r>
                        <a:rPr lang="es-ES" sz="1000" b="1" dirty="0" err="1"/>
                        <a:t>l’enfant</a:t>
                      </a:r>
                      <a:endParaRPr lang="es-ES" sz="1000" b="1" dirty="0"/>
                    </a:p>
                    <a:p>
                      <a:pPr lvl="0"/>
                      <a:r>
                        <a:rPr lang="es-ES" sz="1000" b="1" dirty="0"/>
                        <a:t>le</a:t>
                      </a:r>
                      <a:r>
                        <a:rPr lang="es-ES" sz="1000" b="1" baseline="0" dirty="0"/>
                        <a:t> </a:t>
                      </a:r>
                      <a:r>
                        <a:rPr lang="es-ES" sz="1000" b="1" baseline="0" dirty="0" err="1"/>
                        <a:t>garçon</a:t>
                      </a:r>
                      <a:r>
                        <a:rPr lang="es-ES" sz="1000" b="1" baseline="0" dirty="0"/>
                        <a:t>/ la </a:t>
                      </a:r>
                      <a:r>
                        <a:rPr lang="es-ES" sz="1000" b="1" baseline="0" dirty="0" err="1"/>
                        <a:t>fille</a:t>
                      </a:r>
                      <a:endParaRPr lang="es-ES" sz="1000" b="1" dirty="0"/>
                    </a:p>
                    <a:p>
                      <a:pPr lvl="0"/>
                      <a:r>
                        <a:rPr lang="es-ES" sz="1000" b="1" dirty="0"/>
                        <a:t>la </a:t>
                      </a:r>
                      <a:r>
                        <a:rPr lang="es-ES" sz="1000" b="1" dirty="0" err="1"/>
                        <a:t>personne</a:t>
                      </a:r>
                      <a:endParaRPr lang="es-ES" sz="1000" b="1" dirty="0"/>
                    </a:p>
                    <a:p>
                      <a:pPr lvl="0"/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Les</a:t>
                      </a:r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 gens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porte(</a:t>
                      </a:r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nt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s-E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is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/are 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wearing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a/</a:t>
                      </a:r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ont</a:t>
                      </a:r>
                      <a:r>
                        <a:rPr lang="es-E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(has/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have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est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sont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is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/are)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768509"/>
                  </a:ext>
                </a:extLst>
              </a:tr>
            </a:tbl>
          </a:graphicData>
        </a:graphic>
      </p:graphicFrame>
      <p:sp>
        <p:nvSpPr>
          <p:cNvPr id="44" name="Rectángulo 43">
            <a:extLst>
              <a:ext uri="{FF2B5EF4-FFF2-40B4-BE49-F238E27FC236}">
                <a16:creationId xmlns:a16="http://schemas.microsoft.com/office/drawing/2014/main" id="{F0900790-7BA0-9F4F-8B3D-132582180920}"/>
              </a:ext>
            </a:extLst>
          </p:cNvPr>
          <p:cNvSpPr/>
          <p:nvPr/>
        </p:nvSpPr>
        <p:spPr>
          <a:xfrm>
            <a:off x="7818079" y="261882"/>
            <a:ext cx="11723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000" b="1" dirty="0" err="1"/>
              <a:t>chaud</a:t>
            </a:r>
            <a:r>
              <a:rPr lang="es-ES" sz="1000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hot)</a:t>
            </a:r>
            <a:endParaRPr lang="es-ES" sz="1000" dirty="0"/>
          </a:p>
          <a:p>
            <a:r>
              <a:rPr lang="es-ES" sz="1000" b="1" dirty="0" err="1"/>
              <a:t>froid</a:t>
            </a:r>
            <a:r>
              <a:rPr lang="es-ES" sz="1000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cold)</a:t>
            </a:r>
            <a:endParaRPr lang="es-ES" sz="1000" dirty="0"/>
          </a:p>
          <a:p>
            <a:endParaRPr lang="es-E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AAF82C07-57F6-784A-B534-A1B33E0A5546}"/>
              </a:ext>
            </a:extLst>
          </p:cNvPr>
          <p:cNvSpPr/>
          <p:nvPr/>
        </p:nvSpPr>
        <p:spPr>
          <a:xfrm>
            <a:off x="6037385" y="292596"/>
            <a:ext cx="19929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s-ES" sz="1000" b="1" dirty="0" err="1"/>
              <a:t>beau</a:t>
            </a:r>
            <a:r>
              <a:rPr lang="es-ES" sz="1000" b="1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good weather)</a:t>
            </a:r>
            <a:endParaRPr lang="es-ES" sz="1000" dirty="0"/>
          </a:p>
          <a:p>
            <a:r>
              <a:rPr lang="es-ES" sz="1000" b="1" dirty="0" err="1"/>
              <a:t>mauvais</a:t>
            </a:r>
            <a:r>
              <a:rPr lang="es-ES" sz="1000" b="1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bad weather)</a:t>
            </a:r>
            <a:endParaRPr lang="es-ES" sz="1000" dirty="0"/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378F46A7-9426-724E-986A-496FC2BD7F1C}"/>
              </a:ext>
            </a:extLst>
          </p:cNvPr>
          <p:cNvSpPr/>
          <p:nvPr/>
        </p:nvSpPr>
        <p:spPr>
          <a:xfrm>
            <a:off x="7365015" y="768516"/>
            <a:ext cx="24149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000" b="1" dirty="0"/>
              <a:t>du </a:t>
            </a:r>
            <a:r>
              <a:rPr lang="es-ES" sz="1000" b="1" dirty="0" err="1"/>
              <a:t>brouillard</a:t>
            </a:r>
            <a:r>
              <a:rPr lang="es-ES" sz="1000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foggy)</a:t>
            </a:r>
          </a:p>
          <a:p>
            <a:pPr lvl="0">
              <a:defRPr/>
            </a:pPr>
            <a:r>
              <a:rPr lang="es-ES" sz="1000" b="1" dirty="0"/>
              <a:t>une </a:t>
            </a:r>
            <a:r>
              <a:rPr lang="es-ES" sz="1000" b="1" dirty="0" err="1"/>
              <a:t>tempête</a:t>
            </a:r>
            <a:r>
              <a:rPr lang="es-ES" sz="1000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stormy)</a:t>
            </a:r>
            <a:endParaRPr lang="es-ES" sz="1000" dirty="0"/>
          </a:p>
          <a:p>
            <a:r>
              <a:rPr lang="es-ES" sz="1000" b="1" dirty="0"/>
              <a:t>des </a:t>
            </a:r>
            <a:r>
              <a:rPr lang="es-ES" sz="1000" b="1" dirty="0" err="1"/>
              <a:t>averses</a:t>
            </a:r>
            <a:r>
              <a:rPr lang="es-ES" sz="1000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(there are showers)</a:t>
            </a:r>
            <a:endParaRPr lang="es-ES" sz="1000" dirty="0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9722A2B1-9B50-E24F-9437-45567AE3DB91}"/>
              </a:ext>
            </a:extLst>
          </p:cNvPr>
          <p:cNvSpPr/>
          <p:nvPr/>
        </p:nvSpPr>
        <p:spPr>
          <a:xfrm>
            <a:off x="6076443" y="1490278"/>
            <a:ext cx="12458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s-ES" sz="1000" b="1" dirty="0" err="1"/>
              <a:t>nuageux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cloudy)</a:t>
            </a:r>
            <a:endParaRPr lang="es-ES" sz="1000" dirty="0"/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7342DD79-F20A-2746-9752-626882827015}"/>
              </a:ext>
            </a:extLst>
          </p:cNvPr>
          <p:cNvSpPr/>
          <p:nvPr/>
        </p:nvSpPr>
        <p:spPr>
          <a:xfrm>
            <a:off x="6049106" y="-23112"/>
            <a:ext cx="26454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s-ES" sz="1000" b="1" dirty="0"/>
              <a:t>le </a:t>
            </a:r>
            <a:r>
              <a:rPr lang="es-ES" sz="1000" b="1" dirty="0" err="1"/>
              <a:t>jour</a:t>
            </a:r>
            <a:r>
              <a:rPr lang="es-ES" sz="1000" b="1" dirty="0"/>
              <a:t>/la </a:t>
            </a:r>
            <a:r>
              <a:rPr lang="es-ES" sz="1000" b="1" dirty="0" err="1"/>
              <a:t>nuit</a:t>
            </a:r>
            <a:r>
              <a:rPr lang="es-ES" sz="1000" b="1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daytime/night time)</a:t>
            </a:r>
          </a:p>
          <a:p>
            <a:pPr lvl="0">
              <a:defRPr/>
            </a:pPr>
            <a:r>
              <a:rPr lang="es-ES" sz="1000" b="1" dirty="0" err="1"/>
              <a:t>l’été</a:t>
            </a:r>
            <a:r>
              <a:rPr lang="es-ES" sz="1000" b="1" dirty="0"/>
              <a:t>/</a:t>
            </a:r>
            <a:r>
              <a:rPr lang="es-ES" sz="1000" b="1" dirty="0" err="1"/>
              <a:t>l’hiver</a:t>
            </a:r>
            <a:r>
              <a:rPr lang="es-ES" sz="1000" b="1" dirty="0"/>
              <a:t> 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summer/winter)</a:t>
            </a:r>
            <a:endParaRPr lang="es-ES" sz="1000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28495F76-C7B7-4649-A9F5-076D6523034F}"/>
              </a:ext>
            </a:extLst>
          </p:cNvPr>
          <p:cNvSpPr txBox="1"/>
          <p:nvPr/>
        </p:nvSpPr>
        <p:spPr>
          <a:xfrm>
            <a:off x="9090703" y="-44450"/>
            <a:ext cx="466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2.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994A241B-6210-2F47-B349-A87D86A016ED}"/>
              </a:ext>
            </a:extLst>
          </p:cNvPr>
          <p:cNvSpPr txBox="1"/>
          <p:nvPr/>
        </p:nvSpPr>
        <p:spPr>
          <a:xfrm>
            <a:off x="8462068" y="1786091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3.</a:t>
            </a:r>
          </a:p>
        </p:txBody>
      </p:sp>
      <p:graphicFrame>
        <p:nvGraphicFramePr>
          <p:cNvPr id="54" name="Tabla 53">
            <a:extLst>
              <a:ext uri="{FF2B5EF4-FFF2-40B4-BE49-F238E27FC236}">
                <a16:creationId xmlns:a16="http://schemas.microsoft.com/office/drawing/2014/main" id="{C270164A-2817-AC44-A2A9-69B7E90DFBEF}"/>
              </a:ext>
            </a:extLst>
          </p:cNvPr>
          <p:cNvGraphicFramePr>
            <a:graphicFrameLocks noGrp="1"/>
          </p:cNvGraphicFramePr>
          <p:nvPr/>
        </p:nvGraphicFramePr>
        <p:xfrm>
          <a:off x="8694535" y="4054788"/>
          <a:ext cx="3410618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8069">
                  <a:extLst>
                    <a:ext uri="{9D8B030D-6E8A-4147-A177-3AD203B41FA5}">
                      <a16:colId xmlns:a16="http://schemas.microsoft.com/office/drawing/2014/main" val="281727181"/>
                    </a:ext>
                  </a:extLst>
                </a:gridCol>
                <a:gridCol w="2622549">
                  <a:extLst>
                    <a:ext uri="{9D8B030D-6E8A-4147-A177-3AD203B41FA5}">
                      <a16:colId xmlns:a16="http://schemas.microsoft.com/office/drawing/2014/main" val="21028429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Ils/elles</a:t>
                      </a:r>
                      <a:r>
                        <a:rPr lang="fr-FR" sz="1000" b="1" baseline="0" noProof="0" dirty="0"/>
                        <a:t> sont</a:t>
                      </a:r>
                      <a:endParaRPr lang="fr-FR" sz="1000" b="1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they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are…)</a:t>
                      </a:r>
                      <a:endParaRPr lang="fr-FR" sz="10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dans un hôtel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a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hotel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dans un centre commercial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a shopping centre)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dans</a:t>
                      </a:r>
                      <a:r>
                        <a:rPr lang="fr-FR" sz="1000" b="1" noProof="0" dirty="0"/>
                        <a:t> un ciné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(at the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cinema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à un </a:t>
                      </a:r>
                      <a:r>
                        <a:rPr lang="fr-FR" sz="1000" b="1" noProof="0" dirty="0" err="1"/>
                        <a:t>conciert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a concert)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dans</a:t>
                      </a:r>
                      <a:r>
                        <a:rPr lang="fr-FR" sz="1000" b="1" noProof="0" dirty="0"/>
                        <a:t> un maison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a house)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à une fête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a party)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sur</a:t>
                      </a:r>
                      <a:r>
                        <a:rPr lang="fr-FR" sz="1000" b="1" baseline="0" noProof="0" dirty="0"/>
                        <a:t> une piste de</a:t>
                      </a:r>
                      <a:r>
                        <a:rPr lang="fr-FR" sz="1000" b="1" noProof="0" dirty="0"/>
                        <a:t>…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a …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track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dans</a:t>
                      </a:r>
                      <a:r>
                        <a:rPr lang="fr-FR" sz="1000" b="1" baseline="0" noProof="0" dirty="0"/>
                        <a:t> la rue</a:t>
                      </a:r>
                      <a:r>
                        <a:rPr lang="fr-FR" sz="1000" b="1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(in the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street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  <a:endParaRPr lang="fr-FR" sz="1000" b="1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sur</a:t>
                      </a:r>
                      <a:r>
                        <a:rPr lang="fr-FR" sz="1000" b="1" baseline="0" noProof="0" dirty="0"/>
                        <a:t> la plage</a:t>
                      </a:r>
                      <a:r>
                        <a:rPr lang="fr-FR" sz="1000" b="1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(at the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beach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à</a:t>
                      </a:r>
                      <a:r>
                        <a:rPr lang="fr-FR" sz="1000" b="1" baseline="0" noProof="0" dirty="0"/>
                        <a:t> l’école/au collège</a:t>
                      </a:r>
                      <a:r>
                        <a:rPr lang="fr-FR" sz="1000" b="1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(at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school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  <a:endParaRPr lang="fr-FR" sz="1000" b="1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au</a:t>
                      </a:r>
                      <a:r>
                        <a:rPr lang="fr-FR" sz="1000" b="1" baseline="0" noProof="0" dirty="0"/>
                        <a:t> travail</a:t>
                      </a:r>
                      <a:r>
                        <a:rPr lang="fr-FR" sz="1000" b="1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(at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work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à</a:t>
                      </a:r>
                      <a:r>
                        <a:rPr lang="fr-FR" sz="1000" b="1" baseline="0" noProof="0" dirty="0"/>
                        <a:t> la montagne</a:t>
                      </a:r>
                      <a:r>
                        <a:rPr lang="fr-FR" sz="1000" b="1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(on the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mountains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lang="fr-FR" sz="1000" b="1" baseline="0" noProof="0" dirty="0">
                          <a:solidFill>
                            <a:schemeClr val="tx1"/>
                          </a:solidFill>
                        </a:rPr>
                        <a:t> vacances</a:t>
                      </a:r>
                      <a:r>
                        <a:rPr lang="fr-FR" sz="10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(on 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holidays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568424"/>
                  </a:ext>
                </a:extLst>
              </a:tr>
              <a:tr h="28276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heureux/heureuses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(happy)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tristes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sad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>
                          <a:solidFill>
                            <a:schemeClr val="tx1"/>
                          </a:solidFill>
                        </a:rPr>
                        <a:t>fatigué(e)s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tired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noProof="0" dirty="0"/>
                        <a:t>en</a:t>
                      </a:r>
                      <a:r>
                        <a:rPr lang="fr-FR" sz="1000" b="1" baseline="0" noProof="0" dirty="0"/>
                        <a:t> colère</a:t>
                      </a:r>
                      <a:r>
                        <a:rPr lang="fr-FR" sz="1000" noProof="0" dirty="0"/>
                        <a:t> 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fr-FR" sz="1000" noProof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angry</a:t>
                      </a:r>
                      <a:r>
                        <a:rPr lang="fr-FR" sz="1000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)</a:t>
                      </a:r>
                      <a:endParaRPr lang="fr-FR" sz="1000" noProof="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768509"/>
                  </a:ext>
                </a:extLst>
              </a:tr>
            </a:tbl>
          </a:graphicData>
        </a:graphic>
      </p:graphicFrame>
      <p:sp>
        <p:nvSpPr>
          <p:cNvPr id="56" name="CuadroTexto 55">
            <a:extLst>
              <a:ext uri="{FF2B5EF4-FFF2-40B4-BE49-F238E27FC236}">
                <a16:creationId xmlns:a16="http://schemas.microsoft.com/office/drawing/2014/main" id="{69FB2CFB-5506-8342-91E7-4E1D09D39BD8}"/>
              </a:ext>
            </a:extLst>
          </p:cNvPr>
          <p:cNvSpPr txBox="1"/>
          <p:nvPr/>
        </p:nvSpPr>
        <p:spPr>
          <a:xfrm rot="5400000">
            <a:off x="8567873" y="3807192"/>
            <a:ext cx="615553" cy="93551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4 &amp; 5.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62EF9165-8840-114B-BE01-13BC13D970B5}"/>
              </a:ext>
            </a:extLst>
          </p:cNvPr>
          <p:cNvSpPr txBox="1"/>
          <p:nvPr/>
        </p:nvSpPr>
        <p:spPr>
          <a:xfrm>
            <a:off x="4859367" y="4376058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1.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42DE9A06-FF40-5042-8859-44B925AED544}"/>
              </a:ext>
            </a:extLst>
          </p:cNvPr>
          <p:cNvSpPr txBox="1"/>
          <p:nvPr/>
        </p:nvSpPr>
        <p:spPr>
          <a:xfrm>
            <a:off x="5651934" y="3505199"/>
            <a:ext cx="466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2.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D300F6AA-50C9-6D48-BC66-12829724DD06}"/>
              </a:ext>
            </a:extLst>
          </p:cNvPr>
          <p:cNvSpPr txBox="1"/>
          <p:nvPr/>
        </p:nvSpPr>
        <p:spPr>
          <a:xfrm>
            <a:off x="6315127" y="3460816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3.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694E2D40-5B5F-C241-83F6-5C5D762FD32A}"/>
              </a:ext>
            </a:extLst>
          </p:cNvPr>
          <p:cNvSpPr txBox="1"/>
          <p:nvPr/>
        </p:nvSpPr>
        <p:spPr>
          <a:xfrm>
            <a:off x="6819220" y="3601494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4.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4A5ABE26-DDD7-1E45-B177-F1785CA528D1}"/>
              </a:ext>
            </a:extLst>
          </p:cNvPr>
          <p:cNvSpPr txBox="1"/>
          <p:nvPr/>
        </p:nvSpPr>
        <p:spPr>
          <a:xfrm>
            <a:off x="7299866" y="3929739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latin typeface="Budmo Jiggler" panose="02000400000000000000" pitchFamily="2" charset="77"/>
              </a:rPr>
              <a:t>5.</a:t>
            </a:r>
          </a:p>
        </p:txBody>
      </p:sp>
      <p:graphicFrame>
        <p:nvGraphicFramePr>
          <p:cNvPr id="64" name="Tabla 63">
            <a:extLst>
              <a:ext uri="{FF2B5EF4-FFF2-40B4-BE49-F238E27FC236}">
                <a16:creationId xmlns:a16="http://schemas.microsoft.com/office/drawing/2014/main" id="{47B1F1EA-7DDA-F748-9B86-1CD32CBC3EA5}"/>
              </a:ext>
            </a:extLst>
          </p:cNvPr>
          <p:cNvGraphicFramePr>
            <a:graphicFrameLocks noGrp="1"/>
          </p:cNvGraphicFramePr>
          <p:nvPr/>
        </p:nvGraphicFramePr>
        <p:xfrm>
          <a:off x="104531" y="5531339"/>
          <a:ext cx="5205625" cy="131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6971">
                  <a:extLst>
                    <a:ext uri="{9D8B030D-6E8A-4147-A177-3AD203B41FA5}">
                      <a16:colId xmlns:a16="http://schemas.microsoft.com/office/drawing/2014/main" val="236812484"/>
                    </a:ext>
                  </a:extLst>
                </a:gridCol>
                <a:gridCol w="3508654">
                  <a:extLst>
                    <a:ext uri="{9D8B030D-6E8A-4147-A177-3AD203B41FA5}">
                      <a16:colId xmlns:a16="http://schemas.microsoft.com/office/drawing/2014/main" val="2173133398"/>
                    </a:ext>
                  </a:extLst>
                </a:gridCol>
              </a:tblGrid>
              <a:tr h="9166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parce</a:t>
                      </a:r>
                      <a:r>
                        <a:rPr lang="en-US" sz="1000" b="1" baseline="0" dirty="0"/>
                        <a:t> que</a:t>
                      </a:r>
                      <a:r>
                        <a:rPr lang="en-US" sz="1000" b="1" dirty="0"/>
                        <a:t>/car/</a:t>
                      </a:r>
                      <a:r>
                        <a:rPr lang="en-US" sz="1000" b="1" dirty="0" err="1"/>
                        <a:t>puisque</a:t>
                      </a:r>
                      <a:r>
                        <a:rPr lang="en-US" sz="1000" b="1" dirty="0"/>
                        <a:t> que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because)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Ils</a:t>
                      </a:r>
                      <a:r>
                        <a:rPr lang="en-US" sz="1000" b="1" baseline="0" dirty="0"/>
                        <a:t> (n’)</a:t>
                      </a:r>
                      <a:r>
                        <a:rPr lang="en-US" sz="1000" b="1" baseline="0" dirty="0" err="1"/>
                        <a:t>aiment</a:t>
                      </a:r>
                      <a:r>
                        <a:rPr lang="en-US" sz="1000" b="1" baseline="0" dirty="0"/>
                        <a:t> (pas)</a:t>
                      </a:r>
                      <a:r>
                        <a:rPr lang="en-US" sz="1000" b="1" dirty="0"/>
                        <a:t> </a:t>
                      </a:r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(they (don´t) like)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Ils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sont</a:t>
                      </a:r>
                      <a:r>
                        <a:rPr lang="en-US" sz="1000" b="1" baseline="0" dirty="0"/>
                        <a:t> fatigues/</a:t>
                      </a:r>
                      <a:r>
                        <a:rPr lang="en-US" sz="1000" b="1" baseline="0" dirty="0" err="1"/>
                        <a:t>ils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ont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faim</a:t>
                      </a:r>
                      <a:r>
                        <a:rPr lang="en-US" sz="1000" b="1" baseline="0" dirty="0"/>
                        <a:t>/</a:t>
                      </a:r>
                      <a:r>
                        <a:rPr lang="en-US" sz="1000" b="1" baseline="0" dirty="0" err="1"/>
                        <a:t>ils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ont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soif</a:t>
                      </a:r>
                      <a:r>
                        <a:rPr lang="en-US" sz="1000" b="1" dirty="0"/>
                        <a:t> </a:t>
                      </a:r>
                      <a:r>
                        <a:rPr lang="en-GB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n-US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they are tired/hungry/thirsty)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ils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sont</a:t>
                      </a:r>
                      <a:r>
                        <a:rPr lang="en-US" sz="1000" b="1" baseline="0" dirty="0"/>
                        <a:t> à la </a:t>
                      </a:r>
                      <a:r>
                        <a:rPr lang="en-US" sz="1000" b="1" baseline="0" dirty="0" err="1"/>
                        <a:t>maison</a:t>
                      </a:r>
                      <a:r>
                        <a:rPr lang="en-US" sz="1000" dirty="0"/>
                        <a:t> </a:t>
                      </a:r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(they are at home)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ils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sont</a:t>
                      </a:r>
                      <a:r>
                        <a:rPr lang="en-US" sz="1000" b="1" baseline="0" dirty="0"/>
                        <a:t> </a:t>
                      </a:r>
                      <a:r>
                        <a:rPr lang="en-US" sz="1000" b="1" baseline="0" dirty="0" err="1"/>
                        <a:t>couchés</a:t>
                      </a:r>
                      <a:r>
                        <a:rPr lang="en-US" sz="1000" b="1" dirty="0"/>
                        <a:t> </a:t>
                      </a:r>
                      <a:r>
                        <a:rPr lang="en-US" sz="1000" dirty="0"/>
                        <a:t> </a:t>
                      </a:r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(they are laying down)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ils</a:t>
                      </a:r>
                      <a:r>
                        <a:rPr lang="en-US" sz="1000" b="1" dirty="0"/>
                        <a:t> </a:t>
                      </a:r>
                      <a:r>
                        <a:rPr lang="en-US" sz="1000" b="1" dirty="0" err="1"/>
                        <a:t>rigolent</a:t>
                      </a:r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(they are laughing)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>
                          <a:solidFill>
                            <a:schemeClr val="tx1"/>
                          </a:solidFill>
                        </a:rPr>
                        <a:t>ils</a:t>
                      </a:r>
                      <a:r>
                        <a:rPr lang="en-US" sz="1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baseline="0" dirty="0" err="1">
                          <a:solidFill>
                            <a:schemeClr val="tx1"/>
                          </a:solidFill>
                        </a:rPr>
                        <a:t>regardent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(they are watching)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/>
                        <a:t>Ils</a:t>
                      </a:r>
                      <a:r>
                        <a:rPr lang="en-US" sz="1000" b="1" dirty="0"/>
                        <a:t> </a:t>
                      </a:r>
                      <a:r>
                        <a:rPr lang="en-US" sz="1000" b="1" dirty="0" err="1"/>
                        <a:t>commandent</a:t>
                      </a:r>
                      <a:r>
                        <a:rPr lang="en-US" sz="1000" b="1" dirty="0"/>
                        <a:t> </a:t>
                      </a:r>
                      <a:r>
                        <a:rPr lang="en-US" sz="1000" b="1" dirty="0" err="1"/>
                        <a:t>quelque</a:t>
                      </a:r>
                      <a:r>
                        <a:rPr lang="en-US" sz="1000" b="1" dirty="0"/>
                        <a:t> chose</a:t>
                      </a:r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(they are ordering something)</a:t>
                      </a:r>
                      <a:endParaRPr lang="en-US" sz="10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683046"/>
                  </a:ext>
                </a:extLst>
              </a:tr>
            </a:tbl>
          </a:graphicData>
        </a:graphic>
      </p:graphicFrame>
      <p:sp>
        <p:nvSpPr>
          <p:cNvPr id="65" name="Rectángulo 64">
            <a:extLst>
              <a:ext uri="{FF2B5EF4-FFF2-40B4-BE49-F238E27FC236}">
                <a16:creationId xmlns:a16="http://schemas.microsoft.com/office/drawing/2014/main" id="{119FF033-19F1-0B4A-8623-3478641EAC3B}"/>
              </a:ext>
            </a:extLst>
          </p:cNvPr>
          <p:cNvSpPr/>
          <p:nvPr/>
        </p:nvSpPr>
        <p:spPr>
          <a:xfrm>
            <a:off x="5310157" y="4402774"/>
            <a:ext cx="3041933" cy="1785104"/>
          </a:xfrm>
          <a:prstGeom prst="rect">
            <a:avLst/>
          </a:prstGeom>
          <a:solidFill>
            <a:schemeClr val="bg1">
              <a:lumMod val="95000"/>
            </a:schemeClr>
          </a:solidFill>
          <a:ln w="34925">
            <a:solidFill>
              <a:schemeClr val="tx1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1100" b="1" dirty="0" err="1"/>
              <a:t>J’aime</a:t>
            </a:r>
            <a:r>
              <a:rPr lang="es-ES" sz="1100" b="1" dirty="0"/>
              <a:t> bien </a:t>
            </a:r>
            <a:r>
              <a:rPr lang="es-ES" sz="1100" b="1" dirty="0" err="1"/>
              <a:t>ça</a:t>
            </a:r>
            <a:r>
              <a:rPr lang="es-ES" sz="1100" b="1" dirty="0"/>
              <a:t> parce que…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 like it because…)</a:t>
            </a:r>
            <a:endParaRPr lang="es-ES" sz="1100" b="1" dirty="0"/>
          </a:p>
          <a:p>
            <a:pPr lvl="0">
              <a:defRPr/>
            </a:pPr>
            <a:r>
              <a:rPr lang="es-ES" sz="1100" b="1" dirty="0"/>
              <a:t>Je </a:t>
            </a:r>
            <a:r>
              <a:rPr lang="es-ES" sz="1100" b="1" dirty="0" err="1"/>
              <a:t>pense</a:t>
            </a:r>
            <a:r>
              <a:rPr lang="es-ES" sz="1100" b="1" dirty="0"/>
              <a:t> 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 believe…)</a:t>
            </a:r>
            <a:endParaRPr lang="es-ES" sz="1100" b="1" dirty="0"/>
          </a:p>
          <a:p>
            <a:pPr lvl="0">
              <a:defRPr/>
            </a:pPr>
            <a:r>
              <a:rPr lang="es-ES" sz="1100" b="1" dirty="0"/>
              <a:t>Je </a:t>
            </a:r>
            <a:r>
              <a:rPr lang="es-ES" sz="1100" b="1" dirty="0" err="1"/>
              <a:t>crois</a:t>
            </a:r>
            <a:r>
              <a:rPr lang="es-ES" sz="1100" b="1" dirty="0"/>
              <a:t> que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 believe…)</a:t>
            </a:r>
          </a:p>
          <a:p>
            <a:pPr lvl="0">
              <a:defRPr/>
            </a:pPr>
            <a:r>
              <a:rPr lang="es-ES" sz="1100" b="1" dirty="0" err="1"/>
              <a:t>J’imagine</a:t>
            </a:r>
            <a:r>
              <a:rPr lang="es-ES" sz="1100" b="1" dirty="0"/>
              <a:t> que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 imagine that…)</a:t>
            </a:r>
            <a:endParaRPr lang="es-ES" sz="1100" b="1" dirty="0"/>
          </a:p>
          <a:p>
            <a:pPr lvl="0">
              <a:defRPr/>
            </a:pPr>
            <a:r>
              <a:rPr lang="es-ES" sz="1100" b="1" dirty="0"/>
              <a:t>Je </a:t>
            </a:r>
            <a:r>
              <a:rPr lang="es-ES" sz="1100" b="1" dirty="0" err="1"/>
              <a:t>suppose</a:t>
            </a:r>
            <a:r>
              <a:rPr lang="es-ES" sz="1100" b="1" dirty="0"/>
              <a:t> que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 suppose that…)</a:t>
            </a:r>
          </a:p>
          <a:p>
            <a:pPr>
              <a:defRPr/>
            </a:pPr>
            <a:r>
              <a:rPr lang="es-ES" sz="1100" b="1" dirty="0"/>
              <a:t>À </a:t>
            </a:r>
            <a:r>
              <a:rPr lang="es-ES" sz="1100" b="1" dirty="0" err="1"/>
              <a:t>mon</a:t>
            </a:r>
            <a:r>
              <a:rPr lang="es-ES" sz="1100" b="1" dirty="0"/>
              <a:t> avis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(In my opinion…)</a:t>
            </a:r>
          </a:p>
          <a:p>
            <a:pPr lvl="0">
              <a:defRPr/>
            </a:pPr>
            <a:r>
              <a:rPr lang="es-ES" sz="1100" b="1" dirty="0"/>
              <a:t>Je </a:t>
            </a:r>
            <a:r>
              <a:rPr lang="es-ES" sz="1100" b="1" dirty="0" err="1"/>
              <a:t>dirais</a:t>
            </a:r>
            <a:r>
              <a:rPr lang="es-ES" sz="1100" b="1" dirty="0"/>
              <a:t> que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 would say that…)</a:t>
            </a:r>
          </a:p>
          <a:p>
            <a:pPr>
              <a:defRPr/>
            </a:pPr>
            <a:r>
              <a:rPr lang="es-ES" sz="1100" b="1" dirty="0" err="1"/>
              <a:t>Il</a:t>
            </a:r>
            <a:r>
              <a:rPr lang="es-ES" sz="1100" b="1" dirty="0"/>
              <a:t> me </a:t>
            </a:r>
            <a:r>
              <a:rPr lang="es-ES" sz="1100" b="1" dirty="0" err="1"/>
              <a:t>semble</a:t>
            </a:r>
            <a:r>
              <a:rPr lang="es-ES" sz="1100" b="1" dirty="0"/>
              <a:t> 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 seems to be that…)</a:t>
            </a:r>
            <a:endParaRPr lang="es-ES" sz="1100" b="1" dirty="0"/>
          </a:p>
          <a:p>
            <a:pPr>
              <a:defRPr/>
            </a:pPr>
            <a:r>
              <a:rPr lang="es-ES" sz="1100" b="1" dirty="0" err="1"/>
              <a:t>On</a:t>
            </a:r>
            <a:r>
              <a:rPr lang="es-ES" sz="1100" b="1" dirty="0"/>
              <a:t> </a:t>
            </a:r>
            <a:r>
              <a:rPr lang="es-ES" sz="1100" b="1" dirty="0" err="1"/>
              <a:t>pourrait</a:t>
            </a:r>
            <a:r>
              <a:rPr lang="es-ES" sz="1100" b="1" dirty="0"/>
              <a:t> </a:t>
            </a:r>
            <a:r>
              <a:rPr lang="es-ES" sz="1100" b="1" dirty="0" err="1"/>
              <a:t>penser</a:t>
            </a:r>
            <a:r>
              <a:rPr lang="es-ES" sz="1100" b="1" dirty="0"/>
              <a:t> que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(You could think that…)</a:t>
            </a:r>
          </a:p>
          <a:p>
            <a:pPr>
              <a:defRPr/>
            </a:pPr>
            <a:r>
              <a:rPr lang="es-ES" sz="1100" b="1" dirty="0" err="1"/>
              <a:t>Il</a:t>
            </a:r>
            <a:r>
              <a:rPr lang="es-ES" sz="1100" b="1" dirty="0"/>
              <a:t> </a:t>
            </a:r>
            <a:r>
              <a:rPr lang="es-ES" sz="1100" b="1" dirty="0" err="1"/>
              <a:t>est</a:t>
            </a:r>
            <a:r>
              <a:rPr lang="es-ES" sz="1100" b="1" dirty="0"/>
              <a:t> </a:t>
            </a:r>
            <a:r>
              <a:rPr lang="es-ES" sz="1100" b="1" dirty="0" err="1"/>
              <a:t>possible</a:t>
            </a:r>
            <a:r>
              <a:rPr lang="es-ES" sz="1100" b="1" dirty="0"/>
              <a:t> que 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(It´s possible that…)</a:t>
            </a:r>
          </a:p>
        </p:txBody>
      </p:sp>
      <p:grpSp>
        <p:nvGrpSpPr>
          <p:cNvPr id="50" name="Group 2">
            <a:extLst>
              <a:ext uri="{FF2B5EF4-FFF2-40B4-BE49-F238E27FC236}">
                <a16:creationId xmlns:a16="http://schemas.microsoft.com/office/drawing/2014/main" id="{49034233-7682-174D-ABD8-8021AE009E7F}"/>
              </a:ext>
            </a:extLst>
          </p:cNvPr>
          <p:cNvGrpSpPr/>
          <p:nvPr/>
        </p:nvGrpSpPr>
        <p:grpSpPr>
          <a:xfrm>
            <a:off x="11480800" y="609600"/>
            <a:ext cx="561976" cy="574676"/>
            <a:chOff x="0" y="0"/>
            <a:chExt cx="1353185" cy="1435100"/>
          </a:xfrm>
        </p:grpSpPr>
        <p:pic>
          <p:nvPicPr>
            <p:cNvPr id="51" name="Graphic 4" descr="Users">
              <a:extLst>
                <a:ext uri="{FF2B5EF4-FFF2-40B4-BE49-F238E27FC236}">
                  <a16:creationId xmlns:a16="http://schemas.microsoft.com/office/drawing/2014/main" id="{21B12F60-7162-4476-8CAB-BDDC5867E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0350" y="0"/>
              <a:ext cx="1092835" cy="1092835"/>
            </a:xfrm>
            <a:prstGeom prst="rect">
              <a:avLst/>
            </a:prstGeom>
          </p:spPr>
        </p:pic>
        <p:pic>
          <p:nvPicPr>
            <p:cNvPr id="55" name="Graphic 15" descr="Glasses">
              <a:extLst>
                <a:ext uri="{FF2B5EF4-FFF2-40B4-BE49-F238E27FC236}">
                  <a16:creationId xmlns:a16="http://schemas.microsoft.com/office/drawing/2014/main" id="{4C762B87-A161-4F5C-8813-AA45A32EE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8800" y="742950"/>
              <a:ext cx="685800" cy="685800"/>
            </a:xfrm>
            <a:prstGeom prst="rect">
              <a:avLst/>
            </a:prstGeom>
          </p:spPr>
        </p:pic>
        <p:pic>
          <p:nvPicPr>
            <p:cNvPr id="60" name="Graphic 17" descr="Dress">
              <a:extLst>
                <a:ext uri="{FF2B5EF4-FFF2-40B4-BE49-F238E27FC236}">
                  <a16:creationId xmlns:a16="http://schemas.microsoft.com/office/drawing/2014/main" id="{D3E3A582-7DD9-4DEB-BF67-41D1203FE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0" y="749300"/>
              <a:ext cx="685800" cy="685800"/>
            </a:xfrm>
            <a:prstGeom prst="rect">
              <a:avLst/>
            </a:prstGeom>
          </p:spPr>
        </p:pic>
      </p:grpSp>
      <p:pic>
        <p:nvPicPr>
          <p:cNvPr id="66" name="Graphic 9" descr="Partial Sun">
            <a:extLst>
              <a:ext uri="{FF2B5EF4-FFF2-40B4-BE49-F238E27FC236}">
                <a16:creationId xmlns:a16="http://schemas.microsoft.com/office/drawing/2014/main" id="{FCDF0131-27A5-46A8-8810-F3AA7DB627E9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251991" y="1176449"/>
            <a:ext cx="692150" cy="679450"/>
          </a:xfrm>
          <a:prstGeom prst="rect">
            <a:avLst/>
          </a:prstGeom>
        </p:spPr>
      </p:pic>
      <p:pic>
        <p:nvPicPr>
          <p:cNvPr id="68" name="Graphic 11" descr="Map with pin">
            <a:extLst>
              <a:ext uri="{FF2B5EF4-FFF2-40B4-BE49-F238E27FC236}">
                <a16:creationId xmlns:a16="http://schemas.microsoft.com/office/drawing/2014/main" id="{9D302BB0-9A41-43F3-AA3E-8AC606EF4F4C}"/>
              </a:ext>
            </a:extLst>
          </p:cNvPr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186025" y="4738244"/>
            <a:ext cx="796925" cy="936625"/>
          </a:xfrm>
          <a:prstGeom prst="rect">
            <a:avLst/>
          </a:prstGeom>
        </p:spPr>
      </p:pic>
      <p:pic>
        <p:nvPicPr>
          <p:cNvPr id="71" name="Graphic 13" descr="Smiling Face with No Fill">
            <a:extLst>
              <a:ext uri="{FF2B5EF4-FFF2-40B4-BE49-F238E27FC236}">
                <a16:creationId xmlns:a16="http://schemas.microsoft.com/office/drawing/2014/main" id="{FD582CE2-E5BF-4F7A-B999-ED1AA5309CA2}"/>
              </a:ext>
            </a:extLst>
          </p:cNvPr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179438" y="6170673"/>
            <a:ext cx="596900" cy="615950"/>
          </a:xfrm>
          <a:prstGeom prst="rect">
            <a:avLst/>
          </a:prstGeom>
        </p:spPr>
      </p:pic>
      <p:sp>
        <p:nvSpPr>
          <p:cNvPr id="72" name="CuadroTexto 71">
            <a:extLst>
              <a:ext uri="{FF2B5EF4-FFF2-40B4-BE49-F238E27FC236}">
                <a16:creationId xmlns:a16="http://schemas.microsoft.com/office/drawing/2014/main" id="{F4619599-FC28-A14D-918E-0AD475D1280C}"/>
              </a:ext>
            </a:extLst>
          </p:cNvPr>
          <p:cNvSpPr txBox="1"/>
          <p:nvPr/>
        </p:nvSpPr>
        <p:spPr>
          <a:xfrm rot="20757425">
            <a:off x="4009269" y="4718384"/>
            <a:ext cx="4764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err="1"/>
              <a:t>après</a:t>
            </a:r>
            <a:endParaRPr lang="es-ES" sz="1000" b="1" dirty="0"/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322FDA8C-35D9-4548-8C71-3D3752D2AD95}"/>
              </a:ext>
            </a:extLst>
          </p:cNvPr>
          <p:cNvSpPr txBox="1"/>
          <p:nvPr/>
        </p:nvSpPr>
        <p:spPr>
          <a:xfrm>
            <a:off x="3642059" y="4000665"/>
            <a:ext cx="12715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00" b="1" dirty="0"/>
              <a:t>un </a:t>
            </a:r>
            <a:r>
              <a:rPr lang="en-US" sz="1000" b="1" dirty="0" err="1"/>
              <a:t>parc</a:t>
            </a:r>
            <a:r>
              <a:rPr lang="en-US" sz="1000" b="1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(a park)</a:t>
            </a:r>
            <a:endParaRPr lang="en-US" sz="1000" b="1" dirty="0"/>
          </a:p>
          <a:p>
            <a:pPr>
              <a:defRPr/>
            </a:pPr>
            <a:r>
              <a:rPr lang="en-US" sz="1000" b="1" dirty="0"/>
              <a:t>un </a:t>
            </a:r>
            <a:r>
              <a:rPr lang="en-US" sz="1000" b="1" dirty="0" err="1"/>
              <a:t>pont</a:t>
            </a:r>
            <a:r>
              <a:rPr lang="en-US" sz="1000" b="1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(a bridge)</a:t>
            </a:r>
            <a:endParaRPr lang="en-US" sz="1000" b="1" dirty="0"/>
          </a:p>
          <a:p>
            <a:pPr lvl="0">
              <a:defRPr/>
            </a:pPr>
            <a:r>
              <a:rPr lang="en-US" sz="1000" b="1" dirty="0" err="1"/>
              <a:t>une</a:t>
            </a:r>
            <a:r>
              <a:rPr lang="en-US" sz="1000" b="1" dirty="0"/>
              <a:t> </a:t>
            </a:r>
            <a:r>
              <a:rPr lang="en-US" sz="1000" b="1" dirty="0" err="1"/>
              <a:t>église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(a church)</a:t>
            </a:r>
            <a:endParaRPr lang="en-US" sz="1000" b="1" dirty="0"/>
          </a:p>
          <a:p>
            <a:pPr>
              <a:defRPr/>
            </a:pPr>
            <a:r>
              <a:rPr lang="en-US" sz="1000" dirty="0"/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2" name="Graphic 2" descr="Arrow: Straight">
            <a:extLst>
              <a:ext uri="{FF2B5EF4-FFF2-40B4-BE49-F238E27FC236}">
                <a16:creationId xmlns:a16="http://schemas.microsoft.com/office/drawing/2014/main" id="{A075E38A-D34F-45B2-9C53-745ADC685DFA}"/>
              </a:ext>
            </a:extLst>
          </p:cNvPr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042025" y="4408572"/>
            <a:ext cx="1270000" cy="1270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D7DD4A4-07E8-F841-ACED-B42B8A7F9011}"/>
              </a:ext>
            </a:extLst>
          </p:cNvPr>
          <p:cNvSpPr txBox="1"/>
          <p:nvPr/>
        </p:nvSpPr>
        <p:spPr>
          <a:xfrm rot="574518">
            <a:off x="2462467" y="4746460"/>
            <a:ext cx="4844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err="1"/>
              <a:t>avant</a:t>
            </a:r>
            <a:endParaRPr lang="es-ES" sz="1000" b="1" dirty="0"/>
          </a:p>
        </p:txBody>
      </p:sp>
      <p:sp>
        <p:nvSpPr>
          <p:cNvPr id="76" name="CuadroTexto 75">
            <a:extLst>
              <a:ext uri="{FF2B5EF4-FFF2-40B4-BE49-F238E27FC236}">
                <a16:creationId xmlns:a16="http://schemas.microsoft.com/office/drawing/2014/main" id="{E0B84E07-2DB4-7846-AEF3-2E0E3BF02E69}"/>
              </a:ext>
            </a:extLst>
          </p:cNvPr>
          <p:cNvSpPr txBox="1"/>
          <p:nvPr/>
        </p:nvSpPr>
        <p:spPr>
          <a:xfrm>
            <a:off x="2564731" y="5103398"/>
            <a:ext cx="10695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ils</a:t>
            </a:r>
            <a:r>
              <a:rPr lang="es-ES" sz="800" dirty="0"/>
              <a:t> </a:t>
            </a:r>
            <a:r>
              <a:rPr lang="es-ES" sz="800" dirty="0" err="1"/>
              <a:t>étaient</a:t>
            </a:r>
            <a:r>
              <a:rPr lang="es-ES" sz="800" dirty="0"/>
              <a:t>/</a:t>
            </a:r>
            <a:r>
              <a:rPr lang="es-ES" sz="800" dirty="0" err="1"/>
              <a:t>faisaient</a:t>
            </a:r>
            <a:r>
              <a:rPr lang="es-ES" sz="800" dirty="0"/>
              <a:t>...</a:t>
            </a:r>
          </a:p>
          <a:p>
            <a:r>
              <a:rPr lang="es-ES" sz="800" dirty="0" err="1"/>
              <a:t>étaient</a:t>
            </a:r>
            <a:r>
              <a:rPr lang="es-ES" sz="800" dirty="0"/>
              <a:t> </a:t>
            </a:r>
            <a:r>
              <a:rPr lang="es-ES" sz="800" dirty="0" err="1"/>
              <a:t>partis</a:t>
            </a:r>
            <a:r>
              <a:rPr lang="es-ES" sz="800" dirty="0"/>
              <a:t>…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974EB547-8779-9D40-8164-6B5AC43ECEC6}"/>
              </a:ext>
            </a:extLst>
          </p:cNvPr>
          <p:cNvSpPr txBox="1"/>
          <p:nvPr/>
        </p:nvSpPr>
        <p:spPr>
          <a:xfrm>
            <a:off x="3804429" y="5210798"/>
            <a:ext cx="7393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Nous</a:t>
            </a:r>
            <a:r>
              <a:rPr lang="es-ES" sz="800" dirty="0"/>
              <a:t> </a:t>
            </a:r>
            <a:r>
              <a:rPr lang="es-ES" sz="800" dirty="0" err="1"/>
              <a:t>allons</a:t>
            </a:r>
            <a:r>
              <a:rPr lang="es-ES" sz="800" dirty="0"/>
              <a:t>…</a:t>
            </a:r>
          </a:p>
        </p:txBody>
      </p:sp>
      <p:sp>
        <p:nvSpPr>
          <p:cNvPr id="78" name="Flecha izquierda 77">
            <a:extLst>
              <a:ext uri="{FF2B5EF4-FFF2-40B4-BE49-F238E27FC236}">
                <a16:creationId xmlns:a16="http://schemas.microsoft.com/office/drawing/2014/main" id="{83237B32-EBB8-7840-A289-1F8C255006FE}"/>
              </a:ext>
            </a:extLst>
          </p:cNvPr>
          <p:cNvSpPr/>
          <p:nvPr/>
        </p:nvSpPr>
        <p:spPr>
          <a:xfrm rot="10800000">
            <a:off x="4807504" y="612028"/>
            <a:ext cx="504680" cy="375138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BE635803-62E9-5941-BF7A-84DAE6A9EACF}"/>
              </a:ext>
            </a:extLst>
          </p:cNvPr>
          <p:cNvCxnSpPr>
            <a:cxnSpLocks/>
          </p:cNvCxnSpPr>
          <p:nvPr/>
        </p:nvCxnSpPr>
        <p:spPr>
          <a:xfrm>
            <a:off x="138365" y="5462338"/>
            <a:ext cx="4764503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echa izquierda 11">
            <a:extLst>
              <a:ext uri="{FF2B5EF4-FFF2-40B4-BE49-F238E27FC236}">
                <a16:creationId xmlns:a16="http://schemas.microsoft.com/office/drawing/2014/main" id="{6ECD625A-FA74-4A4E-9AF8-7E7097EC2DF4}"/>
              </a:ext>
            </a:extLst>
          </p:cNvPr>
          <p:cNvSpPr/>
          <p:nvPr/>
        </p:nvSpPr>
        <p:spPr>
          <a:xfrm rot="338644">
            <a:off x="4686968" y="6255675"/>
            <a:ext cx="4162926" cy="398584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0" name="Conector recto 79">
            <a:extLst>
              <a:ext uri="{FF2B5EF4-FFF2-40B4-BE49-F238E27FC236}">
                <a16:creationId xmlns:a16="http://schemas.microsoft.com/office/drawing/2014/main" id="{017934FF-EFDD-9345-A37A-7D4E2C185031}"/>
              </a:ext>
            </a:extLst>
          </p:cNvPr>
          <p:cNvCxnSpPr>
            <a:cxnSpLocks/>
          </p:cNvCxnSpPr>
          <p:nvPr/>
        </p:nvCxnSpPr>
        <p:spPr>
          <a:xfrm>
            <a:off x="122323" y="3154280"/>
            <a:ext cx="2356184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 recto 80">
            <a:extLst>
              <a:ext uri="{FF2B5EF4-FFF2-40B4-BE49-F238E27FC236}">
                <a16:creationId xmlns:a16="http://schemas.microsoft.com/office/drawing/2014/main" id="{D461A05C-7705-024B-ABA4-9320218E6317}"/>
              </a:ext>
            </a:extLst>
          </p:cNvPr>
          <p:cNvCxnSpPr>
            <a:cxnSpLocks/>
          </p:cNvCxnSpPr>
          <p:nvPr/>
        </p:nvCxnSpPr>
        <p:spPr>
          <a:xfrm flipV="1">
            <a:off x="116307" y="3186365"/>
            <a:ext cx="0" cy="2239877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ector recto 81">
            <a:extLst>
              <a:ext uri="{FF2B5EF4-FFF2-40B4-BE49-F238E27FC236}">
                <a16:creationId xmlns:a16="http://schemas.microsoft.com/office/drawing/2014/main" id="{CA1BB971-3E05-6648-8F2F-F628C8E65C98}"/>
              </a:ext>
            </a:extLst>
          </p:cNvPr>
          <p:cNvCxnSpPr>
            <a:cxnSpLocks/>
          </p:cNvCxnSpPr>
          <p:nvPr/>
        </p:nvCxnSpPr>
        <p:spPr>
          <a:xfrm flipV="1">
            <a:off x="2512597" y="3122197"/>
            <a:ext cx="0" cy="1515977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recto 82">
            <a:extLst>
              <a:ext uri="{FF2B5EF4-FFF2-40B4-BE49-F238E27FC236}">
                <a16:creationId xmlns:a16="http://schemas.microsoft.com/office/drawing/2014/main" id="{E6A574DC-1D8E-4E40-AF91-D2704D4C93E6}"/>
              </a:ext>
            </a:extLst>
          </p:cNvPr>
          <p:cNvCxnSpPr>
            <a:cxnSpLocks/>
          </p:cNvCxnSpPr>
          <p:nvPr/>
        </p:nvCxnSpPr>
        <p:spPr>
          <a:xfrm>
            <a:off x="2502569" y="4690311"/>
            <a:ext cx="2306053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ector recto 83">
            <a:extLst>
              <a:ext uri="{FF2B5EF4-FFF2-40B4-BE49-F238E27FC236}">
                <a16:creationId xmlns:a16="http://schemas.microsoft.com/office/drawing/2014/main" id="{9C4EE58D-6E8F-2A41-BAD6-A84ED69EB116}"/>
              </a:ext>
            </a:extLst>
          </p:cNvPr>
          <p:cNvCxnSpPr>
            <a:cxnSpLocks/>
          </p:cNvCxnSpPr>
          <p:nvPr/>
        </p:nvCxnSpPr>
        <p:spPr>
          <a:xfrm flipV="1">
            <a:off x="4932948" y="5011153"/>
            <a:ext cx="0" cy="447176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>
            <a:extLst>
              <a:ext uri="{FF2B5EF4-FFF2-40B4-BE49-F238E27FC236}">
                <a16:creationId xmlns:a16="http://schemas.microsoft.com/office/drawing/2014/main" id="{25EA48BB-7E06-7E42-A1B9-BFE6E149A86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40913" y="3216166"/>
            <a:ext cx="578067" cy="578067"/>
          </a:xfrm>
          <a:prstGeom prst="rect">
            <a:avLst/>
          </a:prstGeom>
        </p:spPr>
      </p:pic>
      <p:sp>
        <p:nvSpPr>
          <p:cNvPr id="90" name="Flecha izquierda 89">
            <a:extLst>
              <a:ext uri="{FF2B5EF4-FFF2-40B4-BE49-F238E27FC236}">
                <a16:creationId xmlns:a16="http://schemas.microsoft.com/office/drawing/2014/main" id="{D9ABACDD-5CB8-8544-881E-0788B2C3BBCC}"/>
              </a:ext>
            </a:extLst>
          </p:cNvPr>
          <p:cNvSpPr/>
          <p:nvPr/>
        </p:nvSpPr>
        <p:spPr>
          <a:xfrm rot="16200000">
            <a:off x="303823" y="554222"/>
            <a:ext cx="504680" cy="375138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graphicFrame>
        <p:nvGraphicFramePr>
          <p:cNvPr id="75" name="Tabla 74">
            <a:extLst>
              <a:ext uri="{FF2B5EF4-FFF2-40B4-BE49-F238E27FC236}">
                <a16:creationId xmlns:a16="http://schemas.microsoft.com/office/drawing/2014/main" id="{4BA0BBB3-50B7-E54C-8BB8-296E04210CB3}"/>
              </a:ext>
            </a:extLst>
          </p:cNvPr>
          <p:cNvGraphicFramePr>
            <a:graphicFrameLocks noGrp="1"/>
          </p:cNvGraphicFramePr>
          <p:nvPr/>
        </p:nvGraphicFramePr>
        <p:xfrm>
          <a:off x="8880004" y="1612260"/>
          <a:ext cx="3202842" cy="240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4831">
                  <a:extLst>
                    <a:ext uri="{9D8B030D-6E8A-4147-A177-3AD203B41FA5}">
                      <a16:colId xmlns:a16="http://schemas.microsoft.com/office/drawing/2014/main" val="281727181"/>
                    </a:ext>
                  </a:extLst>
                </a:gridCol>
                <a:gridCol w="2378011">
                  <a:extLst>
                    <a:ext uri="{9D8B030D-6E8A-4147-A177-3AD203B41FA5}">
                      <a16:colId xmlns:a16="http://schemas.microsoft.com/office/drawing/2014/main" val="210284298"/>
                    </a:ext>
                  </a:extLst>
                </a:gridCol>
              </a:tblGrid>
              <a:tr h="327570"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Ils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/elles </a:t>
                      </a:r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sont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 en </a:t>
                      </a:r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train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 de/d’</a:t>
                      </a:r>
                    </a:p>
                    <a:p>
                      <a:pPr algn="l"/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they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are…)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  <a:p>
                      <a:endParaRPr lang="en-US" sz="1000" dirty="0"/>
                    </a:p>
                    <a:p>
                      <a:endParaRPr lang="en-US" sz="1000" dirty="0"/>
                    </a:p>
                    <a:p>
                      <a:endParaRPr lang="en-US" sz="1000" dirty="0"/>
                    </a:p>
                    <a:p>
                      <a:r>
                        <a:rPr lang="en-US" sz="1000" dirty="0"/>
                        <a:t>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102322"/>
                  </a:ext>
                </a:extLst>
              </a:tr>
              <a:tr h="497475"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Ils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/elles</a:t>
                      </a:r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1000" b="1" baseline="0" dirty="0" err="1">
                          <a:solidFill>
                            <a:schemeClr val="tx1"/>
                          </a:solidFill>
                        </a:rPr>
                        <a:t>viennent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 de 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they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have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just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…)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7685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s-ES" sz="1000" b="1" dirty="0" err="1">
                          <a:solidFill>
                            <a:schemeClr val="tx1"/>
                          </a:solidFill>
                        </a:rPr>
                        <a:t>Il</a:t>
                      </a:r>
                      <a:r>
                        <a:rPr lang="es-ES" sz="1000" b="1" baseline="0" dirty="0" err="1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s-ES" sz="1000" b="1" baseline="0" dirty="0">
                          <a:solidFill>
                            <a:schemeClr val="tx1"/>
                          </a:solidFill>
                        </a:rPr>
                        <a:t>/elles </a:t>
                      </a:r>
                      <a:r>
                        <a:rPr lang="es-ES" sz="1000" b="1" baseline="0" dirty="0" err="1">
                          <a:solidFill>
                            <a:schemeClr val="tx1"/>
                          </a:solidFill>
                        </a:rPr>
                        <a:t>vont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(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they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are </a:t>
                      </a:r>
                      <a:r>
                        <a:rPr lang="es-ES" sz="10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going</a:t>
                      </a:r>
                      <a:r>
                        <a:rPr lang="es-E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to…)</a:t>
                      </a:r>
                      <a:endParaRPr lang="es-E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654271"/>
                  </a:ext>
                </a:extLst>
              </a:tr>
            </a:tbl>
          </a:graphicData>
        </a:graphic>
      </p:graphicFrame>
      <p:sp>
        <p:nvSpPr>
          <p:cNvPr id="79" name="CuadroTexto 78">
            <a:extLst>
              <a:ext uri="{FF2B5EF4-FFF2-40B4-BE49-F238E27FC236}">
                <a16:creationId xmlns:a16="http://schemas.microsoft.com/office/drawing/2014/main" id="{8209A06F-623D-B34E-94DC-EF672AE563ED}"/>
              </a:ext>
            </a:extLst>
          </p:cNvPr>
          <p:cNvSpPr txBox="1"/>
          <p:nvPr/>
        </p:nvSpPr>
        <p:spPr>
          <a:xfrm>
            <a:off x="10878913" y="1921329"/>
            <a:ext cx="12698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00" b="1" dirty="0"/>
              <a:t>faire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(doing)</a:t>
            </a:r>
            <a:endParaRPr lang="en-US" sz="1000" b="1" dirty="0"/>
          </a:p>
          <a:p>
            <a:pPr lvl="0">
              <a:defRPr/>
            </a:pPr>
            <a:r>
              <a:rPr lang="en-US" sz="1000" b="1" dirty="0"/>
              <a:t>lire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(reading)</a:t>
            </a:r>
            <a:endParaRPr lang="en-US" sz="1000" b="1" dirty="0"/>
          </a:p>
          <a:p>
            <a:pPr>
              <a:defRPr/>
            </a:pPr>
            <a:r>
              <a:rPr lang="en-US" sz="1000" b="1" dirty="0"/>
              <a:t>manger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(eating)</a:t>
            </a:r>
          </a:p>
          <a:p>
            <a:pPr lvl="0">
              <a:defRPr/>
            </a:pPr>
            <a:r>
              <a:rPr lang="en-US" sz="1000" b="1" dirty="0" err="1"/>
              <a:t>regarder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(watching)</a:t>
            </a:r>
          </a:p>
          <a:p>
            <a:pPr>
              <a:defRPr/>
            </a:pPr>
            <a:r>
              <a:rPr lang="en-US" sz="1000" b="1" dirty="0"/>
              <a:t>se disputer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(arguing)</a:t>
            </a:r>
          </a:p>
          <a:p>
            <a:pPr lvl="0">
              <a:defRPr/>
            </a:pPr>
            <a:r>
              <a:rPr lang="es-ES" sz="1000" b="1" dirty="0" err="1"/>
              <a:t>aller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(going)</a:t>
            </a:r>
          </a:p>
        </p:txBody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939F80E8-89F8-0D47-8780-BC1AE08ACDA2}"/>
              </a:ext>
            </a:extLst>
          </p:cNvPr>
          <p:cNvSpPr/>
          <p:nvPr/>
        </p:nvSpPr>
        <p:spPr>
          <a:xfrm>
            <a:off x="9672667" y="1922471"/>
            <a:ext cx="16864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err="1"/>
              <a:t>parler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(talking)</a:t>
            </a:r>
          </a:p>
          <a:p>
            <a:pPr lvl="0">
              <a:defRPr/>
            </a:pPr>
            <a:r>
              <a:rPr lang="en-US" sz="1000" b="1" dirty="0" err="1"/>
              <a:t>travailler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(working)</a:t>
            </a:r>
            <a:endParaRPr lang="en-US" sz="1000" dirty="0"/>
          </a:p>
          <a:p>
            <a:pPr lvl="0">
              <a:defRPr/>
            </a:pPr>
            <a:r>
              <a:rPr lang="en-US" sz="1000" b="1" dirty="0" err="1"/>
              <a:t>jouer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(playing)</a:t>
            </a:r>
          </a:p>
          <a:p>
            <a:pPr lvl="0">
              <a:defRPr/>
            </a:pPr>
            <a:r>
              <a:rPr lang="en-US" sz="1000" b="1" dirty="0" err="1"/>
              <a:t>étudier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(studying)</a:t>
            </a:r>
          </a:p>
          <a:p>
            <a:pPr lvl="0">
              <a:defRPr/>
            </a:pPr>
            <a:r>
              <a:rPr lang="es-ES" sz="1000" b="1" dirty="0" err="1"/>
              <a:t>nager</a:t>
            </a:r>
            <a:r>
              <a:rPr lang="es-ES" sz="1000" b="1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(swimming)</a:t>
            </a:r>
          </a:p>
          <a:p>
            <a:pPr lvl="0">
              <a:defRPr/>
            </a:pPr>
            <a:r>
              <a:rPr lang="es-ES" sz="1000" b="1" dirty="0" err="1"/>
              <a:t>marcher</a:t>
            </a:r>
            <a:r>
              <a:rPr lang="es-ES" sz="1000" b="1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(walking)</a:t>
            </a:r>
            <a:endParaRPr lang="es-ES" sz="1000" dirty="0"/>
          </a:p>
        </p:txBody>
      </p:sp>
      <p:sp>
        <p:nvSpPr>
          <p:cNvPr id="86" name="Rectángulo 85">
            <a:extLst>
              <a:ext uri="{FF2B5EF4-FFF2-40B4-BE49-F238E27FC236}">
                <a16:creationId xmlns:a16="http://schemas.microsoft.com/office/drawing/2014/main" id="{02398287-FD2B-BC4C-9576-3B45B47EBCD0}"/>
              </a:ext>
            </a:extLst>
          </p:cNvPr>
          <p:cNvSpPr/>
          <p:nvPr/>
        </p:nvSpPr>
        <p:spPr>
          <a:xfrm>
            <a:off x="9705754" y="2980748"/>
            <a:ext cx="12479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1000" b="1" dirty="0" err="1"/>
              <a:t>jouer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(play)</a:t>
            </a:r>
            <a:endParaRPr lang="es-ES" sz="1000" dirty="0"/>
          </a:p>
          <a:p>
            <a:pPr lvl="0">
              <a:defRPr/>
            </a:pPr>
            <a:r>
              <a:rPr lang="es-ES" sz="1000" b="1" dirty="0" err="1"/>
              <a:t>célébrer</a:t>
            </a:r>
            <a:r>
              <a:rPr lang="es-E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(celebrate)</a:t>
            </a:r>
          </a:p>
          <a:p>
            <a:pPr lvl="0">
              <a:defRPr/>
            </a:pPr>
            <a:r>
              <a:rPr lang="es-ES" sz="1000" b="1" dirty="0" err="1"/>
              <a:t>manger</a:t>
            </a:r>
            <a:r>
              <a:rPr lang="es-E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(eat)</a:t>
            </a:r>
          </a:p>
          <a:p>
            <a:pPr lvl="0">
              <a:defRPr/>
            </a:pPr>
            <a:r>
              <a:rPr lang="es-ES" sz="1000" b="1" dirty="0"/>
              <a:t>faire</a:t>
            </a:r>
            <a:r>
              <a:rPr lang="es-E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(do/make)</a:t>
            </a:r>
          </a:p>
          <a:p>
            <a:pPr lvl="0">
              <a:defRPr/>
            </a:pPr>
            <a:r>
              <a:rPr lang="es-ES" sz="1000" b="1" dirty="0"/>
              <a:t>partir</a:t>
            </a:r>
            <a:r>
              <a:rPr lang="es-E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(go out)</a:t>
            </a:r>
            <a:endParaRPr lang="es-E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>
              <a:defRPr/>
            </a:pPr>
            <a:r>
              <a:rPr lang="es-ES" sz="1000" b="1" dirty="0"/>
              <a:t>venir</a:t>
            </a:r>
            <a:r>
              <a:rPr lang="es-ES" sz="1000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(come)</a:t>
            </a:r>
            <a:endParaRPr lang="es-ES" sz="1000" dirty="0"/>
          </a:p>
        </p:txBody>
      </p:sp>
      <p:sp>
        <p:nvSpPr>
          <p:cNvPr id="87" name="Rectángulo 86">
            <a:extLst>
              <a:ext uri="{FF2B5EF4-FFF2-40B4-BE49-F238E27FC236}">
                <a16:creationId xmlns:a16="http://schemas.microsoft.com/office/drawing/2014/main" id="{874AE66D-3C4E-F848-B1E4-941D784A509B}"/>
              </a:ext>
            </a:extLst>
          </p:cNvPr>
          <p:cNvSpPr/>
          <p:nvPr/>
        </p:nvSpPr>
        <p:spPr>
          <a:xfrm>
            <a:off x="10856777" y="2980247"/>
            <a:ext cx="12113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s-ES" sz="1000" b="1" dirty="0" err="1"/>
              <a:t>arriver</a:t>
            </a:r>
            <a:r>
              <a:rPr lang="es-ES" sz="1000" b="1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(arrive)</a:t>
            </a:r>
            <a:endParaRPr lang="es-ES" sz="1000" b="1" dirty="0"/>
          </a:p>
          <a:p>
            <a:pPr lvl="0">
              <a:defRPr/>
            </a:pPr>
            <a:r>
              <a:rPr lang="es-ES" sz="1000" b="1" dirty="0" err="1"/>
              <a:t>terminer</a:t>
            </a:r>
            <a:r>
              <a:rPr lang="es-ES" sz="1000" b="1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(finish)</a:t>
            </a:r>
            <a:endParaRPr lang="es-ES" sz="1000" b="1" dirty="0"/>
          </a:p>
          <a:p>
            <a:pPr lvl="0">
              <a:defRPr/>
            </a:pPr>
            <a:r>
              <a:rPr lang="es-ES" sz="1000" b="1" dirty="0" err="1"/>
              <a:t>jouer</a:t>
            </a:r>
            <a:r>
              <a:rPr lang="es-ES" sz="1000" b="1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(play)</a:t>
            </a:r>
            <a:endParaRPr lang="es-ES" sz="1000" b="1" dirty="0"/>
          </a:p>
          <a:p>
            <a:pPr lvl="0">
              <a:defRPr/>
            </a:pPr>
            <a:r>
              <a:rPr lang="es-ES" sz="1000" b="1" dirty="0" err="1"/>
              <a:t>avoir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(have)</a:t>
            </a:r>
            <a:endParaRPr lang="es-ES" sz="1000" b="1" dirty="0"/>
          </a:p>
          <a:p>
            <a:pPr lvl="0">
              <a:defRPr/>
            </a:pPr>
            <a:r>
              <a:rPr lang="es-ES" sz="1000" b="1" dirty="0" err="1"/>
              <a:t>rencontrer</a:t>
            </a:r>
            <a:r>
              <a:rPr lang="es-ES" sz="1000" b="1" u="sng" dirty="0"/>
              <a:t>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(meet)</a:t>
            </a:r>
            <a:endParaRPr lang="es-ES" sz="1000" b="1" u="sng" dirty="0"/>
          </a:p>
          <a:p>
            <a:pPr lvl="0">
              <a:defRPr/>
            </a:pPr>
            <a:r>
              <a:rPr lang="es-ES" sz="1000" b="1" dirty="0"/>
              <a:t>se </a:t>
            </a:r>
            <a:r>
              <a:rPr lang="es-ES" sz="1000" b="1" dirty="0" err="1"/>
              <a:t>lever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(get up)</a:t>
            </a:r>
            <a:endParaRPr lang="es-ES" sz="1000" u="sng" dirty="0"/>
          </a:p>
        </p:txBody>
      </p:sp>
      <p:pic>
        <p:nvPicPr>
          <p:cNvPr id="70" name="Graphic 7" descr="Dance">
            <a:extLst>
              <a:ext uri="{FF2B5EF4-FFF2-40B4-BE49-F238E27FC236}">
                <a16:creationId xmlns:a16="http://schemas.microsoft.com/office/drawing/2014/main" id="{F4C0D48A-F39B-4BBB-99CC-00BC3A4CC717}"/>
              </a:ext>
            </a:extLst>
          </p:cNvPr>
          <p:cNvPicPr/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944250" y="1060791"/>
            <a:ext cx="847725" cy="835024"/>
          </a:xfrm>
          <a:prstGeom prst="rect">
            <a:avLst/>
          </a:prstGeom>
        </p:spPr>
      </p:pic>
      <p:sp>
        <p:nvSpPr>
          <p:cNvPr id="88" name="Flecha izquierda 87">
            <a:extLst>
              <a:ext uri="{FF2B5EF4-FFF2-40B4-BE49-F238E27FC236}">
                <a16:creationId xmlns:a16="http://schemas.microsoft.com/office/drawing/2014/main" id="{745E39C0-2A45-C54E-8A3B-33FAEB4E1C05}"/>
              </a:ext>
            </a:extLst>
          </p:cNvPr>
          <p:cNvSpPr/>
          <p:nvPr/>
        </p:nvSpPr>
        <p:spPr>
          <a:xfrm rot="10800000">
            <a:off x="8893729" y="602503"/>
            <a:ext cx="504680" cy="375138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4A25A0B-455E-924F-8FA0-C43C4395CC20}"/>
              </a:ext>
            </a:extLst>
          </p:cNvPr>
          <p:cNvSpPr txBox="1"/>
          <p:nvPr/>
        </p:nvSpPr>
        <p:spPr>
          <a:xfrm>
            <a:off x="7423213" y="4696553"/>
            <a:ext cx="567784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ES_tradnl" sz="1000" b="1" dirty="0" err="1"/>
              <a:t>Umm</a:t>
            </a:r>
            <a:r>
              <a:rPr lang="es-ES_tradnl" sz="1000" b="1" dirty="0"/>
              <a:t>…</a:t>
            </a:r>
          </a:p>
          <a:p>
            <a:r>
              <a:rPr lang="es-ES_tradnl" sz="1000" b="1" dirty="0"/>
              <a:t>Bon…</a:t>
            </a:r>
          </a:p>
          <a:p>
            <a:r>
              <a:rPr lang="es-ES_tradnl" sz="1000" b="1" dirty="0"/>
              <a:t>Ben…</a:t>
            </a:r>
          </a:p>
        </p:txBody>
      </p:sp>
      <p:sp>
        <p:nvSpPr>
          <p:cNvPr id="73" name="Flecha izquierda 72">
            <a:extLst>
              <a:ext uri="{FF2B5EF4-FFF2-40B4-BE49-F238E27FC236}">
                <a16:creationId xmlns:a16="http://schemas.microsoft.com/office/drawing/2014/main" id="{5B517896-02E7-C541-9220-8B85E75ADBA0}"/>
              </a:ext>
            </a:extLst>
          </p:cNvPr>
          <p:cNvSpPr/>
          <p:nvPr/>
        </p:nvSpPr>
        <p:spPr>
          <a:xfrm rot="5400000">
            <a:off x="271258" y="5299512"/>
            <a:ext cx="504680" cy="375138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3" name="Flecha abajo 52">
            <a:extLst>
              <a:ext uri="{FF2B5EF4-FFF2-40B4-BE49-F238E27FC236}">
                <a16:creationId xmlns:a16="http://schemas.microsoft.com/office/drawing/2014/main" id="{EDD80317-D4F5-E741-AFCD-E8CB52788DDB}"/>
              </a:ext>
            </a:extLst>
          </p:cNvPr>
          <p:cNvSpPr/>
          <p:nvPr/>
        </p:nvSpPr>
        <p:spPr>
          <a:xfrm>
            <a:off x="10032622" y="1309563"/>
            <a:ext cx="1441939" cy="515815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2967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1C558-967C-41AC-A6FA-0409E0410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D38E8-646A-41CB-BD5E-5C3378BA36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93B2A0-E329-4280-BBB9-0178EB48D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90500"/>
            <a:ext cx="9629775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42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53A53A6AC0834CB7AE106B51E83CC1" ma:contentTypeVersion="24" ma:contentTypeDescription="Create a new document." ma:contentTypeScope="" ma:versionID="2571d1085e7b651e8ab5fd8ad13ca714">
  <xsd:schema xmlns:xsd="http://www.w3.org/2001/XMLSchema" xmlns:xs="http://www.w3.org/2001/XMLSchema" xmlns:p="http://schemas.microsoft.com/office/2006/metadata/properties" xmlns:ns3="1d24635c-9b6a-4be4-85eb-13301a09637f" xmlns:ns4="e8eb7d5e-0f43-4d7c-9ede-4a25dc3993c6" targetNamespace="http://schemas.microsoft.com/office/2006/metadata/properties" ma:root="true" ma:fieldsID="87c94685d84de31a7c40202dbfa3a977" ns3:_="" ns4:_="">
    <xsd:import namespace="1d24635c-9b6a-4be4-85eb-13301a09637f"/>
    <xsd:import namespace="e8eb7d5e-0f43-4d7c-9ede-4a25dc3993c6"/>
    <xsd:element name="properties">
      <xsd:complexType>
        <xsd:sequence>
          <xsd:element name="documentManagement">
            <xsd:complexType>
              <xsd:all>
                <xsd:element ref="ns3:NotebookType" minOccurs="0"/>
                <xsd:element ref="ns3:FolderType" minOccurs="0"/>
                <xsd:element ref="ns3:Owner" minOccurs="0"/>
                <xsd:element ref="ns3:DefaultSectionNames" minOccurs="0"/>
                <xsd:element ref="ns3:AppVersion" minOccurs="0"/>
                <xsd:element ref="ns3:Teachers" minOccurs="0"/>
                <xsd:element ref="ns3:Students" minOccurs="0"/>
                <xsd:element ref="ns3:Student_Groups" minOccurs="0"/>
                <xsd:element ref="ns3:Invited_Teachers" minOccurs="0"/>
                <xsd:element ref="ns3:Invited_Students" minOccurs="0"/>
                <xsd:element ref="ns3:Self_Registration_Enable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24635c-9b6a-4be4-85eb-13301a09637f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dexed="tru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Owner" ma:index="1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1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AppVersion" ma:index="12" nillable="true" ma:displayName="App Version" ma:internalName="AppVersion">
      <xsd:simpleType>
        <xsd:restriction base="dms:Text"/>
      </xsd:simpleType>
    </xsd:element>
    <xsd:element name="Teachers" ma:index="13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14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15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16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17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18" nillable="true" ma:displayName="Self_Registration_Enabled" ma:internalName="Self_Registration_Enabled">
      <xsd:simpleType>
        <xsd:restriction base="dms:Boolean"/>
      </xsd:simpleType>
    </xsd:element>
    <xsd:element name="MediaServiceMetadata" ma:index="19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20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2" nillable="true" ma:displayName="MediaServiceAutoTags" ma:internalName="MediaServiceAutoTags" ma:readOnly="true">
      <xsd:simpleType>
        <xsd:restriction base="dms:Text"/>
      </xsd:simpleType>
    </xsd:element>
    <xsd:element name="MediaServiceOCR" ma:index="2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eb7d5e-0f43-4d7c-9ede-4a25dc3993c6" elementFormDefault="qualified">
    <xsd:import namespace="http://schemas.microsoft.com/office/2006/documentManagement/types"/>
    <xsd:import namespace="http://schemas.microsoft.com/office/infopath/2007/PartnerControls"/>
    <xsd:element name="SharedWithUsers" ma:index="2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3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1d24635c-9b6a-4be4-85eb-13301a09637f">
      <UserInfo>
        <DisplayName/>
        <AccountId xsi:nil="true"/>
        <AccountType/>
      </UserInfo>
    </Owner>
    <FolderType xmlns="1d24635c-9b6a-4be4-85eb-13301a09637f" xsi:nil="true"/>
    <Student_Groups xmlns="1d24635c-9b6a-4be4-85eb-13301a09637f">
      <UserInfo>
        <DisplayName/>
        <AccountId xsi:nil="true"/>
        <AccountType/>
      </UserInfo>
    </Student_Groups>
    <AppVersion xmlns="1d24635c-9b6a-4be4-85eb-13301a09637f" xsi:nil="true"/>
    <Invited_Teachers xmlns="1d24635c-9b6a-4be4-85eb-13301a09637f" xsi:nil="true"/>
    <Invited_Students xmlns="1d24635c-9b6a-4be4-85eb-13301a09637f" xsi:nil="true"/>
    <Students xmlns="1d24635c-9b6a-4be4-85eb-13301a09637f">
      <UserInfo>
        <DisplayName/>
        <AccountId xsi:nil="true"/>
        <AccountType/>
      </UserInfo>
    </Students>
    <Self_Registration_Enabled xmlns="1d24635c-9b6a-4be4-85eb-13301a09637f" xsi:nil="true"/>
    <NotebookType xmlns="1d24635c-9b6a-4be4-85eb-13301a09637f" xsi:nil="true"/>
    <Teachers xmlns="1d24635c-9b6a-4be4-85eb-13301a09637f">
      <UserInfo>
        <DisplayName/>
        <AccountId xsi:nil="true"/>
        <AccountType/>
      </UserInfo>
    </Teachers>
    <DefaultSectionNames xmlns="1d24635c-9b6a-4be4-85eb-13301a09637f" xsi:nil="true"/>
  </documentManagement>
</p:properties>
</file>

<file path=customXml/itemProps1.xml><?xml version="1.0" encoding="utf-8"?>
<ds:datastoreItem xmlns:ds="http://schemas.openxmlformats.org/officeDocument/2006/customXml" ds:itemID="{0BE93EF3-77D7-40D8-B77D-BDE15460DC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24635c-9b6a-4be4-85eb-13301a09637f"/>
    <ds:schemaRef ds:uri="e8eb7d5e-0f43-4d7c-9ede-4a25dc3993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2B53F6-2EB4-4B76-AA58-78A2FA32F5F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656AF2-A05A-44A4-B6B5-834B677B4C6E}">
  <ds:schemaRefs>
    <ds:schemaRef ds:uri="http://schemas.microsoft.com/office/2006/documentManagement/types"/>
    <ds:schemaRef ds:uri="1d24635c-9b6a-4be4-85eb-13301a09637f"/>
    <ds:schemaRef ds:uri="e8eb7d5e-0f43-4d7c-9ede-4a25dc3993c6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947</Words>
  <Application>Microsoft Office PowerPoint</Application>
  <PresentationFormat>Widescreen</PresentationFormat>
  <Paragraphs>167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Budmo Jiggler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SKITT, J (Stocksbridge High School Teacher)</dc:creator>
  <cp:lastModifiedBy>SKITT, J (Stocksbridge High School Teacher)</cp:lastModifiedBy>
  <cp:revision>1</cp:revision>
  <dcterms:created xsi:type="dcterms:W3CDTF">2020-04-13T21:19:45Z</dcterms:created>
  <dcterms:modified xsi:type="dcterms:W3CDTF">2020-04-13T21:21:11Z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0x0101000B53A53A6AC0834CB7AE106B51E83CC1</vt:lpwstr>
  </property>
</Properties>
</file>