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15C2FF"/>
    <a:srgbClr val="9966FF"/>
    <a:srgbClr val="00FF00"/>
    <a:srgbClr val="66FF33"/>
    <a:srgbClr val="FF3300"/>
    <a:srgbClr val="9B0B3F"/>
    <a:srgbClr val="941100"/>
    <a:srgbClr val="941651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4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1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685148"/>
              </p:ext>
            </p:extLst>
          </p:nvPr>
        </p:nvGraphicFramePr>
        <p:xfrm>
          <a:off x="901148" y="1054100"/>
          <a:ext cx="10643150" cy="477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630">
                  <a:extLst>
                    <a:ext uri="{9D8B030D-6E8A-4147-A177-3AD203B41FA5}">
                      <a16:colId xmlns:a16="http://schemas.microsoft.com/office/drawing/2014/main" val="3812360407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729011288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883390196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2435719675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2196494581"/>
                    </a:ext>
                  </a:extLst>
                </a:gridCol>
              </a:tblGrid>
              <a:tr h="1172265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EVOLVING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 cartoon landscape showing mountains and sky – have a go at drawing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Search for outline drawing of a landscape…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Copy the lines and then fill in the different areas with any colours you like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around your house…can you find a landscape?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On the cover of a book or magazine – perhaps one hanging on the wall… have a go at drawing it yourself…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Type in to a google “simple landscapes”…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See what comes up and have a go at copying one yourself – lots of nice images there….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6277"/>
                  </a:ext>
                </a:extLst>
              </a:tr>
              <a:tr h="1043526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DEVELOPING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any picture of a tree in winter… have a go at drawing it accurately and put in  the landscape softly behind it…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Search for desert scene in google images – find one you like and have a go at drawing it yourself…..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for mountain  faces on google images … 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at the light and dark areas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See if you can produce a drawing that shows this…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at examples graffiti on buildings and  urban areas…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Have a go at drawing the whole landscape showing the areas covered in graffiti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40641"/>
                  </a:ext>
                </a:extLst>
              </a:tr>
              <a:tr h="135974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COMPETENT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Split your page into 4 areas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In each one draw a landscape at a different season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Spring, Summer, Autumn, Winter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You have been asked to design a poster for a travel agents…called Zoom Away!…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It should show a landscape of a beautiful beach and sea….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Design it with interesting lettering…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Have a look on the internet at     ” fantasy landscapes”…lots of strange places…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Copy one  with detail and shading…or invent your own based on ideas you find…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Go onto you tube…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up Bob Ross landscape – you can see lots of tutorials where  he shoes how to make a landscape picture…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 one…then have a go yourself!!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52126"/>
                  </a:ext>
                </a:extLst>
              </a:tr>
              <a:tr h="1201637">
                <a:tc>
                  <a:txBody>
                    <a:bodyPr/>
                    <a:lstStyle/>
                    <a:p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SKILFUL/ ACCOMPLISHED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C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an photo on google of a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sunset on a sea…</a:t>
                      </a:r>
                    </a:p>
                    <a:p>
                      <a:endParaRPr lang="en-GB" sz="10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Try to copy it and recreate the beauty and the calm of the image…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C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examples of Landscapes by David Hockney…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There are lots to choose from…!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your favourite and have a go at drawing or painting it yourself…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C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an example of a city at night….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There are lots of beautiful examples on google images…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Have a go at drawing one in black and white or colour….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On google images, look at landscapes by John Nash or Eric </a:t>
                      </a:r>
                      <a:r>
                        <a:rPr lang="en-GB" sz="1000" b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Ravilious</a:t>
                      </a:r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…..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Have a look at the detail and beautiful colour and shading…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Have a go at drawing or painting one yourself…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427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A18F1E8-54A7-9F4D-8F38-B85542A216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3154680" cy="10541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6DABF2-485E-6A45-9CBB-F6AA8F18474A}"/>
              </a:ext>
            </a:extLst>
          </p:cNvPr>
          <p:cNvSpPr/>
          <p:nvPr/>
        </p:nvSpPr>
        <p:spPr>
          <a:xfrm>
            <a:off x="5531316" y="199493"/>
            <a:ext cx="6012982" cy="795131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u="sng" dirty="0">
                <a:solidFill>
                  <a:schemeClr val="bg2">
                    <a:lumMod val="90000"/>
                  </a:schemeClr>
                </a:solidFill>
              </a:rPr>
              <a:t>KS3 ART TASKS </a:t>
            </a:r>
          </a:p>
          <a:p>
            <a:pPr algn="ctr"/>
            <a:r>
              <a:rPr lang="en-GB" sz="2800" dirty="0">
                <a:solidFill>
                  <a:schemeClr val="bg2">
                    <a:lumMod val="90000"/>
                  </a:schemeClr>
                </a:solidFill>
              </a:rPr>
              <a:t> Theme – Landscapes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060561-D4C9-EE4A-8319-9DB705DBE3CB}"/>
              </a:ext>
            </a:extLst>
          </p:cNvPr>
          <p:cNvSpPr/>
          <p:nvPr/>
        </p:nvSpPr>
        <p:spPr>
          <a:xfrm>
            <a:off x="475448" y="5950226"/>
            <a:ext cx="11407140" cy="907774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Create a mini folder to keep your home art tasks in,</a:t>
            </a:r>
          </a:p>
          <a:p>
            <a:pPr algn="ctr"/>
            <a:r>
              <a:rPr lang="en-GB" dirty="0"/>
              <a:t> you can Email evidence of your work to either Mr </a:t>
            </a:r>
            <a:r>
              <a:rPr lang="en-GB" dirty="0" err="1"/>
              <a:t>Sumpner</a:t>
            </a:r>
            <a:r>
              <a:rPr lang="en-GB" dirty="0"/>
              <a:t> or Mr O’Hara</a:t>
            </a:r>
          </a:p>
        </p:txBody>
      </p:sp>
    </p:spTree>
    <p:extLst>
      <p:ext uri="{BB962C8B-B14F-4D97-AF65-F5344CB8AC3E}">
        <p14:creationId xmlns:p14="http://schemas.microsoft.com/office/powerpoint/2010/main" val="269477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233848-2099-4B99-959E-4AB56B2406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7A14AB-F5D3-4FC9-B53C-EC5010FECD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B5B2D0-7FCF-496E-A035-7226396C0A2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488</Words>
  <Application>Microsoft Office PowerPoint</Application>
  <PresentationFormat>Widescreen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mail@duncansumpner.co.uk</cp:lastModifiedBy>
  <cp:revision>47</cp:revision>
  <cp:lastPrinted>2019-12-02T08:13:32Z</cp:lastPrinted>
  <dcterms:created xsi:type="dcterms:W3CDTF">2019-09-08T13:30:54Z</dcterms:created>
  <dcterms:modified xsi:type="dcterms:W3CDTF">2020-07-02T19:26:22Z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