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15C2FF"/>
    <a:srgbClr val="9966FF"/>
    <a:srgbClr val="00FF00"/>
    <a:srgbClr val="66FF33"/>
    <a:srgbClr val="FF3300"/>
    <a:srgbClr val="9B0B3F"/>
    <a:srgbClr val="941100"/>
    <a:srgbClr val="941651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50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558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95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39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74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9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78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61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63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24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F4F5-BAFA-4B22-9721-6427981F9014}" type="datetimeFigureOut">
              <a:rPr lang="en-GB" smtClean="0"/>
              <a:t>12/06/2020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22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812044"/>
              </p:ext>
            </p:extLst>
          </p:nvPr>
        </p:nvGraphicFramePr>
        <p:xfrm>
          <a:off x="901148" y="1054100"/>
          <a:ext cx="10643150" cy="4886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630">
                  <a:extLst>
                    <a:ext uri="{9D8B030D-6E8A-4147-A177-3AD203B41FA5}">
                      <a16:colId xmlns:a16="http://schemas.microsoft.com/office/drawing/2014/main" val="3812360407"/>
                    </a:ext>
                  </a:extLst>
                </a:gridCol>
                <a:gridCol w="2128630">
                  <a:extLst>
                    <a:ext uri="{9D8B030D-6E8A-4147-A177-3AD203B41FA5}">
                      <a16:colId xmlns:a16="http://schemas.microsoft.com/office/drawing/2014/main" val="729011288"/>
                    </a:ext>
                  </a:extLst>
                </a:gridCol>
                <a:gridCol w="2128630">
                  <a:extLst>
                    <a:ext uri="{9D8B030D-6E8A-4147-A177-3AD203B41FA5}">
                      <a16:colId xmlns:a16="http://schemas.microsoft.com/office/drawing/2014/main" val="883390196"/>
                    </a:ext>
                  </a:extLst>
                </a:gridCol>
                <a:gridCol w="2128630">
                  <a:extLst>
                    <a:ext uri="{9D8B030D-6E8A-4147-A177-3AD203B41FA5}">
                      <a16:colId xmlns:a16="http://schemas.microsoft.com/office/drawing/2014/main" val="2435719675"/>
                    </a:ext>
                  </a:extLst>
                </a:gridCol>
                <a:gridCol w="2128630">
                  <a:extLst>
                    <a:ext uri="{9D8B030D-6E8A-4147-A177-3AD203B41FA5}">
                      <a16:colId xmlns:a16="http://schemas.microsoft.com/office/drawing/2014/main" val="2196494581"/>
                    </a:ext>
                  </a:extLst>
                </a:gridCol>
              </a:tblGrid>
              <a:tr h="1172265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EVOLVING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a cartoon face of any animal you like and have a go at drawing it yourself.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Search for “outline drawings of animals “ on google images -find one you like, copy the outline and fill the inside or outside with patterns and colours.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in your house a some kind of animal…it could be your pet or it could be a picture of an animal or an ornament in the shape of an animal…and have a go at drawing it.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Type in to a google image search – Henri Rousseau jungle and have a go at drawing the animals in a jungle scene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16277"/>
                  </a:ext>
                </a:extLst>
              </a:tr>
              <a:tr h="1043526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DEVELOPING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any picture of any animal you like and draw it as accurately as possible showing detailed texture – fur, scales, feathers.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Search for “underwater animals”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And create a scene showing lots of different underwater creatures swimming around…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Look for animal ‘close –ups ’on google images and fill a page with drawings of detailed animal close ups…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Look at examples ‘graffiti animals’ on google images….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Draw a wall on  your page and decorate the wall with graffiti style animals as if you were a graffiti artist.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840641"/>
                  </a:ext>
                </a:extLst>
              </a:tr>
              <a:tr h="135974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COMPETENT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Split your page into as many different sections as you want (they don’t have to be squares)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In each section draw a part of a different animal…you could use different colours or pens to do this –show as much detail as you can.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You have been asked to design a poster for a zoo that is opening up in Fox Valley…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Its called Fox Valley Zoo!!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Make the lettering interesting and include all sorts of animals.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Have a look on the internet at ‘</a:t>
                      </a:r>
                      <a:r>
                        <a:rPr lang="en-GB" sz="1000" b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Wolperdingers</a:t>
                      </a:r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’…They are invented creatures made up of different animals…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Create your own </a:t>
                      </a:r>
                      <a:r>
                        <a:rPr lang="en-GB" sz="1000" b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wolperdinger</a:t>
                      </a:r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and give it a name…write a bit of information about where it lives what it eats etc…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Type in a google image Chinese Dragons…</a:t>
                      </a:r>
                    </a:p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one you like and make an accurate detailed copy showing all the colours if you can….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552126"/>
                  </a:ext>
                </a:extLst>
              </a:tr>
              <a:tr h="1201637">
                <a:tc>
                  <a:txBody>
                    <a:bodyPr/>
                    <a:lstStyle/>
                    <a:p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SKILFUL/ ACCOMPLISHED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C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an image on google of an insect or beetle or fly that has been looked at through a microscope try drawing it using detailed shading…Or draw the outline of a beetle and create a detailed pattern for its back.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C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examples of cat paintings by the artist Elizabeth Blackadder… there are lots to choose from on the internet…find your favourite and make an accurate copy of it.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C2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an expressive image of an animal of your choice roaring, like a tiger or a puma for example, showing all its teeth….make a drawing that seems to capture the ferocity…use expressive colour and line to do this….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On google images, look at Durer’s ‘Young Hare’ or Henry Moore’s drawings of sheep…have a go yourself at drawing these in such fine detail or  draw your own animal with the same level of </a:t>
                      </a:r>
                      <a:r>
                        <a:rPr lang="en-GB" sz="1000" b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detaill</a:t>
                      </a:r>
                      <a:r>
                        <a:rPr lang="en-GB" sz="10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and accuracy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34272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A18F1E8-54A7-9F4D-8F38-B85542A216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5" t="9783" r="5994"/>
          <a:stretch/>
        </p:blipFill>
        <p:spPr>
          <a:xfrm>
            <a:off x="0" y="0"/>
            <a:ext cx="3154680" cy="10541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06DABF2-485E-6A45-9CBB-F6AA8F18474A}"/>
              </a:ext>
            </a:extLst>
          </p:cNvPr>
          <p:cNvSpPr/>
          <p:nvPr/>
        </p:nvSpPr>
        <p:spPr>
          <a:xfrm>
            <a:off x="5531316" y="199493"/>
            <a:ext cx="6012982" cy="795131"/>
          </a:xfrm>
          <a:prstGeom prst="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u="sng" dirty="0">
                <a:solidFill>
                  <a:schemeClr val="bg2">
                    <a:lumMod val="90000"/>
                  </a:schemeClr>
                </a:solidFill>
              </a:rPr>
              <a:t>KS3 ART TASKS </a:t>
            </a:r>
          </a:p>
          <a:p>
            <a:pPr algn="ctr"/>
            <a:r>
              <a:rPr lang="en-GB" sz="2800" dirty="0">
                <a:solidFill>
                  <a:schemeClr val="bg2">
                    <a:lumMod val="90000"/>
                  </a:schemeClr>
                </a:solidFill>
              </a:rPr>
              <a:t> Theme – Animals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060561-D4C9-EE4A-8319-9DB705DBE3CB}"/>
              </a:ext>
            </a:extLst>
          </p:cNvPr>
          <p:cNvSpPr/>
          <p:nvPr/>
        </p:nvSpPr>
        <p:spPr>
          <a:xfrm>
            <a:off x="475448" y="5950226"/>
            <a:ext cx="11407140" cy="907774"/>
          </a:xfrm>
          <a:prstGeom prst="round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Create a mini folder to keep your home art tasks in,</a:t>
            </a:r>
          </a:p>
          <a:p>
            <a:pPr algn="ctr"/>
            <a:r>
              <a:rPr lang="en-GB" dirty="0"/>
              <a:t> you can Email evidence of your work to either Mr </a:t>
            </a:r>
            <a:r>
              <a:rPr lang="en-GB" dirty="0" err="1"/>
              <a:t>Sumpner</a:t>
            </a:r>
            <a:r>
              <a:rPr lang="en-GB" dirty="0"/>
              <a:t> or Mr O’Hara</a:t>
            </a:r>
          </a:p>
        </p:txBody>
      </p:sp>
    </p:spTree>
    <p:extLst>
      <p:ext uri="{BB962C8B-B14F-4D97-AF65-F5344CB8AC3E}">
        <p14:creationId xmlns:p14="http://schemas.microsoft.com/office/powerpoint/2010/main" val="2694774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2B5B2D0-7FCF-496E-A035-7226396C0A2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87A14AB-F5D3-4FC9-B53C-EC5010FECD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233848-2099-4B99-959E-4AB56B2406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570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Fridge</dc:creator>
  <cp:lastModifiedBy>mail@duncansumpner.co.uk</cp:lastModifiedBy>
  <cp:revision>41</cp:revision>
  <cp:lastPrinted>2019-12-02T08:13:32Z</cp:lastPrinted>
  <dcterms:created xsi:type="dcterms:W3CDTF">2019-09-08T13:30:54Z</dcterms:created>
  <dcterms:modified xsi:type="dcterms:W3CDTF">2020-06-12T11:33:17Z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