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15C2FF"/>
    <a:srgbClr val="9966FF"/>
    <a:srgbClr val="00FF00"/>
    <a:srgbClr val="66FF33"/>
    <a:srgbClr val="FF3300"/>
    <a:srgbClr val="9B0B3F"/>
    <a:srgbClr val="941100"/>
    <a:srgbClr val="941651"/>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46E8E5-888B-05C9-B21C-DDC859D32C04}" v="1" dt="2020-03-20T11:19:16.6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4" autoAdjust="0"/>
    <p:restoredTop sz="94660"/>
  </p:normalViewPr>
  <p:slideViewPr>
    <p:cSldViewPr snapToGrid="0">
      <p:cViewPr varScale="1">
        <p:scale>
          <a:sx n="72" d="100"/>
          <a:sy n="72" d="100"/>
        </p:scale>
        <p:origin x="53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20/04/2020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319504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20/04/2020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4091558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20/04/2020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828957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F1F4F5-BAFA-4B22-9721-6427981F9014}" type="datetimeFigureOut">
              <a:rPr lang="en-GB" smtClean="0"/>
              <a:t>20/04/2020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2118397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F1F4F5-BAFA-4B22-9721-6427981F9014}" type="datetimeFigureOut">
              <a:rPr lang="en-GB" smtClean="0"/>
              <a:t>20/04/2020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332656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EF1F4F5-BAFA-4B22-9721-6427981F9014}" type="datetimeFigureOut">
              <a:rPr lang="en-GB" smtClean="0"/>
              <a:t>20/04/2020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2724747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EF1F4F5-BAFA-4B22-9721-6427981F9014}" type="datetimeFigureOut">
              <a:rPr lang="en-GB" smtClean="0"/>
              <a:t>20/04/2020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323690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EF1F4F5-BAFA-4B22-9721-6427981F9014}" type="datetimeFigureOut">
              <a:rPr lang="en-GB" smtClean="0"/>
              <a:t>20/04/2020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941782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F1F4F5-BAFA-4B22-9721-6427981F9014}" type="datetimeFigureOut">
              <a:rPr lang="en-GB" smtClean="0"/>
              <a:t>20/04/2020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3980616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EF1F4F5-BAFA-4B22-9721-6427981F9014}" type="datetimeFigureOut">
              <a:rPr lang="en-GB" smtClean="0"/>
              <a:t>20/04/2020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007638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EF1F4F5-BAFA-4B22-9721-6427981F9014}" type="datetimeFigureOut">
              <a:rPr lang="en-GB" smtClean="0"/>
              <a:t>20/04/2020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8DAD8C6-A249-4127-A570-CA356E43839E}" type="slidenum">
              <a:rPr lang="en-GB" smtClean="0"/>
              <a:t>‹#›</a:t>
            </a:fld>
            <a:endParaRPr lang="en-GB"/>
          </a:p>
        </p:txBody>
      </p:sp>
    </p:spTree>
    <p:extLst>
      <p:ext uri="{BB962C8B-B14F-4D97-AF65-F5344CB8AC3E}">
        <p14:creationId xmlns:p14="http://schemas.microsoft.com/office/powerpoint/2010/main" val="1094240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F1F4F5-BAFA-4B22-9721-6427981F9014}" type="datetimeFigureOut">
              <a:rPr lang="en-GB" smtClean="0"/>
              <a:t>20/04/2020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AD8C6-A249-4127-A570-CA356E43839E}" type="slidenum">
              <a:rPr lang="en-GB" smtClean="0"/>
              <a:t>‹#›</a:t>
            </a:fld>
            <a:endParaRPr lang="en-GB"/>
          </a:p>
        </p:txBody>
      </p:sp>
    </p:spTree>
    <p:extLst>
      <p:ext uri="{BB962C8B-B14F-4D97-AF65-F5344CB8AC3E}">
        <p14:creationId xmlns:p14="http://schemas.microsoft.com/office/powerpoint/2010/main" val="38992220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03505244"/>
              </p:ext>
            </p:extLst>
          </p:nvPr>
        </p:nvGraphicFramePr>
        <p:xfrm>
          <a:off x="969342" y="1308100"/>
          <a:ext cx="10574955" cy="4502479"/>
        </p:xfrm>
        <a:graphic>
          <a:graphicData uri="http://schemas.openxmlformats.org/drawingml/2006/table">
            <a:tbl>
              <a:tblPr firstRow="1" bandRow="1">
                <a:tableStyleId>{5C22544A-7EE6-4342-B048-85BDC9FD1C3A}</a:tableStyleId>
              </a:tblPr>
              <a:tblGrid>
                <a:gridCol w="2114991">
                  <a:extLst>
                    <a:ext uri="{9D8B030D-6E8A-4147-A177-3AD203B41FA5}">
                      <a16:colId xmlns:a16="http://schemas.microsoft.com/office/drawing/2014/main" val="3812360407"/>
                    </a:ext>
                  </a:extLst>
                </a:gridCol>
                <a:gridCol w="2114991">
                  <a:extLst>
                    <a:ext uri="{9D8B030D-6E8A-4147-A177-3AD203B41FA5}">
                      <a16:colId xmlns:a16="http://schemas.microsoft.com/office/drawing/2014/main" val="729011288"/>
                    </a:ext>
                  </a:extLst>
                </a:gridCol>
                <a:gridCol w="2114991">
                  <a:extLst>
                    <a:ext uri="{9D8B030D-6E8A-4147-A177-3AD203B41FA5}">
                      <a16:colId xmlns:a16="http://schemas.microsoft.com/office/drawing/2014/main" val="883390196"/>
                    </a:ext>
                  </a:extLst>
                </a:gridCol>
                <a:gridCol w="2114991">
                  <a:extLst>
                    <a:ext uri="{9D8B030D-6E8A-4147-A177-3AD203B41FA5}">
                      <a16:colId xmlns:a16="http://schemas.microsoft.com/office/drawing/2014/main" val="2435719675"/>
                    </a:ext>
                  </a:extLst>
                </a:gridCol>
                <a:gridCol w="2114991">
                  <a:extLst>
                    <a:ext uri="{9D8B030D-6E8A-4147-A177-3AD203B41FA5}">
                      <a16:colId xmlns:a16="http://schemas.microsoft.com/office/drawing/2014/main" val="2196494581"/>
                    </a:ext>
                  </a:extLst>
                </a:gridCol>
              </a:tblGrid>
              <a:tr h="1091214">
                <a:tc>
                  <a:txBody>
                    <a:bodyPr/>
                    <a:lstStyle/>
                    <a:p>
                      <a:r>
                        <a:rPr lang="en-GB" sz="1200" b="1" dirty="0">
                          <a:solidFill>
                            <a:sysClr val="windowText" lastClr="000000"/>
                          </a:solidFill>
                          <a:latin typeface="Comic Sans MS" panose="030F0702030302020204" pitchFamily="66" charset="0"/>
                        </a:rPr>
                        <a:t>EVOLVING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Divide your page into 4 equal parts – and draw a different flowers, leaves, fruit or vegetables in each section…you could use different drawing materials in each different pens/pencils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Design cartoon characters for a children’s book based on a fruit – </a:t>
                      </a:r>
                      <a:r>
                        <a:rPr lang="en-GB" sz="1000" b="0" dirty="0" err="1">
                          <a:solidFill>
                            <a:sysClr val="windowText" lastClr="000000"/>
                          </a:solidFill>
                          <a:latin typeface="Comic Sans MS" panose="030F0702030302020204" pitchFamily="66" charset="0"/>
                        </a:rPr>
                        <a:t>e,g</a:t>
                      </a:r>
                      <a:r>
                        <a:rPr lang="en-GB" sz="1000" b="0" dirty="0">
                          <a:solidFill>
                            <a:sysClr val="windowText" lastClr="000000"/>
                          </a:solidFill>
                          <a:latin typeface="Comic Sans MS" panose="030F0702030302020204" pitchFamily="66" charset="0"/>
                        </a:rPr>
                        <a:t>, Sarah Strawberry, Barney Banana, Amy Apple etc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Make a drawing of a large toadstool/ mushroom….use your imagination… who could be taking shelter underneath? A man who’s been shrunk? An alien?  Add them to the picture…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r>
                        <a:rPr lang="en-GB" sz="1000" b="0" dirty="0">
                          <a:solidFill>
                            <a:sysClr val="windowText" lastClr="000000"/>
                          </a:solidFill>
                          <a:latin typeface="Comic Sans MS" panose="030F0702030302020204" pitchFamily="66" charset="0"/>
                        </a:rPr>
                        <a:t>Find examples of fruit painted by the artist Paul Cezanne – have a go at drawing one of these, getting the shapes right and adding colour if you 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extLst>
                  <a:ext uri="{0D108BD9-81ED-4DB2-BD59-A6C34878D82A}">
                    <a16:rowId xmlns:a16="http://schemas.microsoft.com/office/drawing/2014/main" val="237316277"/>
                  </a:ext>
                </a:extLst>
              </a:tr>
              <a:tr h="1027759">
                <a:tc>
                  <a:txBody>
                    <a:bodyPr/>
                    <a:lstStyle/>
                    <a:p>
                      <a:r>
                        <a:rPr lang="en-GB" sz="1200" b="1" dirty="0">
                          <a:solidFill>
                            <a:sysClr val="windowText" lastClr="000000"/>
                          </a:solidFill>
                          <a:latin typeface="Comic Sans MS" panose="030F0702030302020204" pitchFamily="66" charset="0"/>
                        </a:rPr>
                        <a:t>DEVELOPING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Find examples of shells and fossils and try to make a detailed and accurate copies of at least 3 of them on the same piece of paper using pencil and shading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A greengrocers called </a:t>
                      </a:r>
                    </a:p>
                    <a:p>
                      <a:r>
                        <a:rPr lang="en-GB" sz="1000" b="0" dirty="0">
                          <a:solidFill>
                            <a:sysClr val="windowText" lastClr="000000"/>
                          </a:solidFill>
                          <a:latin typeface="Comic Sans MS" panose="030F0702030302020204" pitchFamily="66" charset="0"/>
                        </a:rPr>
                        <a:t>‘ Victoria’ s Veg’ has asked you design their shop sign using pictures of different vegetables…draw your design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Invent a plant you’ve discovered from another planet…make it as weird and wonderful as possible…give it a scientific name and write a little bit about its unusual features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GB" sz="1000" b="0" dirty="0">
                          <a:solidFill>
                            <a:sysClr val="windowText" lastClr="000000"/>
                          </a:solidFill>
                          <a:latin typeface="Comic Sans MS" panose="030F0702030302020204" pitchFamily="66" charset="0"/>
                        </a:rPr>
                        <a:t>Look at the artist Arcimboldo’s painting Vertumnus – have a go at copying the painting or invent your own head with features made up of fruit and flowers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625840641"/>
                  </a:ext>
                </a:extLst>
              </a:tr>
              <a:tr h="1091214">
                <a:tc>
                  <a:txBody>
                    <a:bodyPr/>
                    <a:lstStyle/>
                    <a:p>
                      <a:r>
                        <a:rPr lang="en-GB" sz="1200" b="1" dirty="0">
                          <a:solidFill>
                            <a:sysClr val="windowText" lastClr="000000"/>
                          </a:solidFill>
                          <a:latin typeface="Comic Sans MS" panose="030F0702030302020204" pitchFamily="66" charset="0"/>
                        </a:rPr>
                        <a:t>COMPETENT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Find different examples of leaves in your garden or in home and make detailed drawings of them using only pens –biros or felt tips –any colours –try mixing the different pens in each drawing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Design a mask for a person using only natural forms such as different types of leaves, flowers or shells and fungi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Find an example of fruit cut in half and draw a different type of fruit or vegetable revealed inside- </a:t>
                      </a:r>
                      <a:r>
                        <a:rPr lang="en-GB" sz="1000" b="0" dirty="0" err="1">
                          <a:solidFill>
                            <a:sysClr val="windowText" lastClr="000000"/>
                          </a:solidFill>
                          <a:latin typeface="Comic Sans MS" panose="030F0702030302020204" pitchFamily="66" charset="0"/>
                        </a:rPr>
                        <a:t>eg</a:t>
                      </a:r>
                      <a:r>
                        <a:rPr lang="en-GB" sz="1000" b="0" dirty="0">
                          <a:solidFill>
                            <a:sysClr val="windowText" lastClr="000000"/>
                          </a:solidFill>
                          <a:latin typeface="Comic Sans MS" panose="030F0702030302020204" pitchFamily="66" charset="0"/>
                        </a:rPr>
                        <a:t> an orange cut in half revealing the inside of a melon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c>
                  <a:txBody>
                    <a:bodyPr/>
                    <a:lstStyle/>
                    <a:p>
                      <a:r>
                        <a:rPr lang="en-GB" sz="1000" b="0" dirty="0">
                          <a:solidFill>
                            <a:sysClr val="windowText" lastClr="000000"/>
                          </a:solidFill>
                          <a:latin typeface="Comic Sans MS" panose="030F0702030302020204" pitchFamily="66" charset="0"/>
                        </a:rPr>
                        <a:t>Find examples of Vincent van Gogh’s paintings of flowers – sunflowers/ irises and have a go at drawing them yourself – in colour if you 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extLst>
                  <a:ext uri="{0D108BD9-81ED-4DB2-BD59-A6C34878D82A}">
                    <a16:rowId xmlns:a16="http://schemas.microsoft.com/office/drawing/2014/main" val="2838552126"/>
                  </a:ext>
                </a:extLst>
              </a:tr>
              <a:tr h="1140391">
                <a:tc>
                  <a:txBody>
                    <a:bodyPr/>
                    <a:lstStyle/>
                    <a:p>
                      <a:r>
                        <a:rPr lang="en-GB" sz="1200" b="1" baseline="0" dirty="0">
                          <a:solidFill>
                            <a:sysClr val="windowText" lastClr="000000"/>
                          </a:solidFill>
                          <a:latin typeface="Comic Sans MS" panose="030F0702030302020204" pitchFamily="66" charset="0"/>
                        </a:rPr>
                        <a:t>SKILFUL/ ACCOMPLISHED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C2FF"/>
                    </a:solidFill>
                  </a:tcPr>
                </a:tc>
                <a:tc>
                  <a:txBody>
                    <a:bodyPr/>
                    <a:lstStyle/>
                    <a:p>
                      <a:r>
                        <a:rPr lang="en-GB" sz="1000" b="0" dirty="0">
                          <a:solidFill>
                            <a:sysClr val="windowText" lastClr="000000"/>
                          </a:solidFill>
                          <a:latin typeface="Comic Sans MS" panose="030F0702030302020204" pitchFamily="66" charset="0"/>
                        </a:rPr>
                        <a:t>Find examples of natural forms in your house or garden – flowers , fruit, stones , shells etc. </a:t>
                      </a:r>
                    </a:p>
                    <a:p>
                      <a:r>
                        <a:rPr lang="en-GB" sz="1000" b="0" dirty="0">
                          <a:solidFill>
                            <a:sysClr val="windowText" lastClr="000000"/>
                          </a:solidFill>
                          <a:latin typeface="Comic Sans MS" panose="030F0702030302020204" pitchFamily="66" charset="0"/>
                        </a:rPr>
                        <a:t>Make a design for a wallpaper pattern by drawing them repeatedly on paper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C2FF"/>
                    </a:solidFill>
                  </a:tcPr>
                </a:tc>
                <a:tc>
                  <a:txBody>
                    <a:bodyPr/>
                    <a:lstStyle/>
                    <a:p>
                      <a:r>
                        <a:rPr lang="en-GB" sz="1000" b="0" dirty="0">
                          <a:solidFill>
                            <a:sysClr val="windowText" lastClr="000000"/>
                          </a:solidFill>
                          <a:latin typeface="Comic Sans MS" panose="030F0702030302020204" pitchFamily="66" charset="0"/>
                        </a:rPr>
                        <a:t>Find examples of artist Georgia O’Keefe’s paintings of flowers or skulls – have a go at drawing one – use colour if you can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5C2FF"/>
                    </a:solidFill>
                  </a:tcPr>
                </a:tc>
                <a:tc>
                  <a:txBody>
                    <a:bodyPr/>
                    <a:lstStyle/>
                    <a:p>
                      <a:r>
                        <a:rPr lang="en-GB" sz="1000" b="0" dirty="0">
                          <a:solidFill>
                            <a:sysClr val="windowText" lastClr="000000"/>
                          </a:solidFill>
                          <a:latin typeface="Comic Sans MS" panose="030F0702030302020204" pitchFamily="66" charset="0"/>
                        </a:rPr>
                        <a:t>Find an example of fruit at home and cut it in half (or find example of fruit cut in half on internet)</a:t>
                      </a:r>
                    </a:p>
                    <a:p>
                      <a:r>
                        <a:rPr lang="en-GB" sz="1000" b="0" dirty="0">
                          <a:solidFill>
                            <a:sysClr val="windowText" lastClr="000000"/>
                          </a:solidFill>
                          <a:latin typeface="Comic Sans MS" panose="030F0702030302020204" pitchFamily="66" charset="0"/>
                        </a:rPr>
                        <a:t>Imagine you find a tiny city inside it and make an imaginative detailed drawing of this.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tc>
                  <a:txBody>
                    <a:bodyPr/>
                    <a:lstStyle/>
                    <a:p>
                      <a:r>
                        <a:rPr lang="en-GB" sz="1000" b="0" dirty="0">
                          <a:solidFill>
                            <a:sysClr val="windowText" lastClr="000000"/>
                          </a:solidFill>
                          <a:latin typeface="Comic Sans MS" panose="030F0702030302020204" pitchFamily="66" charset="0"/>
                        </a:rPr>
                        <a:t>Find examples of artist Henry Moore’s elephant skull drawings – have a go at making an accurate detailed copy in pencil or pen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66FF"/>
                    </a:solidFill>
                  </a:tcPr>
                </a:tc>
                <a:extLst>
                  <a:ext uri="{0D108BD9-81ED-4DB2-BD59-A6C34878D82A}">
                    <a16:rowId xmlns:a16="http://schemas.microsoft.com/office/drawing/2014/main" val="1954342721"/>
                  </a:ext>
                </a:extLst>
              </a:tr>
            </a:tbl>
          </a:graphicData>
        </a:graphic>
      </p:graphicFrame>
      <p:pic>
        <p:nvPicPr>
          <p:cNvPr id="7" name="Picture 6">
            <a:extLst>
              <a:ext uri="{FF2B5EF4-FFF2-40B4-BE49-F238E27FC236}">
                <a16:creationId xmlns:a16="http://schemas.microsoft.com/office/drawing/2014/main" id="{5A18F1E8-54A7-9F4D-8F38-B85542A21615}"/>
              </a:ext>
            </a:extLst>
          </p:cNvPr>
          <p:cNvPicPr>
            <a:picLocks noChangeAspect="1"/>
          </p:cNvPicPr>
          <p:nvPr/>
        </p:nvPicPr>
        <p:blipFill rotWithShape="1">
          <a:blip r:embed="rId2">
            <a:extLst>
              <a:ext uri="{28A0092B-C50C-407E-A947-70E740481C1C}">
                <a14:useLocalDpi xmlns:a14="http://schemas.microsoft.com/office/drawing/2010/main" val="0"/>
              </a:ext>
            </a:extLst>
          </a:blip>
          <a:srcRect l="11755" t="9783" r="5994"/>
          <a:stretch/>
        </p:blipFill>
        <p:spPr>
          <a:xfrm>
            <a:off x="0" y="0"/>
            <a:ext cx="3154680" cy="1054100"/>
          </a:xfrm>
          <a:prstGeom prst="rect">
            <a:avLst/>
          </a:prstGeom>
        </p:spPr>
      </p:pic>
      <p:sp>
        <p:nvSpPr>
          <p:cNvPr id="8" name="Rectangle 7">
            <a:extLst>
              <a:ext uri="{FF2B5EF4-FFF2-40B4-BE49-F238E27FC236}">
                <a16:creationId xmlns:a16="http://schemas.microsoft.com/office/drawing/2014/main" id="{206DABF2-485E-6A45-9CBB-F6AA8F18474A}"/>
              </a:ext>
            </a:extLst>
          </p:cNvPr>
          <p:cNvSpPr/>
          <p:nvPr/>
        </p:nvSpPr>
        <p:spPr>
          <a:xfrm>
            <a:off x="5531315" y="159026"/>
            <a:ext cx="6012982" cy="795131"/>
          </a:xfrm>
          <a:prstGeom prst="rect">
            <a:avLst/>
          </a:prstGeom>
          <a:solidFill>
            <a:srgbClr val="9B0B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u="sng" dirty="0">
                <a:solidFill>
                  <a:schemeClr val="bg2">
                    <a:lumMod val="90000"/>
                  </a:schemeClr>
                </a:solidFill>
              </a:rPr>
              <a:t>KS3 ART TASKS </a:t>
            </a:r>
          </a:p>
          <a:p>
            <a:pPr algn="ctr"/>
            <a:r>
              <a:rPr lang="en-GB" sz="2800" dirty="0">
                <a:solidFill>
                  <a:schemeClr val="bg2">
                    <a:lumMod val="90000"/>
                  </a:schemeClr>
                </a:solidFill>
              </a:rPr>
              <a:t> Theme – Natural Forms</a:t>
            </a:r>
          </a:p>
        </p:txBody>
      </p:sp>
      <p:sp>
        <p:nvSpPr>
          <p:cNvPr id="9" name="Rounded Rectangle 8">
            <a:extLst>
              <a:ext uri="{FF2B5EF4-FFF2-40B4-BE49-F238E27FC236}">
                <a16:creationId xmlns:a16="http://schemas.microsoft.com/office/drawing/2014/main" id="{46060561-D4C9-EE4A-8319-9DB705DBE3CB}"/>
              </a:ext>
            </a:extLst>
          </p:cNvPr>
          <p:cNvSpPr/>
          <p:nvPr/>
        </p:nvSpPr>
        <p:spPr>
          <a:xfrm>
            <a:off x="475448" y="5950226"/>
            <a:ext cx="11407140" cy="907774"/>
          </a:xfrm>
          <a:prstGeom prst="roundRect">
            <a:avLst/>
          </a:prstGeom>
          <a:solidFill>
            <a:srgbClr val="9B0B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Create a mini folder to keep your home art tasks in,</a:t>
            </a:r>
          </a:p>
          <a:p>
            <a:pPr algn="ctr"/>
            <a:r>
              <a:rPr lang="en-GB" dirty="0"/>
              <a:t> you can Email evidence of your work to either Mr </a:t>
            </a:r>
            <a:r>
              <a:rPr lang="en-GB" dirty="0" err="1"/>
              <a:t>Sumpner</a:t>
            </a:r>
            <a:r>
              <a:rPr lang="en-GB" dirty="0"/>
              <a:t> or Mr O’Hara</a:t>
            </a:r>
          </a:p>
        </p:txBody>
      </p:sp>
    </p:spTree>
    <p:extLst>
      <p:ext uri="{BB962C8B-B14F-4D97-AF65-F5344CB8AC3E}">
        <p14:creationId xmlns:p14="http://schemas.microsoft.com/office/powerpoint/2010/main" val="26947746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FE17609BD600F4F9719D13006D9BB1F" ma:contentTypeVersion="4" ma:contentTypeDescription="Create a new document." ma:contentTypeScope="" ma:versionID="58c6f574002e4c926bdd61e91428643f">
  <xsd:schema xmlns:xsd="http://www.w3.org/2001/XMLSchema" xmlns:xs="http://www.w3.org/2001/XMLSchema" xmlns:p="http://schemas.microsoft.com/office/2006/metadata/properties" xmlns:ns2="a0a0298a-5b41-43c9-a8d1-c7da49ccfb31" targetNamespace="http://schemas.microsoft.com/office/2006/metadata/properties" ma:root="true" ma:fieldsID="4949fd3f4fd3e1f7c2dc36dd3fe68dd4" ns2:_="">
    <xsd:import namespace="a0a0298a-5b41-43c9-a8d1-c7da49ccfb3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a0298a-5b41-43c9-a8d1-c7da49ccf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7A14AB-F5D3-4FC9-B53C-EC5010FECD05}">
  <ds:schemaRefs>
    <ds:schemaRef ds:uri="http://schemas.microsoft.com/sharepoint/v3/contenttype/forms"/>
  </ds:schemaRefs>
</ds:datastoreItem>
</file>

<file path=customXml/itemProps2.xml><?xml version="1.0" encoding="utf-8"?>
<ds:datastoreItem xmlns:ds="http://schemas.openxmlformats.org/officeDocument/2006/customXml" ds:itemID="{D2B5B2D0-7FCF-496E-A035-7226396C0A2D}">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6A233848-2099-4B99-959E-4AB56B2406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0a0298a-5b41-43c9-a8d1-c7da49ccfb3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211</TotalTime>
  <Words>521</Words>
  <Application>Microsoft Office PowerPoint</Application>
  <PresentationFormat>Widescreen</PresentationFormat>
  <Paragraphs>27</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Comic Sans MS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Fridge</dc:creator>
  <cp:lastModifiedBy>Hannah Taylor</cp:lastModifiedBy>
  <cp:revision>23</cp:revision>
  <cp:lastPrinted>2019-12-02T08:13:32Z</cp:lastPrinted>
  <dcterms:created xsi:type="dcterms:W3CDTF">2019-09-08T13:30:54Z</dcterms:created>
  <dcterms:modified xsi:type="dcterms:W3CDTF">2020-04-20T09:52:05Z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0x010100CFE17609BD600F4F9719D13006D9BB1F</vt:lpwstr>
  </property>
</Properties>
</file>