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omments/comment1.xml" ContentType="application/vnd.openxmlformats-officedocument.presentationml.comments+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44" r:id="rId1"/>
  </p:sldMasterIdLst>
  <p:notesMasterIdLst>
    <p:notesMasterId r:id="rId16"/>
  </p:notesMasterIdLst>
  <p:sldIdLst>
    <p:sldId id="276" r:id="rId2"/>
    <p:sldId id="277" r:id="rId3"/>
    <p:sldId id="279" r:id="rId4"/>
    <p:sldId id="281" r:id="rId5"/>
    <p:sldId id="282" r:id="rId6"/>
    <p:sldId id="259" r:id="rId7"/>
    <p:sldId id="269" r:id="rId8"/>
    <p:sldId id="260" r:id="rId9"/>
    <p:sldId id="271" r:id="rId10"/>
    <p:sldId id="270" r:id="rId11"/>
    <p:sldId id="272" r:id="rId12"/>
    <p:sldId id="274" r:id="rId13"/>
    <p:sldId id="268" r:id="rId14"/>
    <p:sldId id="275"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aura secker" initials="ls" lastIdx="1" clrIdx="0">
    <p:extLst>
      <p:ext uri="{19B8F6BF-5375-455C-9EA6-DF929625EA0E}">
        <p15:presenceInfo xmlns:p15="http://schemas.microsoft.com/office/powerpoint/2012/main" userId="S::lsecker@arena-birmingham.academy::1d12a08a-57f8-49ce-9cd8-f45e85b217d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CC"/>
    <a:srgbClr val="FFCC99"/>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535"/>
    <p:restoredTop sz="95884"/>
  </p:normalViewPr>
  <p:slideViewPr>
    <p:cSldViewPr snapToGrid="0" snapToObjects="1">
      <p:cViewPr varScale="1">
        <p:scale>
          <a:sx n="62" d="100"/>
          <a:sy n="62" d="100"/>
        </p:scale>
        <p:origin x="540" y="5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0-06-04T10:04:18.506" idx="1">
    <p:pos x="10" y="10"/>
    <p:text/>
    <p:extLst>
      <p:ext uri="{C676402C-5697-4E1C-873F-D02D1690AC5C}">
        <p15:threadingInfo xmlns:p15="http://schemas.microsoft.com/office/powerpoint/2012/main" timeZoneBias="-60"/>
      </p:ext>
    </p:extLst>
  </p:cm>
</p:cmLst>
</file>

<file path=ppt/diagrams/colors1.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D8DBABB-02A2-4F02-B7DE-E6815D5D024D}" type="doc">
      <dgm:prSet loTypeId="urn:microsoft.com/office/officeart/2005/8/layout/radial1" loCatId="cycle" qsTypeId="urn:microsoft.com/office/officeart/2005/8/quickstyle/simple1" qsCatId="simple" csTypeId="urn:microsoft.com/office/officeart/2005/8/colors/accent1_1" csCatId="accent1" phldr="1"/>
      <dgm:spPr/>
      <dgm:t>
        <a:bodyPr/>
        <a:lstStyle/>
        <a:p>
          <a:endParaRPr lang="en-US"/>
        </a:p>
      </dgm:t>
    </dgm:pt>
    <dgm:pt modelId="{0E9E15BD-D11F-42EA-B776-7C8C1C2ECF33}">
      <dgm:prSet phldrT="[Text]"/>
      <dgm:spPr/>
      <dgm:t>
        <a:bodyPr/>
        <a:lstStyle/>
        <a:p>
          <a:r>
            <a:rPr lang="en-US" dirty="0"/>
            <a:t>As sociologists what can we learn from the Case Study of George Floyd?</a:t>
          </a:r>
        </a:p>
      </dgm:t>
    </dgm:pt>
    <dgm:pt modelId="{E26AED47-2C54-4C5C-91C4-F423F72BEA0B}" type="parTrans" cxnId="{DAC1EFD4-10AD-4197-8389-DA5BD0874C3A}">
      <dgm:prSet/>
      <dgm:spPr/>
      <dgm:t>
        <a:bodyPr/>
        <a:lstStyle/>
        <a:p>
          <a:endParaRPr lang="en-US"/>
        </a:p>
      </dgm:t>
    </dgm:pt>
    <dgm:pt modelId="{42D58668-F7AC-4586-8986-37FC96600E16}" type="sibTrans" cxnId="{DAC1EFD4-10AD-4197-8389-DA5BD0874C3A}">
      <dgm:prSet/>
      <dgm:spPr/>
      <dgm:t>
        <a:bodyPr/>
        <a:lstStyle/>
        <a:p>
          <a:endParaRPr lang="en-US"/>
        </a:p>
      </dgm:t>
    </dgm:pt>
    <dgm:pt modelId="{7D0D6D70-87E2-4550-BC0C-7EABEBA3A753}">
      <dgm:prSet phldrT="[Text]"/>
      <dgm:spPr/>
      <dgm:t>
        <a:bodyPr/>
        <a:lstStyle/>
        <a:p>
          <a:r>
            <a:rPr lang="en-US" dirty="0"/>
            <a:t>Crime and Deviance</a:t>
          </a:r>
        </a:p>
      </dgm:t>
    </dgm:pt>
    <dgm:pt modelId="{4436CEF5-641E-4EFD-823E-BE537702E254}" type="parTrans" cxnId="{FCD03743-F729-4B43-9D76-D74BEBC67C55}">
      <dgm:prSet/>
      <dgm:spPr/>
      <dgm:t>
        <a:bodyPr/>
        <a:lstStyle/>
        <a:p>
          <a:endParaRPr lang="en-US"/>
        </a:p>
      </dgm:t>
    </dgm:pt>
    <dgm:pt modelId="{E508F719-FAD7-4EF7-BEE1-4E34C443901F}" type="sibTrans" cxnId="{FCD03743-F729-4B43-9D76-D74BEBC67C55}">
      <dgm:prSet/>
      <dgm:spPr/>
      <dgm:t>
        <a:bodyPr/>
        <a:lstStyle/>
        <a:p>
          <a:endParaRPr lang="en-US"/>
        </a:p>
      </dgm:t>
    </dgm:pt>
    <dgm:pt modelId="{A49E2880-A4F0-432C-8758-13D0C786E213}">
      <dgm:prSet phldrT="[Text]"/>
      <dgm:spPr/>
      <dgm:t>
        <a:bodyPr/>
        <a:lstStyle/>
        <a:p>
          <a:r>
            <a:rPr lang="en-US" dirty="0"/>
            <a:t>Role of the Media</a:t>
          </a:r>
        </a:p>
      </dgm:t>
    </dgm:pt>
    <dgm:pt modelId="{5CF854D9-BEBD-4BD4-91FC-40F34CDCDE67}" type="parTrans" cxnId="{5C6B596F-24E5-40F7-8E74-669F3F3A8404}">
      <dgm:prSet/>
      <dgm:spPr/>
      <dgm:t>
        <a:bodyPr/>
        <a:lstStyle/>
        <a:p>
          <a:endParaRPr lang="en-US"/>
        </a:p>
      </dgm:t>
    </dgm:pt>
    <dgm:pt modelId="{A1D2944F-D51E-48D8-A06A-1A8B4A8F8DD1}" type="sibTrans" cxnId="{5C6B596F-24E5-40F7-8E74-669F3F3A8404}">
      <dgm:prSet/>
      <dgm:spPr/>
      <dgm:t>
        <a:bodyPr/>
        <a:lstStyle/>
        <a:p>
          <a:endParaRPr lang="en-US"/>
        </a:p>
      </dgm:t>
    </dgm:pt>
    <dgm:pt modelId="{F2D99345-1065-4BE2-904A-4942D7F36592}">
      <dgm:prSet phldrT="[Text]"/>
      <dgm:spPr/>
      <dgm:t>
        <a:bodyPr/>
        <a:lstStyle/>
        <a:p>
          <a:r>
            <a:rPr lang="en-US" dirty="0"/>
            <a:t>PET issues associated with researching  institutional racism?</a:t>
          </a:r>
        </a:p>
      </dgm:t>
    </dgm:pt>
    <dgm:pt modelId="{F272CEE6-ACF3-43E9-9201-C388081DC286}" type="parTrans" cxnId="{25E94D21-A6A7-49E7-A868-2B35747DBB5F}">
      <dgm:prSet/>
      <dgm:spPr/>
      <dgm:t>
        <a:bodyPr/>
        <a:lstStyle/>
        <a:p>
          <a:endParaRPr lang="en-US"/>
        </a:p>
      </dgm:t>
    </dgm:pt>
    <dgm:pt modelId="{7A108073-7D9C-46E3-9C85-C11AFB5C3190}" type="sibTrans" cxnId="{25E94D21-A6A7-49E7-A868-2B35747DBB5F}">
      <dgm:prSet/>
      <dgm:spPr/>
      <dgm:t>
        <a:bodyPr/>
        <a:lstStyle/>
        <a:p>
          <a:endParaRPr lang="en-US"/>
        </a:p>
      </dgm:t>
    </dgm:pt>
    <dgm:pt modelId="{66AC6D18-B0B0-4B1D-9D42-513A949C3B0D}">
      <dgm:prSet phldrT="[Text]"/>
      <dgm:spPr/>
      <dgm:t>
        <a:bodyPr/>
        <a:lstStyle/>
        <a:p>
          <a:r>
            <a:rPr lang="en-US" dirty="0"/>
            <a:t>Social Inequalities-</a:t>
          </a:r>
        </a:p>
        <a:p>
          <a:r>
            <a:rPr lang="en-US" dirty="0"/>
            <a:t>Education</a:t>
          </a:r>
        </a:p>
        <a:p>
          <a:r>
            <a:rPr lang="en-US" dirty="0"/>
            <a:t>Poverty </a:t>
          </a:r>
        </a:p>
      </dgm:t>
    </dgm:pt>
    <dgm:pt modelId="{F99AE1FB-3E6A-46B2-937B-07E4CFD4D719}" type="parTrans" cxnId="{2CFFB6A8-7451-4FE2-A705-B439D560AF1C}">
      <dgm:prSet/>
      <dgm:spPr/>
      <dgm:t>
        <a:bodyPr/>
        <a:lstStyle/>
        <a:p>
          <a:endParaRPr lang="en-US"/>
        </a:p>
      </dgm:t>
    </dgm:pt>
    <dgm:pt modelId="{1890D9E6-EA61-48C4-B006-B165777671B8}" type="sibTrans" cxnId="{2CFFB6A8-7451-4FE2-A705-B439D560AF1C}">
      <dgm:prSet/>
      <dgm:spPr/>
      <dgm:t>
        <a:bodyPr/>
        <a:lstStyle/>
        <a:p>
          <a:endParaRPr lang="en-US"/>
        </a:p>
      </dgm:t>
    </dgm:pt>
    <dgm:pt modelId="{A40148FC-D45E-4AEE-95E5-FB0217C2425E}">
      <dgm:prSet/>
      <dgm:spPr/>
      <dgm:t>
        <a:bodyPr/>
        <a:lstStyle/>
        <a:p>
          <a:r>
            <a:rPr lang="en-US" dirty="0"/>
            <a:t>Institutional Racism </a:t>
          </a:r>
        </a:p>
      </dgm:t>
    </dgm:pt>
    <dgm:pt modelId="{C1FAF8DB-5116-40BA-A550-B52BB08EBAC5}" type="parTrans" cxnId="{ADCCC5DF-2CCE-4078-8471-1B8EAAB8A485}">
      <dgm:prSet/>
      <dgm:spPr/>
      <dgm:t>
        <a:bodyPr/>
        <a:lstStyle/>
        <a:p>
          <a:endParaRPr lang="en-US"/>
        </a:p>
      </dgm:t>
    </dgm:pt>
    <dgm:pt modelId="{27A54844-F3AE-4F5D-A279-1D6DC38E865F}" type="sibTrans" cxnId="{ADCCC5DF-2CCE-4078-8471-1B8EAAB8A485}">
      <dgm:prSet/>
      <dgm:spPr/>
      <dgm:t>
        <a:bodyPr/>
        <a:lstStyle/>
        <a:p>
          <a:endParaRPr lang="en-US"/>
        </a:p>
      </dgm:t>
    </dgm:pt>
    <dgm:pt modelId="{5DC9E2D8-DFEC-4C8A-801E-FCD21AC7F8FA}" type="pres">
      <dgm:prSet presAssocID="{5D8DBABB-02A2-4F02-B7DE-E6815D5D024D}" presName="cycle" presStyleCnt="0">
        <dgm:presLayoutVars>
          <dgm:chMax val="1"/>
          <dgm:dir/>
          <dgm:animLvl val="ctr"/>
          <dgm:resizeHandles val="exact"/>
        </dgm:presLayoutVars>
      </dgm:prSet>
      <dgm:spPr/>
    </dgm:pt>
    <dgm:pt modelId="{962D1A31-7F9F-4A47-9640-D8728C83B040}" type="pres">
      <dgm:prSet presAssocID="{0E9E15BD-D11F-42EA-B776-7C8C1C2ECF33}" presName="centerShape" presStyleLbl="node0" presStyleIdx="0" presStyleCnt="1"/>
      <dgm:spPr/>
    </dgm:pt>
    <dgm:pt modelId="{1C4AF878-AA0A-4EEB-8A88-CAB33C70C55B}" type="pres">
      <dgm:prSet presAssocID="{4436CEF5-641E-4EFD-823E-BE537702E254}" presName="Name9" presStyleLbl="parChTrans1D2" presStyleIdx="0" presStyleCnt="5"/>
      <dgm:spPr/>
    </dgm:pt>
    <dgm:pt modelId="{D7178474-E404-4B75-B684-FD15626D72DD}" type="pres">
      <dgm:prSet presAssocID="{4436CEF5-641E-4EFD-823E-BE537702E254}" presName="connTx" presStyleLbl="parChTrans1D2" presStyleIdx="0" presStyleCnt="5"/>
      <dgm:spPr/>
    </dgm:pt>
    <dgm:pt modelId="{C00833D2-63A0-4BDD-85E2-B0178F8A2F03}" type="pres">
      <dgm:prSet presAssocID="{7D0D6D70-87E2-4550-BC0C-7EABEBA3A753}" presName="node" presStyleLbl="node1" presStyleIdx="0" presStyleCnt="5">
        <dgm:presLayoutVars>
          <dgm:bulletEnabled val="1"/>
        </dgm:presLayoutVars>
      </dgm:prSet>
      <dgm:spPr/>
    </dgm:pt>
    <dgm:pt modelId="{DF5909DE-2729-4C32-A6C9-D415F8CAAEE5}" type="pres">
      <dgm:prSet presAssocID="{5CF854D9-BEBD-4BD4-91FC-40F34CDCDE67}" presName="Name9" presStyleLbl="parChTrans1D2" presStyleIdx="1" presStyleCnt="5"/>
      <dgm:spPr/>
    </dgm:pt>
    <dgm:pt modelId="{D0036ACC-4771-4CEA-A9E5-26569D32F965}" type="pres">
      <dgm:prSet presAssocID="{5CF854D9-BEBD-4BD4-91FC-40F34CDCDE67}" presName="connTx" presStyleLbl="parChTrans1D2" presStyleIdx="1" presStyleCnt="5"/>
      <dgm:spPr/>
    </dgm:pt>
    <dgm:pt modelId="{13AE9064-D137-4DA5-92E5-858FB0897AF4}" type="pres">
      <dgm:prSet presAssocID="{A49E2880-A4F0-432C-8758-13D0C786E213}" presName="node" presStyleLbl="node1" presStyleIdx="1" presStyleCnt="5">
        <dgm:presLayoutVars>
          <dgm:bulletEnabled val="1"/>
        </dgm:presLayoutVars>
      </dgm:prSet>
      <dgm:spPr/>
    </dgm:pt>
    <dgm:pt modelId="{D03A9970-1FFA-449E-8D9A-D408B0926E5B}" type="pres">
      <dgm:prSet presAssocID="{F272CEE6-ACF3-43E9-9201-C388081DC286}" presName="Name9" presStyleLbl="parChTrans1D2" presStyleIdx="2" presStyleCnt="5"/>
      <dgm:spPr/>
    </dgm:pt>
    <dgm:pt modelId="{C461F5C5-714A-49F7-BD2B-344D6AC419F3}" type="pres">
      <dgm:prSet presAssocID="{F272CEE6-ACF3-43E9-9201-C388081DC286}" presName="connTx" presStyleLbl="parChTrans1D2" presStyleIdx="2" presStyleCnt="5"/>
      <dgm:spPr/>
    </dgm:pt>
    <dgm:pt modelId="{8C39E622-176B-49C5-9A29-AB598EFBC645}" type="pres">
      <dgm:prSet presAssocID="{F2D99345-1065-4BE2-904A-4942D7F36592}" presName="node" presStyleLbl="node1" presStyleIdx="2" presStyleCnt="5">
        <dgm:presLayoutVars>
          <dgm:bulletEnabled val="1"/>
        </dgm:presLayoutVars>
      </dgm:prSet>
      <dgm:spPr/>
    </dgm:pt>
    <dgm:pt modelId="{47ED3097-A19E-40FD-B88E-1FE6BE0B32AC}" type="pres">
      <dgm:prSet presAssocID="{F99AE1FB-3E6A-46B2-937B-07E4CFD4D719}" presName="Name9" presStyleLbl="parChTrans1D2" presStyleIdx="3" presStyleCnt="5"/>
      <dgm:spPr/>
    </dgm:pt>
    <dgm:pt modelId="{B3F3BDB3-039A-4E12-9B91-276755335E9E}" type="pres">
      <dgm:prSet presAssocID="{F99AE1FB-3E6A-46B2-937B-07E4CFD4D719}" presName="connTx" presStyleLbl="parChTrans1D2" presStyleIdx="3" presStyleCnt="5"/>
      <dgm:spPr/>
    </dgm:pt>
    <dgm:pt modelId="{0AE67CE8-DBEA-4CD2-9580-9CF720DEDA60}" type="pres">
      <dgm:prSet presAssocID="{66AC6D18-B0B0-4B1D-9D42-513A949C3B0D}" presName="node" presStyleLbl="node1" presStyleIdx="3" presStyleCnt="5">
        <dgm:presLayoutVars>
          <dgm:bulletEnabled val="1"/>
        </dgm:presLayoutVars>
      </dgm:prSet>
      <dgm:spPr/>
    </dgm:pt>
    <dgm:pt modelId="{17EA59E4-C0D2-40C6-AE56-FE793A95F8BB}" type="pres">
      <dgm:prSet presAssocID="{C1FAF8DB-5116-40BA-A550-B52BB08EBAC5}" presName="Name9" presStyleLbl="parChTrans1D2" presStyleIdx="4" presStyleCnt="5"/>
      <dgm:spPr/>
    </dgm:pt>
    <dgm:pt modelId="{1A7BFD82-9820-4B8E-B6D0-757C3A50B363}" type="pres">
      <dgm:prSet presAssocID="{C1FAF8DB-5116-40BA-A550-B52BB08EBAC5}" presName="connTx" presStyleLbl="parChTrans1D2" presStyleIdx="4" presStyleCnt="5"/>
      <dgm:spPr/>
    </dgm:pt>
    <dgm:pt modelId="{A7E65264-B3A6-4A73-816F-8F97C2BBD66C}" type="pres">
      <dgm:prSet presAssocID="{A40148FC-D45E-4AEE-95E5-FB0217C2425E}" presName="node" presStyleLbl="node1" presStyleIdx="4" presStyleCnt="5">
        <dgm:presLayoutVars>
          <dgm:bulletEnabled val="1"/>
        </dgm:presLayoutVars>
      </dgm:prSet>
      <dgm:spPr/>
    </dgm:pt>
  </dgm:ptLst>
  <dgm:cxnLst>
    <dgm:cxn modelId="{23236202-EB47-4E53-A144-3B7E85C5CEE7}" type="presOf" srcId="{4436CEF5-641E-4EFD-823E-BE537702E254}" destId="{1C4AF878-AA0A-4EEB-8A88-CAB33C70C55B}" srcOrd="0" destOrd="0" presId="urn:microsoft.com/office/officeart/2005/8/layout/radial1"/>
    <dgm:cxn modelId="{1BC1D815-29E8-45A2-A3A2-DD3D36BF008C}" type="presOf" srcId="{F272CEE6-ACF3-43E9-9201-C388081DC286}" destId="{D03A9970-1FFA-449E-8D9A-D408B0926E5B}" srcOrd="0" destOrd="0" presId="urn:microsoft.com/office/officeart/2005/8/layout/radial1"/>
    <dgm:cxn modelId="{25E94D21-A6A7-49E7-A868-2B35747DBB5F}" srcId="{0E9E15BD-D11F-42EA-B776-7C8C1C2ECF33}" destId="{F2D99345-1065-4BE2-904A-4942D7F36592}" srcOrd="2" destOrd="0" parTransId="{F272CEE6-ACF3-43E9-9201-C388081DC286}" sibTransId="{7A108073-7D9C-46E3-9C85-C11AFB5C3190}"/>
    <dgm:cxn modelId="{1CE54928-990A-4675-B56F-DC5E6A3D52F8}" type="presOf" srcId="{7D0D6D70-87E2-4550-BC0C-7EABEBA3A753}" destId="{C00833D2-63A0-4BDD-85E2-B0178F8A2F03}" srcOrd="0" destOrd="0" presId="urn:microsoft.com/office/officeart/2005/8/layout/radial1"/>
    <dgm:cxn modelId="{B2DEF929-A748-495E-853A-4F02DA077166}" type="presOf" srcId="{5CF854D9-BEBD-4BD4-91FC-40F34CDCDE67}" destId="{DF5909DE-2729-4C32-A6C9-D415F8CAAEE5}" srcOrd="0" destOrd="0" presId="urn:microsoft.com/office/officeart/2005/8/layout/radial1"/>
    <dgm:cxn modelId="{8B77352A-7995-461C-9D2E-42B4AC0C8776}" type="presOf" srcId="{0E9E15BD-D11F-42EA-B776-7C8C1C2ECF33}" destId="{962D1A31-7F9F-4A47-9640-D8728C83B040}" srcOrd="0" destOrd="0" presId="urn:microsoft.com/office/officeart/2005/8/layout/radial1"/>
    <dgm:cxn modelId="{FCD03743-F729-4B43-9D76-D74BEBC67C55}" srcId="{0E9E15BD-D11F-42EA-B776-7C8C1C2ECF33}" destId="{7D0D6D70-87E2-4550-BC0C-7EABEBA3A753}" srcOrd="0" destOrd="0" parTransId="{4436CEF5-641E-4EFD-823E-BE537702E254}" sibTransId="{E508F719-FAD7-4EF7-BEE1-4E34C443901F}"/>
    <dgm:cxn modelId="{E30A6B46-19FC-4117-926B-A832E48E4618}" type="presOf" srcId="{5D8DBABB-02A2-4F02-B7DE-E6815D5D024D}" destId="{5DC9E2D8-DFEC-4C8A-801E-FCD21AC7F8FA}" srcOrd="0" destOrd="0" presId="urn:microsoft.com/office/officeart/2005/8/layout/radial1"/>
    <dgm:cxn modelId="{5C6B596F-24E5-40F7-8E74-669F3F3A8404}" srcId="{0E9E15BD-D11F-42EA-B776-7C8C1C2ECF33}" destId="{A49E2880-A4F0-432C-8758-13D0C786E213}" srcOrd="1" destOrd="0" parTransId="{5CF854D9-BEBD-4BD4-91FC-40F34CDCDE67}" sibTransId="{A1D2944F-D51E-48D8-A06A-1A8B4A8F8DD1}"/>
    <dgm:cxn modelId="{ACC04374-FFD8-4EE6-9225-EFEA00F8FA5A}" type="presOf" srcId="{4436CEF5-641E-4EFD-823E-BE537702E254}" destId="{D7178474-E404-4B75-B684-FD15626D72DD}" srcOrd="1" destOrd="0" presId="urn:microsoft.com/office/officeart/2005/8/layout/radial1"/>
    <dgm:cxn modelId="{A5E0FC57-87D3-4FB3-AACA-7365FEBA81B1}" type="presOf" srcId="{66AC6D18-B0B0-4B1D-9D42-513A949C3B0D}" destId="{0AE67CE8-DBEA-4CD2-9580-9CF720DEDA60}" srcOrd="0" destOrd="0" presId="urn:microsoft.com/office/officeart/2005/8/layout/radial1"/>
    <dgm:cxn modelId="{A3A542A3-FB53-44A5-8220-82A40C0F051C}" type="presOf" srcId="{C1FAF8DB-5116-40BA-A550-B52BB08EBAC5}" destId="{1A7BFD82-9820-4B8E-B6D0-757C3A50B363}" srcOrd="1" destOrd="0" presId="urn:microsoft.com/office/officeart/2005/8/layout/radial1"/>
    <dgm:cxn modelId="{2CFFB6A8-7451-4FE2-A705-B439D560AF1C}" srcId="{0E9E15BD-D11F-42EA-B776-7C8C1C2ECF33}" destId="{66AC6D18-B0B0-4B1D-9D42-513A949C3B0D}" srcOrd="3" destOrd="0" parTransId="{F99AE1FB-3E6A-46B2-937B-07E4CFD4D719}" sibTransId="{1890D9E6-EA61-48C4-B006-B165777671B8}"/>
    <dgm:cxn modelId="{EAAF2EB2-D2E9-4370-99A9-FA2A9A80BB79}" type="presOf" srcId="{F99AE1FB-3E6A-46B2-937B-07E4CFD4D719}" destId="{47ED3097-A19E-40FD-B88E-1FE6BE0B32AC}" srcOrd="0" destOrd="0" presId="urn:microsoft.com/office/officeart/2005/8/layout/radial1"/>
    <dgm:cxn modelId="{613171B5-F213-4D2A-B982-FCA718C97DB0}" type="presOf" srcId="{C1FAF8DB-5116-40BA-A550-B52BB08EBAC5}" destId="{17EA59E4-C0D2-40C6-AE56-FE793A95F8BB}" srcOrd="0" destOrd="0" presId="urn:microsoft.com/office/officeart/2005/8/layout/radial1"/>
    <dgm:cxn modelId="{C6CDE5C9-C6B8-4A14-B408-8D9E95D80D46}" type="presOf" srcId="{F99AE1FB-3E6A-46B2-937B-07E4CFD4D719}" destId="{B3F3BDB3-039A-4E12-9B91-276755335E9E}" srcOrd="1" destOrd="0" presId="urn:microsoft.com/office/officeart/2005/8/layout/radial1"/>
    <dgm:cxn modelId="{DAC1EFD4-10AD-4197-8389-DA5BD0874C3A}" srcId="{5D8DBABB-02A2-4F02-B7DE-E6815D5D024D}" destId="{0E9E15BD-D11F-42EA-B776-7C8C1C2ECF33}" srcOrd="0" destOrd="0" parTransId="{E26AED47-2C54-4C5C-91C4-F423F72BEA0B}" sibTransId="{42D58668-F7AC-4586-8986-37FC96600E16}"/>
    <dgm:cxn modelId="{ADCCC5DF-2CCE-4078-8471-1B8EAAB8A485}" srcId="{0E9E15BD-D11F-42EA-B776-7C8C1C2ECF33}" destId="{A40148FC-D45E-4AEE-95E5-FB0217C2425E}" srcOrd="4" destOrd="0" parTransId="{C1FAF8DB-5116-40BA-A550-B52BB08EBAC5}" sibTransId="{27A54844-F3AE-4F5D-A279-1D6DC38E865F}"/>
    <dgm:cxn modelId="{2DBD9CE3-6A5F-4484-B8CD-7066DAEA47CB}" type="presOf" srcId="{5CF854D9-BEBD-4BD4-91FC-40F34CDCDE67}" destId="{D0036ACC-4771-4CEA-A9E5-26569D32F965}" srcOrd="1" destOrd="0" presId="urn:microsoft.com/office/officeart/2005/8/layout/radial1"/>
    <dgm:cxn modelId="{7B356DE7-B5AE-4788-884A-12D16AF29621}" type="presOf" srcId="{F272CEE6-ACF3-43E9-9201-C388081DC286}" destId="{C461F5C5-714A-49F7-BD2B-344D6AC419F3}" srcOrd="1" destOrd="0" presId="urn:microsoft.com/office/officeart/2005/8/layout/radial1"/>
    <dgm:cxn modelId="{5F81BAF0-2685-43B0-9F10-A49696277FC2}" type="presOf" srcId="{F2D99345-1065-4BE2-904A-4942D7F36592}" destId="{8C39E622-176B-49C5-9A29-AB598EFBC645}" srcOrd="0" destOrd="0" presId="urn:microsoft.com/office/officeart/2005/8/layout/radial1"/>
    <dgm:cxn modelId="{FC352AF3-B32D-4361-BF0E-66765B82E411}" type="presOf" srcId="{A49E2880-A4F0-432C-8758-13D0C786E213}" destId="{13AE9064-D137-4DA5-92E5-858FB0897AF4}" srcOrd="0" destOrd="0" presId="urn:microsoft.com/office/officeart/2005/8/layout/radial1"/>
    <dgm:cxn modelId="{D4A8A3F5-33D0-497F-832C-EC4769D2F3D9}" type="presOf" srcId="{A40148FC-D45E-4AEE-95E5-FB0217C2425E}" destId="{A7E65264-B3A6-4A73-816F-8F97C2BBD66C}" srcOrd="0" destOrd="0" presId="urn:microsoft.com/office/officeart/2005/8/layout/radial1"/>
    <dgm:cxn modelId="{4CD1969A-4D61-432B-A643-E487A3BD0018}" type="presParOf" srcId="{5DC9E2D8-DFEC-4C8A-801E-FCD21AC7F8FA}" destId="{962D1A31-7F9F-4A47-9640-D8728C83B040}" srcOrd="0" destOrd="0" presId="urn:microsoft.com/office/officeart/2005/8/layout/radial1"/>
    <dgm:cxn modelId="{CA26F1DA-E170-4615-8E6F-35A3C8296CC1}" type="presParOf" srcId="{5DC9E2D8-DFEC-4C8A-801E-FCD21AC7F8FA}" destId="{1C4AF878-AA0A-4EEB-8A88-CAB33C70C55B}" srcOrd="1" destOrd="0" presId="urn:microsoft.com/office/officeart/2005/8/layout/radial1"/>
    <dgm:cxn modelId="{1C28DEE9-9D5E-4698-A5ED-CB7A4927B258}" type="presParOf" srcId="{1C4AF878-AA0A-4EEB-8A88-CAB33C70C55B}" destId="{D7178474-E404-4B75-B684-FD15626D72DD}" srcOrd="0" destOrd="0" presId="urn:microsoft.com/office/officeart/2005/8/layout/radial1"/>
    <dgm:cxn modelId="{E359B2FE-5340-4EAF-934C-8850F59FFDD7}" type="presParOf" srcId="{5DC9E2D8-DFEC-4C8A-801E-FCD21AC7F8FA}" destId="{C00833D2-63A0-4BDD-85E2-B0178F8A2F03}" srcOrd="2" destOrd="0" presId="urn:microsoft.com/office/officeart/2005/8/layout/radial1"/>
    <dgm:cxn modelId="{5DD64899-CEFA-4FFF-A6EF-59569A663921}" type="presParOf" srcId="{5DC9E2D8-DFEC-4C8A-801E-FCD21AC7F8FA}" destId="{DF5909DE-2729-4C32-A6C9-D415F8CAAEE5}" srcOrd="3" destOrd="0" presId="urn:microsoft.com/office/officeart/2005/8/layout/radial1"/>
    <dgm:cxn modelId="{8826F49C-8F7B-4A0C-B374-448081F906C0}" type="presParOf" srcId="{DF5909DE-2729-4C32-A6C9-D415F8CAAEE5}" destId="{D0036ACC-4771-4CEA-A9E5-26569D32F965}" srcOrd="0" destOrd="0" presId="urn:microsoft.com/office/officeart/2005/8/layout/radial1"/>
    <dgm:cxn modelId="{74C35E87-230B-4BF7-91BD-A2FC5B4A5615}" type="presParOf" srcId="{5DC9E2D8-DFEC-4C8A-801E-FCD21AC7F8FA}" destId="{13AE9064-D137-4DA5-92E5-858FB0897AF4}" srcOrd="4" destOrd="0" presId="urn:microsoft.com/office/officeart/2005/8/layout/radial1"/>
    <dgm:cxn modelId="{6885F600-1ED6-4964-B5D0-EB8E35050FFE}" type="presParOf" srcId="{5DC9E2D8-DFEC-4C8A-801E-FCD21AC7F8FA}" destId="{D03A9970-1FFA-449E-8D9A-D408B0926E5B}" srcOrd="5" destOrd="0" presId="urn:microsoft.com/office/officeart/2005/8/layout/radial1"/>
    <dgm:cxn modelId="{87C05C5A-83B6-4215-B401-088A221BC425}" type="presParOf" srcId="{D03A9970-1FFA-449E-8D9A-D408B0926E5B}" destId="{C461F5C5-714A-49F7-BD2B-344D6AC419F3}" srcOrd="0" destOrd="0" presId="urn:microsoft.com/office/officeart/2005/8/layout/radial1"/>
    <dgm:cxn modelId="{A066CC56-DBE5-425D-8433-149A9E53F89E}" type="presParOf" srcId="{5DC9E2D8-DFEC-4C8A-801E-FCD21AC7F8FA}" destId="{8C39E622-176B-49C5-9A29-AB598EFBC645}" srcOrd="6" destOrd="0" presId="urn:microsoft.com/office/officeart/2005/8/layout/radial1"/>
    <dgm:cxn modelId="{524521FD-982B-4D70-AB17-3E7768633954}" type="presParOf" srcId="{5DC9E2D8-DFEC-4C8A-801E-FCD21AC7F8FA}" destId="{47ED3097-A19E-40FD-B88E-1FE6BE0B32AC}" srcOrd="7" destOrd="0" presId="urn:microsoft.com/office/officeart/2005/8/layout/radial1"/>
    <dgm:cxn modelId="{5EEDABF1-CD44-48D5-A013-709C520989F3}" type="presParOf" srcId="{47ED3097-A19E-40FD-B88E-1FE6BE0B32AC}" destId="{B3F3BDB3-039A-4E12-9B91-276755335E9E}" srcOrd="0" destOrd="0" presId="urn:microsoft.com/office/officeart/2005/8/layout/radial1"/>
    <dgm:cxn modelId="{A92D06A6-22F0-4969-82A6-70AFA42A91D9}" type="presParOf" srcId="{5DC9E2D8-DFEC-4C8A-801E-FCD21AC7F8FA}" destId="{0AE67CE8-DBEA-4CD2-9580-9CF720DEDA60}" srcOrd="8" destOrd="0" presId="urn:microsoft.com/office/officeart/2005/8/layout/radial1"/>
    <dgm:cxn modelId="{8BD78916-9531-4225-B1CE-037A3EA71EAA}" type="presParOf" srcId="{5DC9E2D8-DFEC-4C8A-801E-FCD21AC7F8FA}" destId="{17EA59E4-C0D2-40C6-AE56-FE793A95F8BB}" srcOrd="9" destOrd="0" presId="urn:microsoft.com/office/officeart/2005/8/layout/radial1"/>
    <dgm:cxn modelId="{07AD1661-0095-4C55-9E1A-6C292A01ACE5}" type="presParOf" srcId="{17EA59E4-C0D2-40C6-AE56-FE793A95F8BB}" destId="{1A7BFD82-9820-4B8E-B6D0-757C3A50B363}" srcOrd="0" destOrd="0" presId="urn:microsoft.com/office/officeart/2005/8/layout/radial1"/>
    <dgm:cxn modelId="{BD0B2A7E-F798-49CD-BB72-EFFFF5D26EFF}" type="presParOf" srcId="{5DC9E2D8-DFEC-4C8A-801E-FCD21AC7F8FA}" destId="{A7E65264-B3A6-4A73-816F-8F97C2BBD66C}" srcOrd="10" destOrd="0" presId="urn:microsoft.com/office/officeart/2005/8/layout/radial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D8DBABB-02A2-4F02-B7DE-E6815D5D024D}" type="doc">
      <dgm:prSet loTypeId="urn:microsoft.com/office/officeart/2005/8/layout/radial1" loCatId="cycle" qsTypeId="urn:microsoft.com/office/officeart/2005/8/quickstyle/simple1" qsCatId="simple" csTypeId="urn:microsoft.com/office/officeart/2005/8/colors/accent1_1" csCatId="accent1" phldr="1"/>
      <dgm:spPr/>
      <dgm:t>
        <a:bodyPr/>
        <a:lstStyle/>
        <a:p>
          <a:endParaRPr lang="en-US"/>
        </a:p>
      </dgm:t>
    </dgm:pt>
    <dgm:pt modelId="{0E9E15BD-D11F-42EA-B776-7C8C1C2ECF33}">
      <dgm:prSet phldrT="[Text]"/>
      <dgm:spPr/>
      <dgm:t>
        <a:bodyPr/>
        <a:lstStyle/>
        <a:p>
          <a:r>
            <a:rPr lang="en-US" dirty="0"/>
            <a:t>As sociologists what can we learn from the Case Study of George Floyd?</a:t>
          </a:r>
        </a:p>
      </dgm:t>
    </dgm:pt>
    <dgm:pt modelId="{E26AED47-2C54-4C5C-91C4-F423F72BEA0B}" type="parTrans" cxnId="{DAC1EFD4-10AD-4197-8389-DA5BD0874C3A}">
      <dgm:prSet/>
      <dgm:spPr/>
      <dgm:t>
        <a:bodyPr/>
        <a:lstStyle/>
        <a:p>
          <a:endParaRPr lang="en-US"/>
        </a:p>
      </dgm:t>
    </dgm:pt>
    <dgm:pt modelId="{42D58668-F7AC-4586-8986-37FC96600E16}" type="sibTrans" cxnId="{DAC1EFD4-10AD-4197-8389-DA5BD0874C3A}">
      <dgm:prSet/>
      <dgm:spPr/>
      <dgm:t>
        <a:bodyPr/>
        <a:lstStyle/>
        <a:p>
          <a:endParaRPr lang="en-US"/>
        </a:p>
      </dgm:t>
    </dgm:pt>
    <dgm:pt modelId="{7D0D6D70-87E2-4550-BC0C-7EABEBA3A753}">
      <dgm:prSet phldrT="[Text]"/>
      <dgm:spPr/>
      <dgm:t>
        <a:bodyPr/>
        <a:lstStyle/>
        <a:p>
          <a:r>
            <a:rPr lang="en-US" dirty="0"/>
            <a:t>Crime and Deviance</a:t>
          </a:r>
        </a:p>
      </dgm:t>
    </dgm:pt>
    <dgm:pt modelId="{4436CEF5-641E-4EFD-823E-BE537702E254}" type="parTrans" cxnId="{FCD03743-F729-4B43-9D76-D74BEBC67C55}">
      <dgm:prSet/>
      <dgm:spPr/>
      <dgm:t>
        <a:bodyPr/>
        <a:lstStyle/>
        <a:p>
          <a:endParaRPr lang="en-US"/>
        </a:p>
      </dgm:t>
    </dgm:pt>
    <dgm:pt modelId="{E508F719-FAD7-4EF7-BEE1-4E34C443901F}" type="sibTrans" cxnId="{FCD03743-F729-4B43-9D76-D74BEBC67C55}">
      <dgm:prSet/>
      <dgm:spPr/>
      <dgm:t>
        <a:bodyPr/>
        <a:lstStyle/>
        <a:p>
          <a:endParaRPr lang="en-US"/>
        </a:p>
      </dgm:t>
    </dgm:pt>
    <dgm:pt modelId="{A49E2880-A4F0-432C-8758-13D0C786E213}">
      <dgm:prSet phldrT="[Text]"/>
      <dgm:spPr/>
      <dgm:t>
        <a:bodyPr/>
        <a:lstStyle/>
        <a:p>
          <a:r>
            <a:rPr lang="en-US" dirty="0"/>
            <a:t>Role of the Media</a:t>
          </a:r>
        </a:p>
      </dgm:t>
    </dgm:pt>
    <dgm:pt modelId="{5CF854D9-BEBD-4BD4-91FC-40F34CDCDE67}" type="parTrans" cxnId="{5C6B596F-24E5-40F7-8E74-669F3F3A8404}">
      <dgm:prSet/>
      <dgm:spPr/>
      <dgm:t>
        <a:bodyPr/>
        <a:lstStyle/>
        <a:p>
          <a:endParaRPr lang="en-US"/>
        </a:p>
      </dgm:t>
    </dgm:pt>
    <dgm:pt modelId="{A1D2944F-D51E-48D8-A06A-1A8B4A8F8DD1}" type="sibTrans" cxnId="{5C6B596F-24E5-40F7-8E74-669F3F3A8404}">
      <dgm:prSet/>
      <dgm:spPr/>
      <dgm:t>
        <a:bodyPr/>
        <a:lstStyle/>
        <a:p>
          <a:endParaRPr lang="en-US"/>
        </a:p>
      </dgm:t>
    </dgm:pt>
    <dgm:pt modelId="{F2D99345-1065-4BE2-904A-4942D7F36592}">
      <dgm:prSet phldrT="[Text]"/>
      <dgm:spPr/>
      <dgm:t>
        <a:bodyPr/>
        <a:lstStyle/>
        <a:p>
          <a:r>
            <a:rPr lang="en-US" dirty="0"/>
            <a:t>PET issues associated with researching  institutional racism?</a:t>
          </a:r>
        </a:p>
      </dgm:t>
    </dgm:pt>
    <dgm:pt modelId="{F272CEE6-ACF3-43E9-9201-C388081DC286}" type="parTrans" cxnId="{25E94D21-A6A7-49E7-A868-2B35747DBB5F}">
      <dgm:prSet/>
      <dgm:spPr/>
      <dgm:t>
        <a:bodyPr/>
        <a:lstStyle/>
        <a:p>
          <a:endParaRPr lang="en-US"/>
        </a:p>
      </dgm:t>
    </dgm:pt>
    <dgm:pt modelId="{7A108073-7D9C-46E3-9C85-C11AFB5C3190}" type="sibTrans" cxnId="{25E94D21-A6A7-49E7-A868-2B35747DBB5F}">
      <dgm:prSet/>
      <dgm:spPr/>
      <dgm:t>
        <a:bodyPr/>
        <a:lstStyle/>
        <a:p>
          <a:endParaRPr lang="en-US"/>
        </a:p>
      </dgm:t>
    </dgm:pt>
    <dgm:pt modelId="{66AC6D18-B0B0-4B1D-9D42-513A949C3B0D}">
      <dgm:prSet phldrT="[Text]"/>
      <dgm:spPr/>
      <dgm:t>
        <a:bodyPr/>
        <a:lstStyle/>
        <a:p>
          <a:r>
            <a:rPr lang="en-US" dirty="0"/>
            <a:t>Social Inequalities-</a:t>
          </a:r>
        </a:p>
        <a:p>
          <a:r>
            <a:rPr lang="en-US" dirty="0"/>
            <a:t>Education</a:t>
          </a:r>
        </a:p>
        <a:p>
          <a:r>
            <a:rPr lang="en-US" dirty="0"/>
            <a:t>Poverty </a:t>
          </a:r>
        </a:p>
      </dgm:t>
    </dgm:pt>
    <dgm:pt modelId="{F99AE1FB-3E6A-46B2-937B-07E4CFD4D719}" type="parTrans" cxnId="{2CFFB6A8-7451-4FE2-A705-B439D560AF1C}">
      <dgm:prSet/>
      <dgm:spPr/>
      <dgm:t>
        <a:bodyPr/>
        <a:lstStyle/>
        <a:p>
          <a:endParaRPr lang="en-US"/>
        </a:p>
      </dgm:t>
    </dgm:pt>
    <dgm:pt modelId="{1890D9E6-EA61-48C4-B006-B165777671B8}" type="sibTrans" cxnId="{2CFFB6A8-7451-4FE2-A705-B439D560AF1C}">
      <dgm:prSet/>
      <dgm:spPr/>
      <dgm:t>
        <a:bodyPr/>
        <a:lstStyle/>
        <a:p>
          <a:endParaRPr lang="en-US"/>
        </a:p>
      </dgm:t>
    </dgm:pt>
    <dgm:pt modelId="{A40148FC-D45E-4AEE-95E5-FB0217C2425E}">
      <dgm:prSet/>
      <dgm:spPr/>
      <dgm:t>
        <a:bodyPr/>
        <a:lstStyle/>
        <a:p>
          <a:r>
            <a:rPr lang="en-US" dirty="0"/>
            <a:t>Institutional Racism </a:t>
          </a:r>
        </a:p>
      </dgm:t>
    </dgm:pt>
    <dgm:pt modelId="{C1FAF8DB-5116-40BA-A550-B52BB08EBAC5}" type="parTrans" cxnId="{ADCCC5DF-2CCE-4078-8471-1B8EAAB8A485}">
      <dgm:prSet/>
      <dgm:spPr/>
      <dgm:t>
        <a:bodyPr/>
        <a:lstStyle/>
        <a:p>
          <a:endParaRPr lang="en-US"/>
        </a:p>
      </dgm:t>
    </dgm:pt>
    <dgm:pt modelId="{27A54844-F3AE-4F5D-A279-1D6DC38E865F}" type="sibTrans" cxnId="{ADCCC5DF-2CCE-4078-8471-1B8EAAB8A485}">
      <dgm:prSet/>
      <dgm:spPr/>
      <dgm:t>
        <a:bodyPr/>
        <a:lstStyle/>
        <a:p>
          <a:endParaRPr lang="en-US"/>
        </a:p>
      </dgm:t>
    </dgm:pt>
    <dgm:pt modelId="{5DC9E2D8-DFEC-4C8A-801E-FCD21AC7F8FA}" type="pres">
      <dgm:prSet presAssocID="{5D8DBABB-02A2-4F02-B7DE-E6815D5D024D}" presName="cycle" presStyleCnt="0">
        <dgm:presLayoutVars>
          <dgm:chMax val="1"/>
          <dgm:dir/>
          <dgm:animLvl val="ctr"/>
          <dgm:resizeHandles val="exact"/>
        </dgm:presLayoutVars>
      </dgm:prSet>
      <dgm:spPr/>
    </dgm:pt>
    <dgm:pt modelId="{962D1A31-7F9F-4A47-9640-D8728C83B040}" type="pres">
      <dgm:prSet presAssocID="{0E9E15BD-D11F-42EA-B776-7C8C1C2ECF33}" presName="centerShape" presStyleLbl="node0" presStyleIdx="0" presStyleCnt="1"/>
      <dgm:spPr/>
    </dgm:pt>
    <dgm:pt modelId="{1C4AF878-AA0A-4EEB-8A88-CAB33C70C55B}" type="pres">
      <dgm:prSet presAssocID="{4436CEF5-641E-4EFD-823E-BE537702E254}" presName="Name9" presStyleLbl="parChTrans1D2" presStyleIdx="0" presStyleCnt="5"/>
      <dgm:spPr/>
    </dgm:pt>
    <dgm:pt modelId="{D7178474-E404-4B75-B684-FD15626D72DD}" type="pres">
      <dgm:prSet presAssocID="{4436CEF5-641E-4EFD-823E-BE537702E254}" presName="connTx" presStyleLbl="parChTrans1D2" presStyleIdx="0" presStyleCnt="5"/>
      <dgm:spPr/>
    </dgm:pt>
    <dgm:pt modelId="{C00833D2-63A0-4BDD-85E2-B0178F8A2F03}" type="pres">
      <dgm:prSet presAssocID="{7D0D6D70-87E2-4550-BC0C-7EABEBA3A753}" presName="node" presStyleLbl="node1" presStyleIdx="0" presStyleCnt="5">
        <dgm:presLayoutVars>
          <dgm:bulletEnabled val="1"/>
        </dgm:presLayoutVars>
      </dgm:prSet>
      <dgm:spPr/>
    </dgm:pt>
    <dgm:pt modelId="{DF5909DE-2729-4C32-A6C9-D415F8CAAEE5}" type="pres">
      <dgm:prSet presAssocID="{5CF854D9-BEBD-4BD4-91FC-40F34CDCDE67}" presName="Name9" presStyleLbl="parChTrans1D2" presStyleIdx="1" presStyleCnt="5"/>
      <dgm:spPr/>
    </dgm:pt>
    <dgm:pt modelId="{D0036ACC-4771-4CEA-A9E5-26569D32F965}" type="pres">
      <dgm:prSet presAssocID="{5CF854D9-BEBD-4BD4-91FC-40F34CDCDE67}" presName="connTx" presStyleLbl="parChTrans1D2" presStyleIdx="1" presStyleCnt="5"/>
      <dgm:spPr/>
    </dgm:pt>
    <dgm:pt modelId="{13AE9064-D137-4DA5-92E5-858FB0897AF4}" type="pres">
      <dgm:prSet presAssocID="{A49E2880-A4F0-432C-8758-13D0C786E213}" presName="node" presStyleLbl="node1" presStyleIdx="1" presStyleCnt="5">
        <dgm:presLayoutVars>
          <dgm:bulletEnabled val="1"/>
        </dgm:presLayoutVars>
      </dgm:prSet>
      <dgm:spPr/>
    </dgm:pt>
    <dgm:pt modelId="{D03A9970-1FFA-449E-8D9A-D408B0926E5B}" type="pres">
      <dgm:prSet presAssocID="{F272CEE6-ACF3-43E9-9201-C388081DC286}" presName="Name9" presStyleLbl="parChTrans1D2" presStyleIdx="2" presStyleCnt="5"/>
      <dgm:spPr/>
    </dgm:pt>
    <dgm:pt modelId="{C461F5C5-714A-49F7-BD2B-344D6AC419F3}" type="pres">
      <dgm:prSet presAssocID="{F272CEE6-ACF3-43E9-9201-C388081DC286}" presName="connTx" presStyleLbl="parChTrans1D2" presStyleIdx="2" presStyleCnt="5"/>
      <dgm:spPr/>
    </dgm:pt>
    <dgm:pt modelId="{8C39E622-176B-49C5-9A29-AB598EFBC645}" type="pres">
      <dgm:prSet presAssocID="{F2D99345-1065-4BE2-904A-4942D7F36592}" presName="node" presStyleLbl="node1" presStyleIdx="2" presStyleCnt="5">
        <dgm:presLayoutVars>
          <dgm:bulletEnabled val="1"/>
        </dgm:presLayoutVars>
      </dgm:prSet>
      <dgm:spPr/>
    </dgm:pt>
    <dgm:pt modelId="{47ED3097-A19E-40FD-B88E-1FE6BE0B32AC}" type="pres">
      <dgm:prSet presAssocID="{F99AE1FB-3E6A-46B2-937B-07E4CFD4D719}" presName="Name9" presStyleLbl="parChTrans1D2" presStyleIdx="3" presStyleCnt="5"/>
      <dgm:spPr/>
    </dgm:pt>
    <dgm:pt modelId="{B3F3BDB3-039A-4E12-9B91-276755335E9E}" type="pres">
      <dgm:prSet presAssocID="{F99AE1FB-3E6A-46B2-937B-07E4CFD4D719}" presName="connTx" presStyleLbl="parChTrans1D2" presStyleIdx="3" presStyleCnt="5"/>
      <dgm:spPr/>
    </dgm:pt>
    <dgm:pt modelId="{0AE67CE8-DBEA-4CD2-9580-9CF720DEDA60}" type="pres">
      <dgm:prSet presAssocID="{66AC6D18-B0B0-4B1D-9D42-513A949C3B0D}" presName="node" presStyleLbl="node1" presStyleIdx="3" presStyleCnt="5">
        <dgm:presLayoutVars>
          <dgm:bulletEnabled val="1"/>
        </dgm:presLayoutVars>
      </dgm:prSet>
      <dgm:spPr/>
    </dgm:pt>
    <dgm:pt modelId="{17EA59E4-C0D2-40C6-AE56-FE793A95F8BB}" type="pres">
      <dgm:prSet presAssocID="{C1FAF8DB-5116-40BA-A550-B52BB08EBAC5}" presName="Name9" presStyleLbl="parChTrans1D2" presStyleIdx="4" presStyleCnt="5"/>
      <dgm:spPr/>
    </dgm:pt>
    <dgm:pt modelId="{1A7BFD82-9820-4B8E-B6D0-757C3A50B363}" type="pres">
      <dgm:prSet presAssocID="{C1FAF8DB-5116-40BA-A550-B52BB08EBAC5}" presName="connTx" presStyleLbl="parChTrans1D2" presStyleIdx="4" presStyleCnt="5"/>
      <dgm:spPr/>
    </dgm:pt>
    <dgm:pt modelId="{A7E65264-B3A6-4A73-816F-8F97C2BBD66C}" type="pres">
      <dgm:prSet presAssocID="{A40148FC-D45E-4AEE-95E5-FB0217C2425E}" presName="node" presStyleLbl="node1" presStyleIdx="4" presStyleCnt="5">
        <dgm:presLayoutVars>
          <dgm:bulletEnabled val="1"/>
        </dgm:presLayoutVars>
      </dgm:prSet>
      <dgm:spPr/>
    </dgm:pt>
  </dgm:ptLst>
  <dgm:cxnLst>
    <dgm:cxn modelId="{23236202-EB47-4E53-A144-3B7E85C5CEE7}" type="presOf" srcId="{4436CEF5-641E-4EFD-823E-BE537702E254}" destId="{1C4AF878-AA0A-4EEB-8A88-CAB33C70C55B}" srcOrd="0" destOrd="0" presId="urn:microsoft.com/office/officeart/2005/8/layout/radial1"/>
    <dgm:cxn modelId="{1BC1D815-29E8-45A2-A3A2-DD3D36BF008C}" type="presOf" srcId="{F272CEE6-ACF3-43E9-9201-C388081DC286}" destId="{D03A9970-1FFA-449E-8D9A-D408B0926E5B}" srcOrd="0" destOrd="0" presId="urn:microsoft.com/office/officeart/2005/8/layout/radial1"/>
    <dgm:cxn modelId="{25E94D21-A6A7-49E7-A868-2B35747DBB5F}" srcId="{0E9E15BD-D11F-42EA-B776-7C8C1C2ECF33}" destId="{F2D99345-1065-4BE2-904A-4942D7F36592}" srcOrd="2" destOrd="0" parTransId="{F272CEE6-ACF3-43E9-9201-C388081DC286}" sibTransId="{7A108073-7D9C-46E3-9C85-C11AFB5C3190}"/>
    <dgm:cxn modelId="{1CE54928-990A-4675-B56F-DC5E6A3D52F8}" type="presOf" srcId="{7D0D6D70-87E2-4550-BC0C-7EABEBA3A753}" destId="{C00833D2-63A0-4BDD-85E2-B0178F8A2F03}" srcOrd="0" destOrd="0" presId="urn:microsoft.com/office/officeart/2005/8/layout/radial1"/>
    <dgm:cxn modelId="{B2DEF929-A748-495E-853A-4F02DA077166}" type="presOf" srcId="{5CF854D9-BEBD-4BD4-91FC-40F34CDCDE67}" destId="{DF5909DE-2729-4C32-A6C9-D415F8CAAEE5}" srcOrd="0" destOrd="0" presId="urn:microsoft.com/office/officeart/2005/8/layout/radial1"/>
    <dgm:cxn modelId="{8B77352A-7995-461C-9D2E-42B4AC0C8776}" type="presOf" srcId="{0E9E15BD-D11F-42EA-B776-7C8C1C2ECF33}" destId="{962D1A31-7F9F-4A47-9640-D8728C83B040}" srcOrd="0" destOrd="0" presId="urn:microsoft.com/office/officeart/2005/8/layout/radial1"/>
    <dgm:cxn modelId="{FCD03743-F729-4B43-9D76-D74BEBC67C55}" srcId="{0E9E15BD-D11F-42EA-B776-7C8C1C2ECF33}" destId="{7D0D6D70-87E2-4550-BC0C-7EABEBA3A753}" srcOrd="0" destOrd="0" parTransId="{4436CEF5-641E-4EFD-823E-BE537702E254}" sibTransId="{E508F719-FAD7-4EF7-BEE1-4E34C443901F}"/>
    <dgm:cxn modelId="{E30A6B46-19FC-4117-926B-A832E48E4618}" type="presOf" srcId="{5D8DBABB-02A2-4F02-B7DE-E6815D5D024D}" destId="{5DC9E2D8-DFEC-4C8A-801E-FCD21AC7F8FA}" srcOrd="0" destOrd="0" presId="urn:microsoft.com/office/officeart/2005/8/layout/radial1"/>
    <dgm:cxn modelId="{5C6B596F-24E5-40F7-8E74-669F3F3A8404}" srcId="{0E9E15BD-D11F-42EA-B776-7C8C1C2ECF33}" destId="{A49E2880-A4F0-432C-8758-13D0C786E213}" srcOrd="1" destOrd="0" parTransId="{5CF854D9-BEBD-4BD4-91FC-40F34CDCDE67}" sibTransId="{A1D2944F-D51E-48D8-A06A-1A8B4A8F8DD1}"/>
    <dgm:cxn modelId="{ACC04374-FFD8-4EE6-9225-EFEA00F8FA5A}" type="presOf" srcId="{4436CEF5-641E-4EFD-823E-BE537702E254}" destId="{D7178474-E404-4B75-B684-FD15626D72DD}" srcOrd="1" destOrd="0" presId="urn:microsoft.com/office/officeart/2005/8/layout/radial1"/>
    <dgm:cxn modelId="{A5E0FC57-87D3-4FB3-AACA-7365FEBA81B1}" type="presOf" srcId="{66AC6D18-B0B0-4B1D-9D42-513A949C3B0D}" destId="{0AE67CE8-DBEA-4CD2-9580-9CF720DEDA60}" srcOrd="0" destOrd="0" presId="urn:microsoft.com/office/officeart/2005/8/layout/radial1"/>
    <dgm:cxn modelId="{A3A542A3-FB53-44A5-8220-82A40C0F051C}" type="presOf" srcId="{C1FAF8DB-5116-40BA-A550-B52BB08EBAC5}" destId="{1A7BFD82-9820-4B8E-B6D0-757C3A50B363}" srcOrd="1" destOrd="0" presId="urn:microsoft.com/office/officeart/2005/8/layout/radial1"/>
    <dgm:cxn modelId="{2CFFB6A8-7451-4FE2-A705-B439D560AF1C}" srcId="{0E9E15BD-D11F-42EA-B776-7C8C1C2ECF33}" destId="{66AC6D18-B0B0-4B1D-9D42-513A949C3B0D}" srcOrd="3" destOrd="0" parTransId="{F99AE1FB-3E6A-46B2-937B-07E4CFD4D719}" sibTransId="{1890D9E6-EA61-48C4-B006-B165777671B8}"/>
    <dgm:cxn modelId="{EAAF2EB2-D2E9-4370-99A9-FA2A9A80BB79}" type="presOf" srcId="{F99AE1FB-3E6A-46B2-937B-07E4CFD4D719}" destId="{47ED3097-A19E-40FD-B88E-1FE6BE0B32AC}" srcOrd="0" destOrd="0" presId="urn:microsoft.com/office/officeart/2005/8/layout/radial1"/>
    <dgm:cxn modelId="{613171B5-F213-4D2A-B982-FCA718C97DB0}" type="presOf" srcId="{C1FAF8DB-5116-40BA-A550-B52BB08EBAC5}" destId="{17EA59E4-C0D2-40C6-AE56-FE793A95F8BB}" srcOrd="0" destOrd="0" presId="urn:microsoft.com/office/officeart/2005/8/layout/radial1"/>
    <dgm:cxn modelId="{C6CDE5C9-C6B8-4A14-B408-8D9E95D80D46}" type="presOf" srcId="{F99AE1FB-3E6A-46B2-937B-07E4CFD4D719}" destId="{B3F3BDB3-039A-4E12-9B91-276755335E9E}" srcOrd="1" destOrd="0" presId="urn:microsoft.com/office/officeart/2005/8/layout/radial1"/>
    <dgm:cxn modelId="{DAC1EFD4-10AD-4197-8389-DA5BD0874C3A}" srcId="{5D8DBABB-02A2-4F02-B7DE-E6815D5D024D}" destId="{0E9E15BD-D11F-42EA-B776-7C8C1C2ECF33}" srcOrd="0" destOrd="0" parTransId="{E26AED47-2C54-4C5C-91C4-F423F72BEA0B}" sibTransId="{42D58668-F7AC-4586-8986-37FC96600E16}"/>
    <dgm:cxn modelId="{ADCCC5DF-2CCE-4078-8471-1B8EAAB8A485}" srcId="{0E9E15BD-D11F-42EA-B776-7C8C1C2ECF33}" destId="{A40148FC-D45E-4AEE-95E5-FB0217C2425E}" srcOrd="4" destOrd="0" parTransId="{C1FAF8DB-5116-40BA-A550-B52BB08EBAC5}" sibTransId="{27A54844-F3AE-4F5D-A279-1D6DC38E865F}"/>
    <dgm:cxn modelId="{2DBD9CE3-6A5F-4484-B8CD-7066DAEA47CB}" type="presOf" srcId="{5CF854D9-BEBD-4BD4-91FC-40F34CDCDE67}" destId="{D0036ACC-4771-4CEA-A9E5-26569D32F965}" srcOrd="1" destOrd="0" presId="urn:microsoft.com/office/officeart/2005/8/layout/radial1"/>
    <dgm:cxn modelId="{7B356DE7-B5AE-4788-884A-12D16AF29621}" type="presOf" srcId="{F272CEE6-ACF3-43E9-9201-C388081DC286}" destId="{C461F5C5-714A-49F7-BD2B-344D6AC419F3}" srcOrd="1" destOrd="0" presId="urn:microsoft.com/office/officeart/2005/8/layout/radial1"/>
    <dgm:cxn modelId="{5F81BAF0-2685-43B0-9F10-A49696277FC2}" type="presOf" srcId="{F2D99345-1065-4BE2-904A-4942D7F36592}" destId="{8C39E622-176B-49C5-9A29-AB598EFBC645}" srcOrd="0" destOrd="0" presId="urn:microsoft.com/office/officeart/2005/8/layout/radial1"/>
    <dgm:cxn modelId="{FC352AF3-B32D-4361-BF0E-66765B82E411}" type="presOf" srcId="{A49E2880-A4F0-432C-8758-13D0C786E213}" destId="{13AE9064-D137-4DA5-92E5-858FB0897AF4}" srcOrd="0" destOrd="0" presId="urn:microsoft.com/office/officeart/2005/8/layout/radial1"/>
    <dgm:cxn modelId="{D4A8A3F5-33D0-497F-832C-EC4769D2F3D9}" type="presOf" srcId="{A40148FC-D45E-4AEE-95E5-FB0217C2425E}" destId="{A7E65264-B3A6-4A73-816F-8F97C2BBD66C}" srcOrd="0" destOrd="0" presId="urn:microsoft.com/office/officeart/2005/8/layout/radial1"/>
    <dgm:cxn modelId="{4CD1969A-4D61-432B-A643-E487A3BD0018}" type="presParOf" srcId="{5DC9E2D8-DFEC-4C8A-801E-FCD21AC7F8FA}" destId="{962D1A31-7F9F-4A47-9640-D8728C83B040}" srcOrd="0" destOrd="0" presId="urn:microsoft.com/office/officeart/2005/8/layout/radial1"/>
    <dgm:cxn modelId="{CA26F1DA-E170-4615-8E6F-35A3C8296CC1}" type="presParOf" srcId="{5DC9E2D8-DFEC-4C8A-801E-FCD21AC7F8FA}" destId="{1C4AF878-AA0A-4EEB-8A88-CAB33C70C55B}" srcOrd="1" destOrd="0" presId="urn:microsoft.com/office/officeart/2005/8/layout/radial1"/>
    <dgm:cxn modelId="{1C28DEE9-9D5E-4698-A5ED-CB7A4927B258}" type="presParOf" srcId="{1C4AF878-AA0A-4EEB-8A88-CAB33C70C55B}" destId="{D7178474-E404-4B75-B684-FD15626D72DD}" srcOrd="0" destOrd="0" presId="urn:microsoft.com/office/officeart/2005/8/layout/radial1"/>
    <dgm:cxn modelId="{E359B2FE-5340-4EAF-934C-8850F59FFDD7}" type="presParOf" srcId="{5DC9E2D8-DFEC-4C8A-801E-FCD21AC7F8FA}" destId="{C00833D2-63A0-4BDD-85E2-B0178F8A2F03}" srcOrd="2" destOrd="0" presId="urn:microsoft.com/office/officeart/2005/8/layout/radial1"/>
    <dgm:cxn modelId="{5DD64899-CEFA-4FFF-A6EF-59569A663921}" type="presParOf" srcId="{5DC9E2D8-DFEC-4C8A-801E-FCD21AC7F8FA}" destId="{DF5909DE-2729-4C32-A6C9-D415F8CAAEE5}" srcOrd="3" destOrd="0" presId="urn:microsoft.com/office/officeart/2005/8/layout/radial1"/>
    <dgm:cxn modelId="{8826F49C-8F7B-4A0C-B374-448081F906C0}" type="presParOf" srcId="{DF5909DE-2729-4C32-A6C9-D415F8CAAEE5}" destId="{D0036ACC-4771-4CEA-A9E5-26569D32F965}" srcOrd="0" destOrd="0" presId="urn:microsoft.com/office/officeart/2005/8/layout/radial1"/>
    <dgm:cxn modelId="{74C35E87-230B-4BF7-91BD-A2FC5B4A5615}" type="presParOf" srcId="{5DC9E2D8-DFEC-4C8A-801E-FCD21AC7F8FA}" destId="{13AE9064-D137-4DA5-92E5-858FB0897AF4}" srcOrd="4" destOrd="0" presId="urn:microsoft.com/office/officeart/2005/8/layout/radial1"/>
    <dgm:cxn modelId="{6885F600-1ED6-4964-B5D0-EB8E35050FFE}" type="presParOf" srcId="{5DC9E2D8-DFEC-4C8A-801E-FCD21AC7F8FA}" destId="{D03A9970-1FFA-449E-8D9A-D408B0926E5B}" srcOrd="5" destOrd="0" presId="urn:microsoft.com/office/officeart/2005/8/layout/radial1"/>
    <dgm:cxn modelId="{87C05C5A-83B6-4215-B401-088A221BC425}" type="presParOf" srcId="{D03A9970-1FFA-449E-8D9A-D408B0926E5B}" destId="{C461F5C5-714A-49F7-BD2B-344D6AC419F3}" srcOrd="0" destOrd="0" presId="urn:microsoft.com/office/officeart/2005/8/layout/radial1"/>
    <dgm:cxn modelId="{A066CC56-DBE5-425D-8433-149A9E53F89E}" type="presParOf" srcId="{5DC9E2D8-DFEC-4C8A-801E-FCD21AC7F8FA}" destId="{8C39E622-176B-49C5-9A29-AB598EFBC645}" srcOrd="6" destOrd="0" presId="urn:microsoft.com/office/officeart/2005/8/layout/radial1"/>
    <dgm:cxn modelId="{524521FD-982B-4D70-AB17-3E7768633954}" type="presParOf" srcId="{5DC9E2D8-DFEC-4C8A-801E-FCD21AC7F8FA}" destId="{47ED3097-A19E-40FD-B88E-1FE6BE0B32AC}" srcOrd="7" destOrd="0" presId="urn:microsoft.com/office/officeart/2005/8/layout/radial1"/>
    <dgm:cxn modelId="{5EEDABF1-CD44-48D5-A013-709C520989F3}" type="presParOf" srcId="{47ED3097-A19E-40FD-B88E-1FE6BE0B32AC}" destId="{B3F3BDB3-039A-4E12-9B91-276755335E9E}" srcOrd="0" destOrd="0" presId="urn:microsoft.com/office/officeart/2005/8/layout/radial1"/>
    <dgm:cxn modelId="{A92D06A6-22F0-4969-82A6-70AFA42A91D9}" type="presParOf" srcId="{5DC9E2D8-DFEC-4C8A-801E-FCD21AC7F8FA}" destId="{0AE67CE8-DBEA-4CD2-9580-9CF720DEDA60}" srcOrd="8" destOrd="0" presId="urn:microsoft.com/office/officeart/2005/8/layout/radial1"/>
    <dgm:cxn modelId="{8BD78916-9531-4225-B1CE-037A3EA71EAA}" type="presParOf" srcId="{5DC9E2D8-DFEC-4C8A-801E-FCD21AC7F8FA}" destId="{17EA59E4-C0D2-40C6-AE56-FE793A95F8BB}" srcOrd="9" destOrd="0" presId="urn:microsoft.com/office/officeart/2005/8/layout/radial1"/>
    <dgm:cxn modelId="{07AD1661-0095-4C55-9E1A-6C292A01ACE5}" type="presParOf" srcId="{17EA59E4-C0D2-40C6-AE56-FE793A95F8BB}" destId="{1A7BFD82-9820-4B8E-B6D0-757C3A50B363}" srcOrd="0" destOrd="0" presId="urn:microsoft.com/office/officeart/2005/8/layout/radial1"/>
    <dgm:cxn modelId="{BD0B2A7E-F798-49CD-BB72-EFFFF5D26EFF}" type="presParOf" srcId="{5DC9E2D8-DFEC-4C8A-801E-FCD21AC7F8FA}" destId="{A7E65264-B3A6-4A73-816F-8F97C2BBD66C}" srcOrd="10" destOrd="0" presId="urn:microsoft.com/office/officeart/2005/8/layout/radial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D8DBABB-02A2-4F02-B7DE-E6815D5D024D}" type="doc">
      <dgm:prSet loTypeId="urn:microsoft.com/office/officeart/2005/8/layout/radial1" loCatId="cycle" qsTypeId="urn:microsoft.com/office/officeart/2005/8/quickstyle/simple1" qsCatId="simple" csTypeId="urn:microsoft.com/office/officeart/2005/8/colors/accent1_1" csCatId="accent1" phldr="1"/>
      <dgm:spPr/>
      <dgm:t>
        <a:bodyPr/>
        <a:lstStyle/>
        <a:p>
          <a:endParaRPr lang="en-US"/>
        </a:p>
      </dgm:t>
    </dgm:pt>
    <dgm:pt modelId="{0E9E15BD-D11F-42EA-B776-7C8C1C2ECF33}">
      <dgm:prSet phldrT="[Text]"/>
      <dgm:spPr/>
      <dgm:t>
        <a:bodyPr/>
        <a:lstStyle/>
        <a:p>
          <a:r>
            <a:rPr lang="en-US" dirty="0"/>
            <a:t>As sociologists what can we learn from the Case Study of George Floyd?</a:t>
          </a:r>
        </a:p>
      </dgm:t>
    </dgm:pt>
    <dgm:pt modelId="{E26AED47-2C54-4C5C-91C4-F423F72BEA0B}" type="parTrans" cxnId="{DAC1EFD4-10AD-4197-8389-DA5BD0874C3A}">
      <dgm:prSet/>
      <dgm:spPr/>
      <dgm:t>
        <a:bodyPr/>
        <a:lstStyle/>
        <a:p>
          <a:endParaRPr lang="en-US"/>
        </a:p>
      </dgm:t>
    </dgm:pt>
    <dgm:pt modelId="{42D58668-F7AC-4586-8986-37FC96600E16}" type="sibTrans" cxnId="{DAC1EFD4-10AD-4197-8389-DA5BD0874C3A}">
      <dgm:prSet/>
      <dgm:spPr/>
      <dgm:t>
        <a:bodyPr/>
        <a:lstStyle/>
        <a:p>
          <a:endParaRPr lang="en-US"/>
        </a:p>
      </dgm:t>
    </dgm:pt>
    <dgm:pt modelId="{7D0D6D70-87E2-4550-BC0C-7EABEBA3A753}">
      <dgm:prSet phldrT="[Text]"/>
      <dgm:spPr/>
      <dgm:t>
        <a:bodyPr/>
        <a:lstStyle/>
        <a:p>
          <a:r>
            <a:rPr lang="en-US" dirty="0"/>
            <a:t>Crime and Deviance</a:t>
          </a:r>
        </a:p>
      </dgm:t>
    </dgm:pt>
    <dgm:pt modelId="{4436CEF5-641E-4EFD-823E-BE537702E254}" type="parTrans" cxnId="{FCD03743-F729-4B43-9D76-D74BEBC67C55}">
      <dgm:prSet/>
      <dgm:spPr/>
      <dgm:t>
        <a:bodyPr/>
        <a:lstStyle/>
        <a:p>
          <a:endParaRPr lang="en-US"/>
        </a:p>
      </dgm:t>
    </dgm:pt>
    <dgm:pt modelId="{E508F719-FAD7-4EF7-BEE1-4E34C443901F}" type="sibTrans" cxnId="{FCD03743-F729-4B43-9D76-D74BEBC67C55}">
      <dgm:prSet/>
      <dgm:spPr/>
      <dgm:t>
        <a:bodyPr/>
        <a:lstStyle/>
        <a:p>
          <a:endParaRPr lang="en-US"/>
        </a:p>
      </dgm:t>
    </dgm:pt>
    <dgm:pt modelId="{A49E2880-A4F0-432C-8758-13D0C786E213}">
      <dgm:prSet phldrT="[Text]"/>
      <dgm:spPr/>
      <dgm:t>
        <a:bodyPr/>
        <a:lstStyle/>
        <a:p>
          <a:r>
            <a:rPr lang="en-US" dirty="0"/>
            <a:t>Role of the Media</a:t>
          </a:r>
        </a:p>
      </dgm:t>
    </dgm:pt>
    <dgm:pt modelId="{5CF854D9-BEBD-4BD4-91FC-40F34CDCDE67}" type="parTrans" cxnId="{5C6B596F-24E5-40F7-8E74-669F3F3A8404}">
      <dgm:prSet/>
      <dgm:spPr/>
      <dgm:t>
        <a:bodyPr/>
        <a:lstStyle/>
        <a:p>
          <a:endParaRPr lang="en-US"/>
        </a:p>
      </dgm:t>
    </dgm:pt>
    <dgm:pt modelId="{A1D2944F-D51E-48D8-A06A-1A8B4A8F8DD1}" type="sibTrans" cxnId="{5C6B596F-24E5-40F7-8E74-669F3F3A8404}">
      <dgm:prSet/>
      <dgm:spPr/>
      <dgm:t>
        <a:bodyPr/>
        <a:lstStyle/>
        <a:p>
          <a:endParaRPr lang="en-US"/>
        </a:p>
      </dgm:t>
    </dgm:pt>
    <dgm:pt modelId="{F2D99345-1065-4BE2-904A-4942D7F36592}">
      <dgm:prSet phldrT="[Text]"/>
      <dgm:spPr/>
      <dgm:t>
        <a:bodyPr/>
        <a:lstStyle/>
        <a:p>
          <a:r>
            <a:rPr lang="en-US" dirty="0"/>
            <a:t>PET issues associated with researching  institutional racism?</a:t>
          </a:r>
        </a:p>
      </dgm:t>
    </dgm:pt>
    <dgm:pt modelId="{F272CEE6-ACF3-43E9-9201-C388081DC286}" type="parTrans" cxnId="{25E94D21-A6A7-49E7-A868-2B35747DBB5F}">
      <dgm:prSet/>
      <dgm:spPr/>
      <dgm:t>
        <a:bodyPr/>
        <a:lstStyle/>
        <a:p>
          <a:endParaRPr lang="en-US"/>
        </a:p>
      </dgm:t>
    </dgm:pt>
    <dgm:pt modelId="{7A108073-7D9C-46E3-9C85-C11AFB5C3190}" type="sibTrans" cxnId="{25E94D21-A6A7-49E7-A868-2B35747DBB5F}">
      <dgm:prSet/>
      <dgm:spPr/>
      <dgm:t>
        <a:bodyPr/>
        <a:lstStyle/>
        <a:p>
          <a:endParaRPr lang="en-US"/>
        </a:p>
      </dgm:t>
    </dgm:pt>
    <dgm:pt modelId="{66AC6D18-B0B0-4B1D-9D42-513A949C3B0D}">
      <dgm:prSet phldrT="[Text]"/>
      <dgm:spPr/>
      <dgm:t>
        <a:bodyPr/>
        <a:lstStyle/>
        <a:p>
          <a:r>
            <a:rPr lang="en-US" dirty="0"/>
            <a:t>Social Inequalities-</a:t>
          </a:r>
        </a:p>
        <a:p>
          <a:r>
            <a:rPr lang="en-US" dirty="0"/>
            <a:t>Education</a:t>
          </a:r>
        </a:p>
        <a:p>
          <a:r>
            <a:rPr lang="en-US" dirty="0"/>
            <a:t>Poverty </a:t>
          </a:r>
        </a:p>
      </dgm:t>
    </dgm:pt>
    <dgm:pt modelId="{F99AE1FB-3E6A-46B2-937B-07E4CFD4D719}" type="parTrans" cxnId="{2CFFB6A8-7451-4FE2-A705-B439D560AF1C}">
      <dgm:prSet/>
      <dgm:spPr/>
      <dgm:t>
        <a:bodyPr/>
        <a:lstStyle/>
        <a:p>
          <a:endParaRPr lang="en-US"/>
        </a:p>
      </dgm:t>
    </dgm:pt>
    <dgm:pt modelId="{1890D9E6-EA61-48C4-B006-B165777671B8}" type="sibTrans" cxnId="{2CFFB6A8-7451-4FE2-A705-B439D560AF1C}">
      <dgm:prSet/>
      <dgm:spPr/>
      <dgm:t>
        <a:bodyPr/>
        <a:lstStyle/>
        <a:p>
          <a:endParaRPr lang="en-US"/>
        </a:p>
      </dgm:t>
    </dgm:pt>
    <dgm:pt modelId="{A40148FC-D45E-4AEE-95E5-FB0217C2425E}">
      <dgm:prSet/>
      <dgm:spPr/>
      <dgm:t>
        <a:bodyPr/>
        <a:lstStyle/>
        <a:p>
          <a:r>
            <a:rPr lang="en-US" dirty="0"/>
            <a:t>Institutional Racism </a:t>
          </a:r>
        </a:p>
      </dgm:t>
    </dgm:pt>
    <dgm:pt modelId="{C1FAF8DB-5116-40BA-A550-B52BB08EBAC5}" type="parTrans" cxnId="{ADCCC5DF-2CCE-4078-8471-1B8EAAB8A485}">
      <dgm:prSet/>
      <dgm:spPr/>
      <dgm:t>
        <a:bodyPr/>
        <a:lstStyle/>
        <a:p>
          <a:endParaRPr lang="en-US"/>
        </a:p>
      </dgm:t>
    </dgm:pt>
    <dgm:pt modelId="{27A54844-F3AE-4F5D-A279-1D6DC38E865F}" type="sibTrans" cxnId="{ADCCC5DF-2CCE-4078-8471-1B8EAAB8A485}">
      <dgm:prSet/>
      <dgm:spPr/>
      <dgm:t>
        <a:bodyPr/>
        <a:lstStyle/>
        <a:p>
          <a:endParaRPr lang="en-US"/>
        </a:p>
      </dgm:t>
    </dgm:pt>
    <dgm:pt modelId="{5DC9E2D8-DFEC-4C8A-801E-FCD21AC7F8FA}" type="pres">
      <dgm:prSet presAssocID="{5D8DBABB-02A2-4F02-B7DE-E6815D5D024D}" presName="cycle" presStyleCnt="0">
        <dgm:presLayoutVars>
          <dgm:chMax val="1"/>
          <dgm:dir/>
          <dgm:animLvl val="ctr"/>
          <dgm:resizeHandles val="exact"/>
        </dgm:presLayoutVars>
      </dgm:prSet>
      <dgm:spPr/>
    </dgm:pt>
    <dgm:pt modelId="{962D1A31-7F9F-4A47-9640-D8728C83B040}" type="pres">
      <dgm:prSet presAssocID="{0E9E15BD-D11F-42EA-B776-7C8C1C2ECF33}" presName="centerShape" presStyleLbl="node0" presStyleIdx="0" presStyleCnt="1"/>
      <dgm:spPr/>
    </dgm:pt>
    <dgm:pt modelId="{1C4AF878-AA0A-4EEB-8A88-CAB33C70C55B}" type="pres">
      <dgm:prSet presAssocID="{4436CEF5-641E-4EFD-823E-BE537702E254}" presName="Name9" presStyleLbl="parChTrans1D2" presStyleIdx="0" presStyleCnt="5"/>
      <dgm:spPr/>
    </dgm:pt>
    <dgm:pt modelId="{D7178474-E404-4B75-B684-FD15626D72DD}" type="pres">
      <dgm:prSet presAssocID="{4436CEF5-641E-4EFD-823E-BE537702E254}" presName="connTx" presStyleLbl="parChTrans1D2" presStyleIdx="0" presStyleCnt="5"/>
      <dgm:spPr/>
    </dgm:pt>
    <dgm:pt modelId="{C00833D2-63A0-4BDD-85E2-B0178F8A2F03}" type="pres">
      <dgm:prSet presAssocID="{7D0D6D70-87E2-4550-BC0C-7EABEBA3A753}" presName="node" presStyleLbl="node1" presStyleIdx="0" presStyleCnt="5">
        <dgm:presLayoutVars>
          <dgm:bulletEnabled val="1"/>
        </dgm:presLayoutVars>
      </dgm:prSet>
      <dgm:spPr/>
    </dgm:pt>
    <dgm:pt modelId="{DF5909DE-2729-4C32-A6C9-D415F8CAAEE5}" type="pres">
      <dgm:prSet presAssocID="{5CF854D9-BEBD-4BD4-91FC-40F34CDCDE67}" presName="Name9" presStyleLbl="parChTrans1D2" presStyleIdx="1" presStyleCnt="5"/>
      <dgm:spPr/>
    </dgm:pt>
    <dgm:pt modelId="{D0036ACC-4771-4CEA-A9E5-26569D32F965}" type="pres">
      <dgm:prSet presAssocID="{5CF854D9-BEBD-4BD4-91FC-40F34CDCDE67}" presName="connTx" presStyleLbl="parChTrans1D2" presStyleIdx="1" presStyleCnt="5"/>
      <dgm:spPr/>
    </dgm:pt>
    <dgm:pt modelId="{13AE9064-D137-4DA5-92E5-858FB0897AF4}" type="pres">
      <dgm:prSet presAssocID="{A49E2880-A4F0-432C-8758-13D0C786E213}" presName="node" presStyleLbl="node1" presStyleIdx="1" presStyleCnt="5">
        <dgm:presLayoutVars>
          <dgm:bulletEnabled val="1"/>
        </dgm:presLayoutVars>
      </dgm:prSet>
      <dgm:spPr/>
    </dgm:pt>
    <dgm:pt modelId="{D03A9970-1FFA-449E-8D9A-D408B0926E5B}" type="pres">
      <dgm:prSet presAssocID="{F272CEE6-ACF3-43E9-9201-C388081DC286}" presName="Name9" presStyleLbl="parChTrans1D2" presStyleIdx="2" presStyleCnt="5"/>
      <dgm:spPr/>
    </dgm:pt>
    <dgm:pt modelId="{C461F5C5-714A-49F7-BD2B-344D6AC419F3}" type="pres">
      <dgm:prSet presAssocID="{F272CEE6-ACF3-43E9-9201-C388081DC286}" presName="connTx" presStyleLbl="parChTrans1D2" presStyleIdx="2" presStyleCnt="5"/>
      <dgm:spPr/>
    </dgm:pt>
    <dgm:pt modelId="{8C39E622-176B-49C5-9A29-AB598EFBC645}" type="pres">
      <dgm:prSet presAssocID="{F2D99345-1065-4BE2-904A-4942D7F36592}" presName="node" presStyleLbl="node1" presStyleIdx="2" presStyleCnt="5">
        <dgm:presLayoutVars>
          <dgm:bulletEnabled val="1"/>
        </dgm:presLayoutVars>
      </dgm:prSet>
      <dgm:spPr/>
    </dgm:pt>
    <dgm:pt modelId="{47ED3097-A19E-40FD-B88E-1FE6BE0B32AC}" type="pres">
      <dgm:prSet presAssocID="{F99AE1FB-3E6A-46B2-937B-07E4CFD4D719}" presName="Name9" presStyleLbl="parChTrans1D2" presStyleIdx="3" presStyleCnt="5"/>
      <dgm:spPr/>
    </dgm:pt>
    <dgm:pt modelId="{B3F3BDB3-039A-4E12-9B91-276755335E9E}" type="pres">
      <dgm:prSet presAssocID="{F99AE1FB-3E6A-46B2-937B-07E4CFD4D719}" presName="connTx" presStyleLbl="parChTrans1D2" presStyleIdx="3" presStyleCnt="5"/>
      <dgm:spPr/>
    </dgm:pt>
    <dgm:pt modelId="{0AE67CE8-DBEA-4CD2-9580-9CF720DEDA60}" type="pres">
      <dgm:prSet presAssocID="{66AC6D18-B0B0-4B1D-9D42-513A949C3B0D}" presName="node" presStyleLbl="node1" presStyleIdx="3" presStyleCnt="5">
        <dgm:presLayoutVars>
          <dgm:bulletEnabled val="1"/>
        </dgm:presLayoutVars>
      </dgm:prSet>
      <dgm:spPr/>
    </dgm:pt>
    <dgm:pt modelId="{17EA59E4-C0D2-40C6-AE56-FE793A95F8BB}" type="pres">
      <dgm:prSet presAssocID="{C1FAF8DB-5116-40BA-A550-B52BB08EBAC5}" presName="Name9" presStyleLbl="parChTrans1D2" presStyleIdx="4" presStyleCnt="5"/>
      <dgm:spPr/>
    </dgm:pt>
    <dgm:pt modelId="{1A7BFD82-9820-4B8E-B6D0-757C3A50B363}" type="pres">
      <dgm:prSet presAssocID="{C1FAF8DB-5116-40BA-A550-B52BB08EBAC5}" presName="connTx" presStyleLbl="parChTrans1D2" presStyleIdx="4" presStyleCnt="5"/>
      <dgm:spPr/>
    </dgm:pt>
    <dgm:pt modelId="{A7E65264-B3A6-4A73-816F-8F97C2BBD66C}" type="pres">
      <dgm:prSet presAssocID="{A40148FC-D45E-4AEE-95E5-FB0217C2425E}" presName="node" presStyleLbl="node1" presStyleIdx="4" presStyleCnt="5">
        <dgm:presLayoutVars>
          <dgm:bulletEnabled val="1"/>
        </dgm:presLayoutVars>
      </dgm:prSet>
      <dgm:spPr/>
    </dgm:pt>
  </dgm:ptLst>
  <dgm:cxnLst>
    <dgm:cxn modelId="{23236202-EB47-4E53-A144-3B7E85C5CEE7}" type="presOf" srcId="{4436CEF5-641E-4EFD-823E-BE537702E254}" destId="{1C4AF878-AA0A-4EEB-8A88-CAB33C70C55B}" srcOrd="0" destOrd="0" presId="urn:microsoft.com/office/officeart/2005/8/layout/radial1"/>
    <dgm:cxn modelId="{1BC1D815-29E8-45A2-A3A2-DD3D36BF008C}" type="presOf" srcId="{F272CEE6-ACF3-43E9-9201-C388081DC286}" destId="{D03A9970-1FFA-449E-8D9A-D408B0926E5B}" srcOrd="0" destOrd="0" presId="urn:microsoft.com/office/officeart/2005/8/layout/radial1"/>
    <dgm:cxn modelId="{25E94D21-A6A7-49E7-A868-2B35747DBB5F}" srcId="{0E9E15BD-D11F-42EA-B776-7C8C1C2ECF33}" destId="{F2D99345-1065-4BE2-904A-4942D7F36592}" srcOrd="2" destOrd="0" parTransId="{F272CEE6-ACF3-43E9-9201-C388081DC286}" sibTransId="{7A108073-7D9C-46E3-9C85-C11AFB5C3190}"/>
    <dgm:cxn modelId="{1CE54928-990A-4675-B56F-DC5E6A3D52F8}" type="presOf" srcId="{7D0D6D70-87E2-4550-BC0C-7EABEBA3A753}" destId="{C00833D2-63A0-4BDD-85E2-B0178F8A2F03}" srcOrd="0" destOrd="0" presId="urn:microsoft.com/office/officeart/2005/8/layout/radial1"/>
    <dgm:cxn modelId="{B2DEF929-A748-495E-853A-4F02DA077166}" type="presOf" srcId="{5CF854D9-BEBD-4BD4-91FC-40F34CDCDE67}" destId="{DF5909DE-2729-4C32-A6C9-D415F8CAAEE5}" srcOrd="0" destOrd="0" presId="urn:microsoft.com/office/officeart/2005/8/layout/radial1"/>
    <dgm:cxn modelId="{8B77352A-7995-461C-9D2E-42B4AC0C8776}" type="presOf" srcId="{0E9E15BD-D11F-42EA-B776-7C8C1C2ECF33}" destId="{962D1A31-7F9F-4A47-9640-D8728C83B040}" srcOrd="0" destOrd="0" presId="urn:microsoft.com/office/officeart/2005/8/layout/radial1"/>
    <dgm:cxn modelId="{FCD03743-F729-4B43-9D76-D74BEBC67C55}" srcId="{0E9E15BD-D11F-42EA-B776-7C8C1C2ECF33}" destId="{7D0D6D70-87E2-4550-BC0C-7EABEBA3A753}" srcOrd="0" destOrd="0" parTransId="{4436CEF5-641E-4EFD-823E-BE537702E254}" sibTransId="{E508F719-FAD7-4EF7-BEE1-4E34C443901F}"/>
    <dgm:cxn modelId="{E30A6B46-19FC-4117-926B-A832E48E4618}" type="presOf" srcId="{5D8DBABB-02A2-4F02-B7DE-E6815D5D024D}" destId="{5DC9E2D8-DFEC-4C8A-801E-FCD21AC7F8FA}" srcOrd="0" destOrd="0" presId="urn:microsoft.com/office/officeart/2005/8/layout/radial1"/>
    <dgm:cxn modelId="{5C6B596F-24E5-40F7-8E74-669F3F3A8404}" srcId="{0E9E15BD-D11F-42EA-B776-7C8C1C2ECF33}" destId="{A49E2880-A4F0-432C-8758-13D0C786E213}" srcOrd="1" destOrd="0" parTransId="{5CF854D9-BEBD-4BD4-91FC-40F34CDCDE67}" sibTransId="{A1D2944F-D51E-48D8-A06A-1A8B4A8F8DD1}"/>
    <dgm:cxn modelId="{ACC04374-FFD8-4EE6-9225-EFEA00F8FA5A}" type="presOf" srcId="{4436CEF5-641E-4EFD-823E-BE537702E254}" destId="{D7178474-E404-4B75-B684-FD15626D72DD}" srcOrd="1" destOrd="0" presId="urn:microsoft.com/office/officeart/2005/8/layout/radial1"/>
    <dgm:cxn modelId="{A5E0FC57-87D3-4FB3-AACA-7365FEBA81B1}" type="presOf" srcId="{66AC6D18-B0B0-4B1D-9D42-513A949C3B0D}" destId="{0AE67CE8-DBEA-4CD2-9580-9CF720DEDA60}" srcOrd="0" destOrd="0" presId="urn:microsoft.com/office/officeart/2005/8/layout/radial1"/>
    <dgm:cxn modelId="{A3A542A3-FB53-44A5-8220-82A40C0F051C}" type="presOf" srcId="{C1FAF8DB-5116-40BA-A550-B52BB08EBAC5}" destId="{1A7BFD82-9820-4B8E-B6D0-757C3A50B363}" srcOrd="1" destOrd="0" presId="urn:microsoft.com/office/officeart/2005/8/layout/radial1"/>
    <dgm:cxn modelId="{2CFFB6A8-7451-4FE2-A705-B439D560AF1C}" srcId="{0E9E15BD-D11F-42EA-B776-7C8C1C2ECF33}" destId="{66AC6D18-B0B0-4B1D-9D42-513A949C3B0D}" srcOrd="3" destOrd="0" parTransId="{F99AE1FB-3E6A-46B2-937B-07E4CFD4D719}" sibTransId="{1890D9E6-EA61-48C4-B006-B165777671B8}"/>
    <dgm:cxn modelId="{EAAF2EB2-D2E9-4370-99A9-FA2A9A80BB79}" type="presOf" srcId="{F99AE1FB-3E6A-46B2-937B-07E4CFD4D719}" destId="{47ED3097-A19E-40FD-B88E-1FE6BE0B32AC}" srcOrd="0" destOrd="0" presId="urn:microsoft.com/office/officeart/2005/8/layout/radial1"/>
    <dgm:cxn modelId="{613171B5-F213-4D2A-B982-FCA718C97DB0}" type="presOf" srcId="{C1FAF8DB-5116-40BA-A550-B52BB08EBAC5}" destId="{17EA59E4-C0D2-40C6-AE56-FE793A95F8BB}" srcOrd="0" destOrd="0" presId="urn:microsoft.com/office/officeart/2005/8/layout/radial1"/>
    <dgm:cxn modelId="{C6CDE5C9-C6B8-4A14-B408-8D9E95D80D46}" type="presOf" srcId="{F99AE1FB-3E6A-46B2-937B-07E4CFD4D719}" destId="{B3F3BDB3-039A-4E12-9B91-276755335E9E}" srcOrd="1" destOrd="0" presId="urn:microsoft.com/office/officeart/2005/8/layout/radial1"/>
    <dgm:cxn modelId="{DAC1EFD4-10AD-4197-8389-DA5BD0874C3A}" srcId="{5D8DBABB-02A2-4F02-B7DE-E6815D5D024D}" destId="{0E9E15BD-D11F-42EA-B776-7C8C1C2ECF33}" srcOrd="0" destOrd="0" parTransId="{E26AED47-2C54-4C5C-91C4-F423F72BEA0B}" sibTransId="{42D58668-F7AC-4586-8986-37FC96600E16}"/>
    <dgm:cxn modelId="{ADCCC5DF-2CCE-4078-8471-1B8EAAB8A485}" srcId="{0E9E15BD-D11F-42EA-B776-7C8C1C2ECF33}" destId="{A40148FC-D45E-4AEE-95E5-FB0217C2425E}" srcOrd="4" destOrd="0" parTransId="{C1FAF8DB-5116-40BA-A550-B52BB08EBAC5}" sibTransId="{27A54844-F3AE-4F5D-A279-1D6DC38E865F}"/>
    <dgm:cxn modelId="{2DBD9CE3-6A5F-4484-B8CD-7066DAEA47CB}" type="presOf" srcId="{5CF854D9-BEBD-4BD4-91FC-40F34CDCDE67}" destId="{D0036ACC-4771-4CEA-A9E5-26569D32F965}" srcOrd="1" destOrd="0" presId="urn:microsoft.com/office/officeart/2005/8/layout/radial1"/>
    <dgm:cxn modelId="{7B356DE7-B5AE-4788-884A-12D16AF29621}" type="presOf" srcId="{F272CEE6-ACF3-43E9-9201-C388081DC286}" destId="{C461F5C5-714A-49F7-BD2B-344D6AC419F3}" srcOrd="1" destOrd="0" presId="urn:microsoft.com/office/officeart/2005/8/layout/radial1"/>
    <dgm:cxn modelId="{5F81BAF0-2685-43B0-9F10-A49696277FC2}" type="presOf" srcId="{F2D99345-1065-4BE2-904A-4942D7F36592}" destId="{8C39E622-176B-49C5-9A29-AB598EFBC645}" srcOrd="0" destOrd="0" presId="urn:microsoft.com/office/officeart/2005/8/layout/radial1"/>
    <dgm:cxn modelId="{FC352AF3-B32D-4361-BF0E-66765B82E411}" type="presOf" srcId="{A49E2880-A4F0-432C-8758-13D0C786E213}" destId="{13AE9064-D137-4DA5-92E5-858FB0897AF4}" srcOrd="0" destOrd="0" presId="urn:microsoft.com/office/officeart/2005/8/layout/radial1"/>
    <dgm:cxn modelId="{D4A8A3F5-33D0-497F-832C-EC4769D2F3D9}" type="presOf" srcId="{A40148FC-D45E-4AEE-95E5-FB0217C2425E}" destId="{A7E65264-B3A6-4A73-816F-8F97C2BBD66C}" srcOrd="0" destOrd="0" presId="urn:microsoft.com/office/officeart/2005/8/layout/radial1"/>
    <dgm:cxn modelId="{4CD1969A-4D61-432B-A643-E487A3BD0018}" type="presParOf" srcId="{5DC9E2D8-DFEC-4C8A-801E-FCD21AC7F8FA}" destId="{962D1A31-7F9F-4A47-9640-D8728C83B040}" srcOrd="0" destOrd="0" presId="urn:microsoft.com/office/officeart/2005/8/layout/radial1"/>
    <dgm:cxn modelId="{CA26F1DA-E170-4615-8E6F-35A3C8296CC1}" type="presParOf" srcId="{5DC9E2D8-DFEC-4C8A-801E-FCD21AC7F8FA}" destId="{1C4AF878-AA0A-4EEB-8A88-CAB33C70C55B}" srcOrd="1" destOrd="0" presId="urn:microsoft.com/office/officeart/2005/8/layout/radial1"/>
    <dgm:cxn modelId="{1C28DEE9-9D5E-4698-A5ED-CB7A4927B258}" type="presParOf" srcId="{1C4AF878-AA0A-4EEB-8A88-CAB33C70C55B}" destId="{D7178474-E404-4B75-B684-FD15626D72DD}" srcOrd="0" destOrd="0" presId="urn:microsoft.com/office/officeart/2005/8/layout/radial1"/>
    <dgm:cxn modelId="{E359B2FE-5340-4EAF-934C-8850F59FFDD7}" type="presParOf" srcId="{5DC9E2D8-DFEC-4C8A-801E-FCD21AC7F8FA}" destId="{C00833D2-63A0-4BDD-85E2-B0178F8A2F03}" srcOrd="2" destOrd="0" presId="urn:microsoft.com/office/officeart/2005/8/layout/radial1"/>
    <dgm:cxn modelId="{5DD64899-CEFA-4FFF-A6EF-59569A663921}" type="presParOf" srcId="{5DC9E2D8-DFEC-4C8A-801E-FCD21AC7F8FA}" destId="{DF5909DE-2729-4C32-A6C9-D415F8CAAEE5}" srcOrd="3" destOrd="0" presId="urn:microsoft.com/office/officeart/2005/8/layout/radial1"/>
    <dgm:cxn modelId="{8826F49C-8F7B-4A0C-B374-448081F906C0}" type="presParOf" srcId="{DF5909DE-2729-4C32-A6C9-D415F8CAAEE5}" destId="{D0036ACC-4771-4CEA-A9E5-26569D32F965}" srcOrd="0" destOrd="0" presId="urn:microsoft.com/office/officeart/2005/8/layout/radial1"/>
    <dgm:cxn modelId="{74C35E87-230B-4BF7-91BD-A2FC5B4A5615}" type="presParOf" srcId="{5DC9E2D8-DFEC-4C8A-801E-FCD21AC7F8FA}" destId="{13AE9064-D137-4DA5-92E5-858FB0897AF4}" srcOrd="4" destOrd="0" presId="urn:microsoft.com/office/officeart/2005/8/layout/radial1"/>
    <dgm:cxn modelId="{6885F600-1ED6-4964-B5D0-EB8E35050FFE}" type="presParOf" srcId="{5DC9E2D8-DFEC-4C8A-801E-FCD21AC7F8FA}" destId="{D03A9970-1FFA-449E-8D9A-D408B0926E5B}" srcOrd="5" destOrd="0" presId="urn:microsoft.com/office/officeart/2005/8/layout/radial1"/>
    <dgm:cxn modelId="{87C05C5A-83B6-4215-B401-088A221BC425}" type="presParOf" srcId="{D03A9970-1FFA-449E-8D9A-D408B0926E5B}" destId="{C461F5C5-714A-49F7-BD2B-344D6AC419F3}" srcOrd="0" destOrd="0" presId="urn:microsoft.com/office/officeart/2005/8/layout/radial1"/>
    <dgm:cxn modelId="{A066CC56-DBE5-425D-8433-149A9E53F89E}" type="presParOf" srcId="{5DC9E2D8-DFEC-4C8A-801E-FCD21AC7F8FA}" destId="{8C39E622-176B-49C5-9A29-AB598EFBC645}" srcOrd="6" destOrd="0" presId="urn:microsoft.com/office/officeart/2005/8/layout/radial1"/>
    <dgm:cxn modelId="{524521FD-982B-4D70-AB17-3E7768633954}" type="presParOf" srcId="{5DC9E2D8-DFEC-4C8A-801E-FCD21AC7F8FA}" destId="{47ED3097-A19E-40FD-B88E-1FE6BE0B32AC}" srcOrd="7" destOrd="0" presId="urn:microsoft.com/office/officeart/2005/8/layout/radial1"/>
    <dgm:cxn modelId="{5EEDABF1-CD44-48D5-A013-709C520989F3}" type="presParOf" srcId="{47ED3097-A19E-40FD-B88E-1FE6BE0B32AC}" destId="{B3F3BDB3-039A-4E12-9B91-276755335E9E}" srcOrd="0" destOrd="0" presId="urn:microsoft.com/office/officeart/2005/8/layout/radial1"/>
    <dgm:cxn modelId="{A92D06A6-22F0-4969-82A6-70AFA42A91D9}" type="presParOf" srcId="{5DC9E2D8-DFEC-4C8A-801E-FCD21AC7F8FA}" destId="{0AE67CE8-DBEA-4CD2-9580-9CF720DEDA60}" srcOrd="8" destOrd="0" presId="urn:microsoft.com/office/officeart/2005/8/layout/radial1"/>
    <dgm:cxn modelId="{8BD78916-9531-4225-B1CE-037A3EA71EAA}" type="presParOf" srcId="{5DC9E2D8-DFEC-4C8A-801E-FCD21AC7F8FA}" destId="{17EA59E4-C0D2-40C6-AE56-FE793A95F8BB}" srcOrd="9" destOrd="0" presId="urn:microsoft.com/office/officeart/2005/8/layout/radial1"/>
    <dgm:cxn modelId="{07AD1661-0095-4C55-9E1A-6C292A01ACE5}" type="presParOf" srcId="{17EA59E4-C0D2-40C6-AE56-FE793A95F8BB}" destId="{1A7BFD82-9820-4B8E-B6D0-757C3A50B363}" srcOrd="0" destOrd="0" presId="urn:microsoft.com/office/officeart/2005/8/layout/radial1"/>
    <dgm:cxn modelId="{BD0B2A7E-F798-49CD-BB72-EFFFF5D26EFF}" type="presParOf" srcId="{5DC9E2D8-DFEC-4C8A-801E-FCD21AC7F8FA}" destId="{A7E65264-B3A6-4A73-816F-8F97C2BBD66C}" srcOrd="10" destOrd="0" presId="urn:microsoft.com/office/officeart/2005/8/layout/radial1"/>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D8DBABB-02A2-4F02-B7DE-E6815D5D024D}" type="doc">
      <dgm:prSet loTypeId="urn:microsoft.com/office/officeart/2005/8/layout/radial1" loCatId="cycle" qsTypeId="urn:microsoft.com/office/officeart/2005/8/quickstyle/simple1" qsCatId="simple" csTypeId="urn:microsoft.com/office/officeart/2005/8/colors/accent1_1" csCatId="accent1" phldr="1"/>
      <dgm:spPr/>
      <dgm:t>
        <a:bodyPr/>
        <a:lstStyle/>
        <a:p>
          <a:endParaRPr lang="en-US"/>
        </a:p>
      </dgm:t>
    </dgm:pt>
    <dgm:pt modelId="{0E9E15BD-D11F-42EA-B776-7C8C1C2ECF33}">
      <dgm:prSet phldrT="[Text]"/>
      <dgm:spPr/>
      <dgm:t>
        <a:bodyPr/>
        <a:lstStyle/>
        <a:p>
          <a:r>
            <a:rPr lang="en-US" dirty="0"/>
            <a:t>As sociologists what can we learn from the Case Study of George Floyd?</a:t>
          </a:r>
        </a:p>
      </dgm:t>
    </dgm:pt>
    <dgm:pt modelId="{E26AED47-2C54-4C5C-91C4-F423F72BEA0B}" type="parTrans" cxnId="{DAC1EFD4-10AD-4197-8389-DA5BD0874C3A}">
      <dgm:prSet/>
      <dgm:spPr/>
      <dgm:t>
        <a:bodyPr/>
        <a:lstStyle/>
        <a:p>
          <a:endParaRPr lang="en-US"/>
        </a:p>
      </dgm:t>
    </dgm:pt>
    <dgm:pt modelId="{42D58668-F7AC-4586-8986-37FC96600E16}" type="sibTrans" cxnId="{DAC1EFD4-10AD-4197-8389-DA5BD0874C3A}">
      <dgm:prSet/>
      <dgm:spPr/>
      <dgm:t>
        <a:bodyPr/>
        <a:lstStyle/>
        <a:p>
          <a:endParaRPr lang="en-US"/>
        </a:p>
      </dgm:t>
    </dgm:pt>
    <dgm:pt modelId="{7D0D6D70-87E2-4550-BC0C-7EABEBA3A753}">
      <dgm:prSet phldrT="[Text]"/>
      <dgm:spPr/>
      <dgm:t>
        <a:bodyPr/>
        <a:lstStyle/>
        <a:p>
          <a:r>
            <a:rPr lang="en-US" dirty="0"/>
            <a:t>Crime and Deviance</a:t>
          </a:r>
        </a:p>
      </dgm:t>
    </dgm:pt>
    <dgm:pt modelId="{4436CEF5-641E-4EFD-823E-BE537702E254}" type="parTrans" cxnId="{FCD03743-F729-4B43-9D76-D74BEBC67C55}">
      <dgm:prSet/>
      <dgm:spPr/>
      <dgm:t>
        <a:bodyPr/>
        <a:lstStyle/>
        <a:p>
          <a:endParaRPr lang="en-US"/>
        </a:p>
      </dgm:t>
    </dgm:pt>
    <dgm:pt modelId="{E508F719-FAD7-4EF7-BEE1-4E34C443901F}" type="sibTrans" cxnId="{FCD03743-F729-4B43-9D76-D74BEBC67C55}">
      <dgm:prSet/>
      <dgm:spPr/>
      <dgm:t>
        <a:bodyPr/>
        <a:lstStyle/>
        <a:p>
          <a:endParaRPr lang="en-US"/>
        </a:p>
      </dgm:t>
    </dgm:pt>
    <dgm:pt modelId="{A49E2880-A4F0-432C-8758-13D0C786E213}">
      <dgm:prSet phldrT="[Text]"/>
      <dgm:spPr/>
      <dgm:t>
        <a:bodyPr/>
        <a:lstStyle/>
        <a:p>
          <a:r>
            <a:rPr lang="en-US" dirty="0"/>
            <a:t>Role of the Media</a:t>
          </a:r>
        </a:p>
      </dgm:t>
    </dgm:pt>
    <dgm:pt modelId="{5CF854D9-BEBD-4BD4-91FC-40F34CDCDE67}" type="parTrans" cxnId="{5C6B596F-24E5-40F7-8E74-669F3F3A8404}">
      <dgm:prSet/>
      <dgm:spPr/>
      <dgm:t>
        <a:bodyPr/>
        <a:lstStyle/>
        <a:p>
          <a:endParaRPr lang="en-US"/>
        </a:p>
      </dgm:t>
    </dgm:pt>
    <dgm:pt modelId="{A1D2944F-D51E-48D8-A06A-1A8B4A8F8DD1}" type="sibTrans" cxnId="{5C6B596F-24E5-40F7-8E74-669F3F3A8404}">
      <dgm:prSet/>
      <dgm:spPr/>
      <dgm:t>
        <a:bodyPr/>
        <a:lstStyle/>
        <a:p>
          <a:endParaRPr lang="en-US"/>
        </a:p>
      </dgm:t>
    </dgm:pt>
    <dgm:pt modelId="{F2D99345-1065-4BE2-904A-4942D7F36592}">
      <dgm:prSet phldrT="[Text]"/>
      <dgm:spPr/>
      <dgm:t>
        <a:bodyPr/>
        <a:lstStyle/>
        <a:p>
          <a:r>
            <a:rPr lang="en-US" dirty="0"/>
            <a:t>PET issues associated with researching  institutional racism?</a:t>
          </a:r>
        </a:p>
      </dgm:t>
    </dgm:pt>
    <dgm:pt modelId="{F272CEE6-ACF3-43E9-9201-C388081DC286}" type="parTrans" cxnId="{25E94D21-A6A7-49E7-A868-2B35747DBB5F}">
      <dgm:prSet/>
      <dgm:spPr/>
      <dgm:t>
        <a:bodyPr/>
        <a:lstStyle/>
        <a:p>
          <a:endParaRPr lang="en-US"/>
        </a:p>
      </dgm:t>
    </dgm:pt>
    <dgm:pt modelId="{7A108073-7D9C-46E3-9C85-C11AFB5C3190}" type="sibTrans" cxnId="{25E94D21-A6A7-49E7-A868-2B35747DBB5F}">
      <dgm:prSet/>
      <dgm:spPr/>
      <dgm:t>
        <a:bodyPr/>
        <a:lstStyle/>
        <a:p>
          <a:endParaRPr lang="en-US"/>
        </a:p>
      </dgm:t>
    </dgm:pt>
    <dgm:pt modelId="{66AC6D18-B0B0-4B1D-9D42-513A949C3B0D}">
      <dgm:prSet phldrT="[Text]"/>
      <dgm:spPr/>
      <dgm:t>
        <a:bodyPr/>
        <a:lstStyle/>
        <a:p>
          <a:r>
            <a:rPr lang="en-US" dirty="0"/>
            <a:t>Social Inequalities-</a:t>
          </a:r>
        </a:p>
        <a:p>
          <a:r>
            <a:rPr lang="en-US" dirty="0"/>
            <a:t>Education</a:t>
          </a:r>
        </a:p>
        <a:p>
          <a:r>
            <a:rPr lang="en-US" dirty="0"/>
            <a:t>Poverty </a:t>
          </a:r>
        </a:p>
      </dgm:t>
    </dgm:pt>
    <dgm:pt modelId="{F99AE1FB-3E6A-46B2-937B-07E4CFD4D719}" type="parTrans" cxnId="{2CFFB6A8-7451-4FE2-A705-B439D560AF1C}">
      <dgm:prSet/>
      <dgm:spPr/>
      <dgm:t>
        <a:bodyPr/>
        <a:lstStyle/>
        <a:p>
          <a:endParaRPr lang="en-US"/>
        </a:p>
      </dgm:t>
    </dgm:pt>
    <dgm:pt modelId="{1890D9E6-EA61-48C4-B006-B165777671B8}" type="sibTrans" cxnId="{2CFFB6A8-7451-4FE2-A705-B439D560AF1C}">
      <dgm:prSet/>
      <dgm:spPr/>
      <dgm:t>
        <a:bodyPr/>
        <a:lstStyle/>
        <a:p>
          <a:endParaRPr lang="en-US"/>
        </a:p>
      </dgm:t>
    </dgm:pt>
    <dgm:pt modelId="{A40148FC-D45E-4AEE-95E5-FB0217C2425E}">
      <dgm:prSet/>
      <dgm:spPr/>
      <dgm:t>
        <a:bodyPr/>
        <a:lstStyle/>
        <a:p>
          <a:r>
            <a:rPr lang="en-US" dirty="0"/>
            <a:t>Institutional Racism </a:t>
          </a:r>
        </a:p>
      </dgm:t>
    </dgm:pt>
    <dgm:pt modelId="{C1FAF8DB-5116-40BA-A550-B52BB08EBAC5}" type="parTrans" cxnId="{ADCCC5DF-2CCE-4078-8471-1B8EAAB8A485}">
      <dgm:prSet/>
      <dgm:spPr/>
      <dgm:t>
        <a:bodyPr/>
        <a:lstStyle/>
        <a:p>
          <a:endParaRPr lang="en-US"/>
        </a:p>
      </dgm:t>
    </dgm:pt>
    <dgm:pt modelId="{27A54844-F3AE-4F5D-A279-1D6DC38E865F}" type="sibTrans" cxnId="{ADCCC5DF-2CCE-4078-8471-1B8EAAB8A485}">
      <dgm:prSet/>
      <dgm:spPr/>
      <dgm:t>
        <a:bodyPr/>
        <a:lstStyle/>
        <a:p>
          <a:endParaRPr lang="en-US"/>
        </a:p>
      </dgm:t>
    </dgm:pt>
    <dgm:pt modelId="{5DC9E2D8-DFEC-4C8A-801E-FCD21AC7F8FA}" type="pres">
      <dgm:prSet presAssocID="{5D8DBABB-02A2-4F02-B7DE-E6815D5D024D}" presName="cycle" presStyleCnt="0">
        <dgm:presLayoutVars>
          <dgm:chMax val="1"/>
          <dgm:dir/>
          <dgm:animLvl val="ctr"/>
          <dgm:resizeHandles val="exact"/>
        </dgm:presLayoutVars>
      </dgm:prSet>
      <dgm:spPr/>
    </dgm:pt>
    <dgm:pt modelId="{962D1A31-7F9F-4A47-9640-D8728C83B040}" type="pres">
      <dgm:prSet presAssocID="{0E9E15BD-D11F-42EA-B776-7C8C1C2ECF33}" presName="centerShape" presStyleLbl="node0" presStyleIdx="0" presStyleCnt="1"/>
      <dgm:spPr/>
    </dgm:pt>
    <dgm:pt modelId="{1C4AF878-AA0A-4EEB-8A88-CAB33C70C55B}" type="pres">
      <dgm:prSet presAssocID="{4436CEF5-641E-4EFD-823E-BE537702E254}" presName="Name9" presStyleLbl="parChTrans1D2" presStyleIdx="0" presStyleCnt="5"/>
      <dgm:spPr/>
    </dgm:pt>
    <dgm:pt modelId="{D7178474-E404-4B75-B684-FD15626D72DD}" type="pres">
      <dgm:prSet presAssocID="{4436CEF5-641E-4EFD-823E-BE537702E254}" presName="connTx" presStyleLbl="parChTrans1D2" presStyleIdx="0" presStyleCnt="5"/>
      <dgm:spPr/>
    </dgm:pt>
    <dgm:pt modelId="{C00833D2-63A0-4BDD-85E2-B0178F8A2F03}" type="pres">
      <dgm:prSet presAssocID="{7D0D6D70-87E2-4550-BC0C-7EABEBA3A753}" presName="node" presStyleLbl="node1" presStyleIdx="0" presStyleCnt="5">
        <dgm:presLayoutVars>
          <dgm:bulletEnabled val="1"/>
        </dgm:presLayoutVars>
      </dgm:prSet>
      <dgm:spPr/>
    </dgm:pt>
    <dgm:pt modelId="{DF5909DE-2729-4C32-A6C9-D415F8CAAEE5}" type="pres">
      <dgm:prSet presAssocID="{5CF854D9-BEBD-4BD4-91FC-40F34CDCDE67}" presName="Name9" presStyleLbl="parChTrans1D2" presStyleIdx="1" presStyleCnt="5"/>
      <dgm:spPr/>
    </dgm:pt>
    <dgm:pt modelId="{D0036ACC-4771-4CEA-A9E5-26569D32F965}" type="pres">
      <dgm:prSet presAssocID="{5CF854D9-BEBD-4BD4-91FC-40F34CDCDE67}" presName="connTx" presStyleLbl="parChTrans1D2" presStyleIdx="1" presStyleCnt="5"/>
      <dgm:spPr/>
    </dgm:pt>
    <dgm:pt modelId="{13AE9064-D137-4DA5-92E5-858FB0897AF4}" type="pres">
      <dgm:prSet presAssocID="{A49E2880-A4F0-432C-8758-13D0C786E213}" presName="node" presStyleLbl="node1" presStyleIdx="1" presStyleCnt="5">
        <dgm:presLayoutVars>
          <dgm:bulletEnabled val="1"/>
        </dgm:presLayoutVars>
      </dgm:prSet>
      <dgm:spPr/>
    </dgm:pt>
    <dgm:pt modelId="{D03A9970-1FFA-449E-8D9A-D408B0926E5B}" type="pres">
      <dgm:prSet presAssocID="{F272CEE6-ACF3-43E9-9201-C388081DC286}" presName="Name9" presStyleLbl="parChTrans1D2" presStyleIdx="2" presStyleCnt="5"/>
      <dgm:spPr/>
    </dgm:pt>
    <dgm:pt modelId="{C461F5C5-714A-49F7-BD2B-344D6AC419F3}" type="pres">
      <dgm:prSet presAssocID="{F272CEE6-ACF3-43E9-9201-C388081DC286}" presName="connTx" presStyleLbl="parChTrans1D2" presStyleIdx="2" presStyleCnt="5"/>
      <dgm:spPr/>
    </dgm:pt>
    <dgm:pt modelId="{8C39E622-176B-49C5-9A29-AB598EFBC645}" type="pres">
      <dgm:prSet presAssocID="{F2D99345-1065-4BE2-904A-4942D7F36592}" presName="node" presStyleLbl="node1" presStyleIdx="2" presStyleCnt="5">
        <dgm:presLayoutVars>
          <dgm:bulletEnabled val="1"/>
        </dgm:presLayoutVars>
      </dgm:prSet>
      <dgm:spPr/>
    </dgm:pt>
    <dgm:pt modelId="{47ED3097-A19E-40FD-B88E-1FE6BE0B32AC}" type="pres">
      <dgm:prSet presAssocID="{F99AE1FB-3E6A-46B2-937B-07E4CFD4D719}" presName="Name9" presStyleLbl="parChTrans1D2" presStyleIdx="3" presStyleCnt="5"/>
      <dgm:spPr/>
    </dgm:pt>
    <dgm:pt modelId="{B3F3BDB3-039A-4E12-9B91-276755335E9E}" type="pres">
      <dgm:prSet presAssocID="{F99AE1FB-3E6A-46B2-937B-07E4CFD4D719}" presName="connTx" presStyleLbl="parChTrans1D2" presStyleIdx="3" presStyleCnt="5"/>
      <dgm:spPr/>
    </dgm:pt>
    <dgm:pt modelId="{0AE67CE8-DBEA-4CD2-9580-9CF720DEDA60}" type="pres">
      <dgm:prSet presAssocID="{66AC6D18-B0B0-4B1D-9D42-513A949C3B0D}" presName="node" presStyleLbl="node1" presStyleIdx="3" presStyleCnt="5">
        <dgm:presLayoutVars>
          <dgm:bulletEnabled val="1"/>
        </dgm:presLayoutVars>
      </dgm:prSet>
      <dgm:spPr/>
    </dgm:pt>
    <dgm:pt modelId="{17EA59E4-C0D2-40C6-AE56-FE793A95F8BB}" type="pres">
      <dgm:prSet presAssocID="{C1FAF8DB-5116-40BA-A550-B52BB08EBAC5}" presName="Name9" presStyleLbl="parChTrans1D2" presStyleIdx="4" presStyleCnt="5"/>
      <dgm:spPr/>
    </dgm:pt>
    <dgm:pt modelId="{1A7BFD82-9820-4B8E-B6D0-757C3A50B363}" type="pres">
      <dgm:prSet presAssocID="{C1FAF8DB-5116-40BA-A550-B52BB08EBAC5}" presName="connTx" presStyleLbl="parChTrans1D2" presStyleIdx="4" presStyleCnt="5"/>
      <dgm:spPr/>
    </dgm:pt>
    <dgm:pt modelId="{A7E65264-B3A6-4A73-816F-8F97C2BBD66C}" type="pres">
      <dgm:prSet presAssocID="{A40148FC-D45E-4AEE-95E5-FB0217C2425E}" presName="node" presStyleLbl="node1" presStyleIdx="4" presStyleCnt="5">
        <dgm:presLayoutVars>
          <dgm:bulletEnabled val="1"/>
        </dgm:presLayoutVars>
      </dgm:prSet>
      <dgm:spPr/>
    </dgm:pt>
  </dgm:ptLst>
  <dgm:cxnLst>
    <dgm:cxn modelId="{23236202-EB47-4E53-A144-3B7E85C5CEE7}" type="presOf" srcId="{4436CEF5-641E-4EFD-823E-BE537702E254}" destId="{1C4AF878-AA0A-4EEB-8A88-CAB33C70C55B}" srcOrd="0" destOrd="0" presId="urn:microsoft.com/office/officeart/2005/8/layout/radial1"/>
    <dgm:cxn modelId="{1BC1D815-29E8-45A2-A3A2-DD3D36BF008C}" type="presOf" srcId="{F272CEE6-ACF3-43E9-9201-C388081DC286}" destId="{D03A9970-1FFA-449E-8D9A-D408B0926E5B}" srcOrd="0" destOrd="0" presId="urn:microsoft.com/office/officeart/2005/8/layout/radial1"/>
    <dgm:cxn modelId="{25E94D21-A6A7-49E7-A868-2B35747DBB5F}" srcId="{0E9E15BD-D11F-42EA-B776-7C8C1C2ECF33}" destId="{F2D99345-1065-4BE2-904A-4942D7F36592}" srcOrd="2" destOrd="0" parTransId="{F272CEE6-ACF3-43E9-9201-C388081DC286}" sibTransId="{7A108073-7D9C-46E3-9C85-C11AFB5C3190}"/>
    <dgm:cxn modelId="{1CE54928-990A-4675-B56F-DC5E6A3D52F8}" type="presOf" srcId="{7D0D6D70-87E2-4550-BC0C-7EABEBA3A753}" destId="{C00833D2-63A0-4BDD-85E2-B0178F8A2F03}" srcOrd="0" destOrd="0" presId="urn:microsoft.com/office/officeart/2005/8/layout/radial1"/>
    <dgm:cxn modelId="{B2DEF929-A748-495E-853A-4F02DA077166}" type="presOf" srcId="{5CF854D9-BEBD-4BD4-91FC-40F34CDCDE67}" destId="{DF5909DE-2729-4C32-A6C9-D415F8CAAEE5}" srcOrd="0" destOrd="0" presId="urn:microsoft.com/office/officeart/2005/8/layout/radial1"/>
    <dgm:cxn modelId="{8B77352A-7995-461C-9D2E-42B4AC0C8776}" type="presOf" srcId="{0E9E15BD-D11F-42EA-B776-7C8C1C2ECF33}" destId="{962D1A31-7F9F-4A47-9640-D8728C83B040}" srcOrd="0" destOrd="0" presId="urn:microsoft.com/office/officeart/2005/8/layout/radial1"/>
    <dgm:cxn modelId="{FCD03743-F729-4B43-9D76-D74BEBC67C55}" srcId="{0E9E15BD-D11F-42EA-B776-7C8C1C2ECF33}" destId="{7D0D6D70-87E2-4550-BC0C-7EABEBA3A753}" srcOrd="0" destOrd="0" parTransId="{4436CEF5-641E-4EFD-823E-BE537702E254}" sibTransId="{E508F719-FAD7-4EF7-BEE1-4E34C443901F}"/>
    <dgm:cxn modelId="{E30A6B46-19FC-4117-926B-A832E48E4618}" type="presOf" srcId="{5D8DBABB-02A2-4F02-B7DE-E6815D5D024D}" destId="{5DC9E2D8-DFEC-4C8A-801E-FCD21AC7F8FA}" srcOrd="0" destOrd="0" presId="urn:microsoft.com/office/officeart/2005/8/layout/radial1"/>
    <dgm:cxn modelId="{5C6B596F-24E5-40F7-8E74-669F3F3A8404}" srcId="{0E9E15BD-D11F-42EA-B776-7C8C1C2ECF33}" destId="{A49E2880-A4F0-432C-8758-13D0C786E213}" srcOrd="1" destOrd="0" parTransId="{5CF854D9-BEBD-4BD4-91FC-40F34CDCDE67}" sibTransId="{A1D2944F-D51E-48D8-A06A-1A8B4A8F8DD1}"/>
    <dgm:cxn modelId="{ACC04374-FFD8-4EE6-9225-EFEA00F8FA5A}" type="presOf" srcId="{4436CEF5-641E-4EFD-823E-BE537702E254}" destId="{D7178474-E404-4B75-B684-FD15626D72DD}" srcOrd="1" destOrd="0" presId="urn:microsoft.com/office/officeart/2005/8/layout/radial1"/>
    <dgm:cxn modelId="{A5E0FC57-87D3-4FB3-AACA-7365FEBA81B1}" type="presOf" srcId="{66AC6D18-B0B0-4B1D-9D42-513A949C3B0D}" destId="{0AE67CE8-DBEA-4CD2-9580-9CF720DEDA60}" srcOrd="0" destOrd="0" presId="urn:microsoft.com/office/officeart/2005/8/layout/radial1"/>
    <dgm:cxn modelId="{A3A542A3-FB53-44A5-8220-82A40C0F051C}" type="presOf" srcId="{C1FAF8DB-5116-40BA-A550-B52BB08EBAC5}" destId="{1A7BFD82-9820-4B8E-B6D0-757C3A50B363}" srcOrd="1" destOrd="0" presId="urn:microsoft.com/office/officeart/2005/8/layout/radial1"/>
    <dgm:cxn modelId="{2CFFB6A8-7451-4FE2-A705-B439D560AF1C}" srcId="{0E9E15BD-D11F-42EA-B776-7C8C1C2ECF33}" destId="{66AC6D18-B0B0-4B1D-9D42-513A949C3B0D}" srcOrd="3" destOrd="0" parTransId="{F99AE1FB-3E6A-46B2-937B-07E4CFD4D719}" sibTransId="{1890D9E6-EA61-48C4-B006-B165777671B8}"/>
    <dgm:cxn modelId="{EAAF2EB2-D2E9-4370-99A9-FA2A9A80BB79}" type="presOf" srcId="{F99AE1FB-3E6A-46B2-937B-07E4CFD4D719}" destId="{47ED3097-A19E-40FD-B88E-1FE6BE0B32AC}" srcOrd="0" destOrd="0" presId="urn:microsoft.com/office/officeart/2005/8/layout/radial1"/>
    <dgm:cxn modelId="{613171B5-F213-4D2A-B982-FCA718C97DB0}" type="presOf" srcId="{C1FAF8DB-5116-40BA-A550-B52BB08EBAC5}" destId="{17EA59E4-C0D2-40C6-AE56-FE793A95F8BB}" srcOrd="0" destOrd="0" presId="urn:microsoft.com/office/officeart/2005/8/layout/radial1"/>
    <dgm:cxn modelId="{C6CDE5C9-C6B8-4A14-B408-8D9E95D80D46}" type="presOf" srcId="{F99AE1FB-3E6A-46B2-937B-07E4CFD4D719}" destId="{B3F3BDB3-039A-4E12-9B91-276755335E9E}" srcOrd="1" destOrd="0" presId="urn:microsoft.com/office/officeart/2005/8/layout/radial1"/>
    <dgm:cxn modelId="{DAC1EFD4-10AD-4197-8389-DA5BD0874C3A}" srcId="{5D8DBABB-02A2-4F02-B7DE-E6815D5D024D}" destId="{0E9E15BD-D11F-42EA-B776-7C8C1C2ECF33}" srcOrd="0" destOrd="0" parTransId="{E26AED47-2C54-4C5C-91C4-F423F72BEA0B}" sibTransId="{42D58668-F7AC-4586-8986-37FC96600E16}"/>
    <dgm:cxn modelId="{ADCCC5DF-2CCE-4078-8471-1B8EAAB8A485}" srcId="{0E9E15BD-D11F-42EA-B776-7C8C1C2ECF33}" destId="{A40148FC-D45E-4AEE-95E5-FB0217C2425E}" srcOrd="4" destOrd="0" parTransId="{C1FAF8DB-5116-40BA-A550-B52BB08EBAC5}" sibTransId="{27A54844-F3AE-4F5D-A279-1D6DC38E865F}"/>
    <dgm:cxn modelId="{2DBD9CE3-6A5F-4484-B8CD-7066DAEA47CB}" type="presOf" srcId="{5CF854D9-BEBD-4BD4-91FC-40F34CDCDE67}" destId="{D0036ACC-4771-4CEA-A9E5-26569D32F965}" srcOrd="1" destOrd="0" presId="urn:microsoft.com/office/officeart/2005/8/layout/radial1"/>
    <dgm:cxn modelId="{7B356DE7-B5AE-4788-884A-12D16AF29621}" type="presOf" srcId="{F272CEE6-ACF3-43E9-9201-C388081DC286}" destId="{C461F5C5-714A-49F7-BD2B-344D6AC419F3}" srcOrd="1" destOrd="0" presId="urn:microsoft.com/office/officeart/2005/8/layout/radial1"/>
    <dgm:cxn modelId="{5F81BAF0-2685-43B0-9F10-A49696277FC2}" type="presOf" srcId="{F2D99345-1065-4BE2-904A-4942D7F36592}" destId="{8C39E622-176B-49C5-9A29-AB598EFBC645}" srcOrd="0" destOrd="0" presId="urn:microsoft.com/office/officeart/2005/8/layout/radial1"/>
    <dgm:cxn modelId="{FC352AF3-B32D-4361-BF0E-66765B82E411}" type="presOf" srcId="{A49E2880-A4F0-432C-8758-13D0C786E213}" destId="{13AE9064-D137-4DA5-92E5-858FB0897AF4}" srcOrd="0" destOrd="0" presId="urn:microsoft.com/office/officeart/2005/8/layout/radial1"/>
    <dgm:cxn modelId="{D4A8A3F5-33D0-497F-832C-EC4769D2F3D9}" type="presOf" srcId="{A40148FC-D45E-4AEE-95E5-FB0217C2425E}" destId="{A7E65264-B3A6-4A73-816F-8F97C2BBD66C}" srcOrd="0" destOrd="0" presId="urn:microsoft.com/office/officeart/2005/8/layout/radial1"/>
    <dgm:cxn modelId="{4CD1969A-4D61-432B-A643-E487A3BD0018}" type="presParOf" srcId="{5DC9E2D8-DFEC-4C8A-801E-FCD21AC7F8FA}" destId="{962D1A31-7F9F-4A47-9640-D8728C83B040}" srcOrd="0" destOrd="0" presId="urn:microsoft.com/office/officeart/2005/8/layout/radial1"/>
    <dgm:cxn modelId="{CA26F1DA-E170-4615-8E6F-35A3C8296CC1}" type="presParOf" srcId="{5DC9E2D8-DFEC-4C8A-801E-FCD21AC7F8FA}" destId="{1C4AF878-AA0A-4EEB-8A88-CAB33C70C55B}" srcOrd="1" destOrd="0" presId="urn:microsoft.com/office/officeart/2005/8/layout/radial1"/>
    <dgm:cxn modelId="{1C28DEE9-9D5E-4698-A5ED-CB7A4927B258}" type="presParOf" srcId="{1C4AF878-AA0A-4EEB-8A88-CAB33C70C55B}" destId="{D7178474-E404-4B75-B684-FD15626D72DD}" srcOrd="0" destOrd="0" presId="urn:microsoft.com/office/officeart/2005/8/layout/radial1"/>
    <dgm:cxn modelId="{E359B2FE-5340-4EAF-934C-8850F59FFDD7}" type="presParOf" srcId="{5DC9E2D8-DFEC-4C8A-801E-FCD21AC7F8FA}" destId="{C00833D2-63A0-4BDD-85E2-B0178F8A2F03}" srcOrd="2" destOrd="0" presId="urn:microsoft.com/office/officeart/2005/8/layout/radial1"/>
    <dgm:cxn modelId="{5DD64899-CEFA-4FFF-A6EF-59569A663921}" type="presParOf" srcId="{5DC9E2D8-DFEC-4C8A-801E-FCD21AC7F8FA}" destId="{DF5909DE-2729-4C32-A6C9-D415F8CAAEE5}" srcOrd="3" destOrd="0" presId="urn:microsoft.com/office/officeart/2005/8/layout/radial1"/>
    <dgm:cxn modelId="{8826F49C-8F7B-4A0C-B374-448081F906C0}" type="presParOf" srcId="{DF5909DE-2729-4C32-A6C9-D415F8CAAEE5}" destId="{D0036ACC-4771-4CEA-A9E5-26569D32F965}" srcOrd="0" destOrd="0" presId="urn:microsoft.com/office/officeart/2005/8/layout/radial1"/>
    <dgm:cxn modelId="{74C35E87-230B-4BF7-91BD-A2FC5B4A5615}" type="presParOf" srcId="{5DC9E2D8-DFEC-4C8A-801E-FCD21AC7F8FA}" destId="{13AE9064-D137-4DA5-92E5-858FB0897AF4}" srcOrd="4" destOrd="0" presId="urn:microsoft.com/office/officeart/2005/8/layout/radial1"/>
    <dgm:cxn modelId="{6885F600-1ED6-4964-B5D0-EB8E35050FFE}" type="presParOf" srcId="{5DC9E2D8-DFEC-4C8A-801E-FCD21AC7F8FA}" destId="{D03A9970-1FFA-449E-8D9A-D408B0926E5B}" srcOrd="5" destOrd="0" presId="urn:microsoft.com/office/officeart/2005/8/layout/radial1"/>
    <dgm:cxn modelId="{87C05C5A-83B6-4215-B401-088A221BC425}" type="presParOf" srcId="{D03A9970-1FFA-449E-8D9A-D408B0926E5B}" destId="{C461F5C5-714A-49F7-BD2B-344D6AC419F3}" srcOrd="0" destOrd="0" presId="urn:microsoft.com/office/officeart/2005/8/layout/radial1"/>
    <dgm:cxn modelId="{A066CC56-DBE5-425D-8433-149A9E53F89E}" type="presParOf" srcId="{5DC9E2D8-DFEC-4C8A-801E-FCD21AC7F8FA}" destId="{8C39E622-176B-49C5-9A29-AB598EFBC645}" srcOrd="6" destOrd="0" presId="urn:microsoft.com/office/officeart/2005/8/layout/radial1"/>
    <dgm:cxn modelId="{524521FD-982B-4D70-AB17-3E7768633954}" type="presParOf" srcId="{5DC9E2D8-DFEC-4C8A-801E-FCD21AC7F8FA}" destId="{47ED3097-A19E-40FD-B88E-1FE6BE0B32AC}" srcOrd="7" destOrd="0" presId="urn:microsoft.com/office/officeart/2005/8/layout/radial1"/>
    <dgm:cxn modelId="{5EEDABF1-CD44-48D5-A013-709C520989F3}" type="presParOf" srcId="{47ED3097-A19E-40FD-B88E-1FE6BE0B32AC}" destId="{B3F3BDB3-039A-4E12-9B91-276755335E9E}" srcOrd="0" destOrd="0" presId="urn:microsoft.com/office/officeart/2005/8/layout/radial1"/>
    <dgm:cxn modelId="{A92D06A6-22F0-4969-82A6-70AFA42A91D9}" type="presParOf" srcId="{5DC9E2D8-DFEC-4C8A-801E-FCD21AC7F8FA}" destId="{0AE67CE8-DBEA-4CD2-9580-9CF720DEDA60}" srcOrd="8" destOrd="0" presId="urn:microsoft.com/office/officeart/2005/8/layout/radial1"/>
    <dgm:cxn modelId="{8BD78916-9531-4225-B1CE-037A3EA71EAA}" type="presParOf" srcId="{5DC9E2D8-DFEC-4C8A-801E-FCD21AC7F8FA}" destId="{17EA59E4-C0D2-40C6-AE56-FE793A95F8BB}" srcOrd="9" destOrd="0" presId="urn:microsoft.com/office/officeart/2005/8/layout/radial1"/>
    <dgm:cxn modelId="{07AD1661-0095-4C55-9E1A-6C292A01ACE5}" type="presParOf" srcId="{17EA59E4-C0D2-40C6-AE56-FE793A95F8BB}" destId="{1A7BFD82-9820-4B8E-B6D0-757C3A50B363}" srcOrd="0" destOrd="0" presId="urn:microsoft.com/office/officeart/2005/8/layout/radial1"/>
    <dgm:cxn modelId="{BD0B2A7E-F798-49CD-BB72-EFFFF5D26EFF}" type="presParOf" srcId="{5DC9E2D8-DFEC-4C8A-801E-FCD21AC7F8FA}" destId="{A7E65264-B3A6-4A73-816F-8F97C2BBD66C}" srcOrd="10" destOrd="0" presId="urn:microsoft.com/office/officeart/2005/8/layout/radial1"/>
  </dgm:cxnLst>
  <dgm:bg/>
  <dgm:whole/>
  <dgm:extLst>
    <a:ext uri="http://schemas.microsoft.com/office/drawing/2008/diagram">
      <dsp:dataModelExt xmlns:dsp="http://schemas.microsoft.com/office/drawing/2008/diagram" relId="rId21"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5D8DBABB-02A2-4F02-B7DE-E6815D5D024D}" type="doc">
      <dgm:prSet loTypeId="urn:microsoft.com/office/officeart/2005/8/layout/radial1" loCatId="cycle" qsTypeId="urn:microsoft.com/office/officeart/2005/8/quickstyle/simple1" qsCatId="simple" csTypeId="urn:microsoft.com/office/officeart/2005/8/colors/accent1_1" csCatId="accent1" phldr="1"/>
      <dgm:spPr/>
      <dgm:t>
        <a:bodyPr/>
        <a:lstStyle/>
        <a:p>
          <a:endParaRPr lang="en-US"/>
        </a:p>
      </dgm:t>
    </dgm:pt>
    <dgm:pt modelId="{0E9E15BD-D11F-42EA-B776-7C8C1C2ECF33}">
      <dgm:prSet phldrT="[Text]"/>
      <dgm:spPr/>
      <dgm:t>
        <a:bodyPr/>
        <a:lstStyle/>
        <a:p>
          <a:r>
            <a:rPr lang="en-US" dirty="0"/>
            <a:t>As sociologists what can we learn from the Case Study of George Floyd?</a:t>
          </a:r>
        </a:p>
      </dgm:t>
    </dgm:pt>
    <dgm:pt modelId="{E26AED47-2C54-4C5C-91C4-F423F72BEA0B}" type="parTrans" cxnId="{DAC1EFD4-10AD-4197-8389-DA5BD0874C3A}">
      <dgm:prSet/>
      <dgm:spPr/>
      <dgm:t>
        <a:bodyPr/>
        <a:lstStyle/>
        <a:p>
          <a:endParaRPr lang="en-US"/>
        </a:p>
      </dgm:t>
    </dgm:pt>
    <dgm:pt modelId="{42D58668-F7AC-4586-8986-37FC96600E16}" type="sibTrans" cxnId="{DAC1EFD4-10AD-4197-8389-DA5BD0874C3A}">
      <dgm:prSet/>
      <dgm:spPr/>
      <dgm:t>
        <a:bodyPr/>
        <a:lstStyle/>
        <a:p>
          <a:endParaRPr lang="en-US"/>
        </a:p>
      </dgm:t>
    </dgm:pt>
    <dgm:pt modelId="{7D0D6D70-87E2-4550-BC0C-7EABEBA3A753}">
      <dgm:prSet phldrT="[Text]"/>
      <dgm:spPr/>
      <dgm:t>
        <a:bodyPr/>
        <a:lstStyle/>
        <a:p>
          <a:r>
            <a:rPr lang="en-US" dirty="0"/>
            <a:t>Crime and Deviance</a:t>
          </a:r>
        </a:p>
      </dgm:t>
    </dgm:pt>
    <dgm:pt modelId="{4436CEF5-641E-4EFD-823E-BE537702E254}" type="parTrans" cxnId="{FCD03743-F729-4B43-9D76-D74BEBC67C55}">
      <dgm:prSet/>
      <dgm:spPr/>
      <dgm:t>
        <a:bodyPr/>
        <a:lstStyle/>
        <a:p>
          <a:endParaRPr lang="en-US"/>
        </a:p>
      </dgm:t>
    </dgm:pt>
    <dgm:pt modelId="{E508F719-FAD7-4EF7-BEE1-4E34C443901F}" type="sibTrans" cxnId="{FCD03743-F729-4B43-9D76-D74BEBC67C55}">
      <dgm:prSet/>
      <dgm:spPr/>
      <dgm:t>
        <a:bodyPr/>
        <a:lstStyle/>
        <a:p>
          <a:endParaRPr lang="en-US"/>
        </a:p>
      </dgm:t>
    </dgm:pt>
    <dgm:pt modelId="{A49E2880-A4F0-432C-8758-13D0C786E213}">
      <dgm:prSet phldrT="[Text]"/>
      <dgm:spPr/>
      <dgm:t>
        <a:bodyPr/>
        <a:lstStyle/>
        <a:p>
          <a:r>
            <a:rPr lang="en-US" dirty="0"/>
            <a:t>Role of the Media</a:t>
          </a:r>
        </a:p>
      </dgm:t>
    </dgm:pt>
    <dgm:pt modelId="{5CF854D9-BEBD-4BD4-91FC-40F34CDCDE67}" type="parTrans" cxnId="{5C6B596F-24E5-40F7-8E74-669F3F3A8404}">
      <dgm:prSet/>
      <dgm:spPr/>
      <dgm:t>
        <a:bodyPr/>
        <a:lstStyle/>
        <a:p>
          <a:endParaRPr lang="en-US"/>
        </a:p>
      </dgm:t>
    </dgm:pt>
    <dgm:pt modelId="{A1D2944F-D51E-48D8-A06A-1A8B4A8F8DD1}" type="sibTrans" cxnId="{5C6B596F-24E5-40F7-8E74-669F3F3A8404}">
      <dgm:prSet/>
      <dgm:spPr/>
      <dgm:t>
        <a:bodyPr/>
        <a:lstStyle/>
        <a:p>
          <a:endParaRPr lang="en-US"/>
        </a:p>
      </dgm:t>
    </dgm:pt>
    <dgm:pt modelId="{F2D99345-1065-4BE2-904A-4942D7F36592}">
      <dgm:prSet phldrT="[Text]"/>
      <dgm:spPr/>
      <dgm:t>
        <a:bodyPr/>
        <a:lstStyle/>
        <a:p>
          <a:r>
            <a:rPr lang="en-US" dirty="0"/>
            <a:t>PET issues associated with researching  institutional racism?</a:t>
          </a:r>
        </a:p>
      </dgm:t>
    </dgm:pt>
    <dgm:pt modelId="{F272CEE6-ACF3-43E9-9201-C388081DC286}" type="parTrans" cxnId="{25E94D21-A6A7-49E7-A868-2B35747DBB5F}">
      <dgm:prSet/>
      <dgm:spPr/>
      <dgm:t>
        <a:bodyPr/>
        <a:lstStyle/>
        <a:p>
          <a:endParaRPr lang="en-US"/>
        </a:p>
      </dgm:t>
    </dgm:pt>
    <dgm:pt modelId="{7A108073-7D9C-46E3-9C85-C11AFB5C3190}" type="sibTrans" cxnId="{25E94D21-A6A7-49E7-A868-2B35747DBB5F}">
      <dgm:prSet/>
      <dgm:spPr/>
      <dgm:t>
        <a:bodyPr/>
        <a:lstStyle/>
        <a:p>
          <a:endParaRPr lang="en-US"/>
        </a:p>
      </dgm:t>
    </dgm:pt>
    <dgm:pt modelId="{66AC6D18-B0B0-4B1D-9D42-513A949C3B0D}">
      <dgm:prSet phldrT="[Text]"/>
      <dgm:spPr/>
      <dgm:t>
        <a:bodyPr/>
        <a:lstStyle/>
        <a:p>
          <a:r>
            <a:rPr lang="en-US" dirty="0"/>
            <a:t>Social Inequalities-</a:t>
          </a:r>
        </a:p>
        <a:p>
          <a:r>
            <a:rPr lang="en-US" dirty="0"/>
            <a:t>Education</a:t>
          </a:r>
        </a:p>
        <a:p>
          <a:r>
            <a:rPr lang="en-US" dirty="0"/>
            <a:t>Poverty </a:t>
          </a:r>
        </a:p>
      </dgm:t>
    </dgm:pt>
    <dgm:pt modelId="{F99AE1FB-3E6A-46B2-937B-07E4CFD4D719}" type="parTrans" cxnId="{2CFFB6A8-7451-4FE2-A705-B439D560AF1C}">
      <dgm:prSet/>
      <dgm:spPr/>
      <dgm:t>
        <a:bodyPr/>
        <a:lstStyle/>
        <a:p>
          <a:endParaRPr lang="en-US"/>
        </a:p>
      </dgm:t>
    </dgm:pt>
    <dgm:pt modelId="{1890D9E6-EA61-48C4-B006-B165777671B8}" type="sibTrans" cxnId="{2CFFB6A8-7451-4FE2-A705-B439D560AF1C}">
      <dgm:prSet/>
      <dgm:spPr/>
      <dgm:t>
        <a:bodyPr/>
        <a:lstStyle/>
        <a:p>
          <a:endParaRPr lang="en-US"/>
        </a:p>
      </dgm:t>
    </dgm:pt>
    <dgm:pt modelId="{A40148FC-D45E-4AEE-95E5-FB0217C2425E}">
      <dgm:prSet/>
      <dgm:spPr/>
      <dgm:t>
        <a:bodyPr/>
        <a:lstStyle/>
        <a:p>
          <a:r>
            <a:rPr lang="en-US" dirty="0"/>
            <a:t>Institutional Racism </a:t>
          </a:r>
        </a:p>
      </dgm:t>
    </dgm:pt>
    <dgm:pt modelId="{C1FAF8DB-5116-40BA-A550-B52BB08EBAC5}" type="parTrans" cxnId="{ADCCC5DF-2CCE-4078-8471-1B8EAAB8A485}">
      <dgm:prSet/>
      <dgm:spPr/>
      <dgm:t>
        <a:bodyPr/>
        <a:lstStyle/>
        <a:p>
          <a:endParaRPr lang="en-US"/>
        </a:p>
      </dgm:t>
    </dgm:pt>
    <dgm:pt modelId="{27A54844-F3AE-4F5D-A279-1D6DC38E865F}" type="sibTrans" cxnId="{ADCCC5DF-2CCE-4078-8471-1B8EAAB8A485}">
      <dgm:prSet/>
      <dgm:spPr/>
      <dgm:t>
        <a:bodyPr/>
        <a:lstStyle/>
        <a:p>
          <a:endParaRPr lang="en-US"/>
        </a:p>
      </dgm:t>
    </dgm:pt>
    <dgm:pt modelId="{5DC9E2D8-DFEC-4C8A-801E-FCD21AC7F8FA}" type="pres">
      <dgm:prSet presAssocID="{5D8DBABB-02A2-4F02-B7DE-E6815D5D024D}" presName="cycle" presStyleCnt="0">
        <dgm:presLayoutVars>
          <dgm:chMax val="1"/>
          <dgm:dir/>
          <dgm:animLvl val="ctr"/>
          <dgm:resizeHandles val="exact"/>
        </dgm:presLayoutVars>
      </dgm:prSet>
      <dgm:spPr/>
    </dgm:pt>
    <dgm:pt modelId="{962D1A31-7F9F-4A47-9640-D8728C83B040}" type="pres">
      <dgm:prSet presAssocID="{0E9E15BD-D11F-42EA-B776-7C8C1C2ECF33}" presName="centerShape" presStyleLbl="node0" presStyleIdx="0" presStyleCnt="1"/>
      <dgm:spPr/>
    </dgm:pt>
    <dgm:pt modelId="{1C4AF878-AA0A-4EEB-8A88-CAB33C70C55B}" type="pres">
      <dgm:prSet presAssocID="{4436CEF5-641E-4EFD-823E-BE537702E254}" presName="Name9" presStyleLbl="parChTrans1D2" presStyleIdx="0" presStyleCnt="5"/>
      <dgm:spPr/>
    </dgm:pt>
    <dgm:pt modelId="{D7178474-E404-4B75-B684-FD15626D72DD}" type="pres">
      <dgm:prSet presAssocID="{4436CEF5-641E-4EFD-823E-BE537702E254}" presName="connTx" presStyleLbl="parChTrans1D2" presStyleIdx="0" presStyleCnt="5"/>
      <dgm:spPr/>
    </dgm:pt>
    <dgm:pt modelId="{C00833D2-63A0-4BDD-85E2-B0178F8A2F03}" type="pres">
      <dgm:prSet presAssocID="{7D0D6D70-87E2-4550-BC0C-7EABEBA3A753}" presName="node" presStyleLbl="node1" presStyleIdx="0" presStyleCnt="5">
        <dgm:presLayoutVars>
          <dgm:bulletEnabled val="1"/>
        </dgm:presLayoutVars>
      </dgm:prSet>
      <dgm:spPr/>
    </dgm:pt>
    <dgm:pt modelId="{DF5909DE-2729-4C32-A6C9-D415F8CAAEE5}" type="pres">
      <dgm:prSet presAssocID="{5CF854D9-BEBD-4BD4-91FC-40F34CDCDE67}" presName="Name9" presStyleLbl="parChTrans1D2" presStyleIdx="1" presStyleCnt="5"/>
      <dgm:spPr/>
    </dgm:pt>
    <dgm:pt modelId="{D0036ACC-4771-4CEA-A9E5-26569D32F965}" type="pres">
      <dgm:prSet presAssocID="{5CF854D9-BEBD-4BD4-91FC-40F34CDCDE67}" presName="connTx" presStyleLbl="parChTrans1D2" presStyleIdx="1" presStyleCnt="5"/>
      <dgm:spPr/>
    </dgm:pt>
    <dgm:pt modelId="{13AE9064-D137-4DA5-92E5-858FB0897AF4}" type="pres">
      <dgm:prSet presAssocID="{A49E2880-A4F0-432C-8758-13D0C786E213}" presName="node" presStyleLbl="node1" presStyleIdx="1" presStyleCnt="5">
        <dgm:presLayoutVars>
          <dgm:bulletEnabled val="1"/>
        </dgm:presLayoutVars>
      </dgm:prSet>
      <dgm:spPr/>
    </dgm:pt>
    <dgm:pt modelId="{D03A9970-1FFA-449E-8D9A-D408B0926E5B}" type="pres">
      <dgm:prSet presAssocID="{F272CEE6-ACF3-43E9-9201-C388081DC286}" presName="Name9" presStyleLbl="parChTrans1D2" presStyleIdx="2" presStyleCnt="5"/>
      <dgm:spPr/>
    </dgm:pt>
    <dgm:pt modelId="{C461F5C5-714A-49F7-BD2B-344D6AC419F3}" type="pres">
      <dgm:prSet presAssocID="{F272CEE6-ACF3-43E9-9201-C388081DC286}" presName="connTx" presStyleLbl="parChTrans1D2" presStyleIdx="2" presStyleCnt="5"/>
      <dgm:spPr/>
    </dgm:pt>
    <dgm:pt modelId="{8C39E622-176B-49C5-9A29-AB598EFBC645}" type="pres">
      <dgm:prSet presAssocID="{F2D99345-1065-4BE2-904A-4942D7F36592}" presName="node" presStyleLbl="node1" presStyleIdx="2" presStyleCnt="5">
        <dgm:presLayoutVars>
          <dgm:bulletEnabled val="1"/>
        </dgm:presLayoutVars>
      </dgm:prSet>
      <dgm:spPr/>
    </dgm:pt>
    <dgm:pt modelId="{47ED3097-A19E-40FD-B88E-1FE6BE0B32AC}" type="pres">
      <dgm:prSet presAssocID="{F99AE1FB-3E6A-46B2-937B-07E4CFD4D719}" presName="Name9" presStyleLbl="parChTrans1D2" presStyleIdx="3" presStyleCnt="5"/>
      <dgm:spPr/>
    </dgm:pt>
    <dgm:pt modelId="{B3F3BDB3-039A-4E12-9B91-276755335E9E}" type="pres">
      <dgm:prSet presAssocID="{F99AE1FB-3E6A-46B2-937B-07E4CFD4D719}" presName="connTx" presStyleLbl="parChTrans1D2" presStyleIdx="3" presStyleCnt="5"/>
      <dgm:spPr/>
    </dgm:pt>
    <dgm:pt modelId="{0AE67CE8-DBEA-4CD2-9580-9CF720DEDA60}" type="pres">
      <dgm:prSet presAssocID="{66AC6D18-B0B0-4B1D-9D42-513A949C3B0D}" presName="node" presStyleLbl="node1" presStyleIdx="3" presStyleCnt="5">
        <dgm:presLayoutVars>
          <dgm:bulletEnabled val="1"/>
        </dgm:presLayoutVars>
      </dgm:prSet>
      <dgm:spPr/>
    </dgm:pt>
    <dgm:pt modelId="{17EA59E4-C0D2-40C6-AE56-FE793A95F8BB}" type="pres">
      <dgm:prSet presAssocID="{C1FAF8DB-5116-40BA-A550-B52BB08EBAC5}" presName="Name9" presStyleLbl="parChTrans1D2" presStyleIdx="4" presStyleCnt="5"/>
      <dgm:spPr/>
    </dgm:pt>
    <dgm:pt modelId="{1A7BFD82-9820-4B8E-B6D0-757C3A50B363}" type="pres">
      <dgm:prSet presAssocID="{C1FAF8DB-5116-40BA-A550-B52BB08EBAC5}" presName="connTx" presStyleLbl="parChTrans1D2" presStyleIdx="4" presStyleCnt="5"/>
      <dgm:spPr/>
    </dgm:pt>
    <dgm:pt modelId="{A7E65264-B3A6-4A73-816F-8F97C2BBD66C}" type="pres">
      <dgm:prSet presAssocID="{A40148FC-D45E-4AEE-95E5-FB0217C2425E}" presName="node" presStyleLbl="node1" presStyleIdx="4" presStyleCnt="5">
        <dgm:presLayoutVars>
          <dgm:bulletEnabled val="1"/>
        </dgm:presLayoutVars>
      </dgm:prSet>
      <dgm:spPr/>
    </dgm:pt>
  </dgm:ptLst>
  <dgm:cxnLst>
    <dgm:cxn modelId="{23236202-EB47-4E53-A144-3B7E85C5CEE7}" type="presOf" srcId="{4436CEF5-641E-4EFD-823E-BE537702E254}" destId="{1C4AF878-AA0A-4EEB-8A88-CAB33C70C55B}" srcOrd="0" destOrd="0" presId="urn:microsoft.com/office/officeart/2005/8/layout/radial1"/>
    <dgm:cxn modelId="{1BC1D815-29E8-45A2-A3A2-DD3D36BF008C}" type="presOf" srcId="{F272CEE6-ACF3-43E9-9201-C388081DC286}" destId="{D03A9970-1FFA-449E-8D9A-D408B0926E5B}" srcOrd="0" destOrd="0" presId="urn:microsoft.com/office/officeart/2005/8/layout/radial1"/>
    <dgm:cxn modelId="{25E94D21-A6A7-49E7-A868-2B35747DBB5F}" srcId="{0E9E15BD-D11F-42EA-B776-7C8C1C2ECF33}" destId="{F2D99345-1065-4BE2-904A-4942D7F36592}" srcOrd="2" destOrd="0" parTransId="{F272CEE6-ACF3-43E9-9201-C388081DC286}" sibTransId="{7A108073-7D9C-46E3-9C85-C11AFB5C3190}"/>
    <dgm:cxn modelId="{1CE54928-990A-4675-B56F-DC5E6A3D52F8}" type="presOf" srcId="{7D0D6D70-87E2-4550-BC0C-7EABEBA3A753}" destId="{C00833D2-63A0-4BDD-85E2-B0178F8A2F03}" srcOrd="0" destOrd="0" presId="urn:microsoft.com/office/officeart/2005/8/layout/radial1"/>
    <dgm:cxn modelId="{B2DEF929-A748-495E-853A-4F02DA077166}" type="presOf" srcId="{5CF854D9-BEBD-4BD4-91FC-40F34CDCDE67}" destId="{DF5909DE-2729-4C32-A6C9-D415F8CAAEE5}" srcOrd="0" destOrd="0" presId="urn:microsoft.com/office/officeart/2005/8/layout/radial1"/>
    <dgm:cxn modelId="{8B77352A-7995-461C-9D2E-42B4AC0C8776}" type="presOf" srcId="{0E9E15BD-D11F-42EA-B776-7C8C1C2ECF33}" destId="{962D1A31-7F9F-4A47-9640-D8728C83B040}" srcOrd="0" destOrd="0" presId="urn:microsoft.com/office/officeart/2005/8/layout/radial1"/>
    <dgm:cxn modelId="{FCD03743-F729-4B43-9D76-D74BEBC67C55}" srcId="{0E9E15BD-D11F-42EA-B776-7C8C1C2ECF33}" destId="{7D0D6D70-87E2-4550-BC0C-7EABEBA3A753}" srcOrd="0" destOrd="0" parTransId="{4436CEF5-641E-4EFD-823E-BE537702E254}" sibTransId="{E508F719-FAD7-4EF7-BEE1-4E34C443901F}"/>
    <dgm:cxn modelId="{E30A6B46-19FC-4117-926B-A832E48E4618}" type="presOf" srcId="{5D8DBABB-02A2-4F02-B7DE-E6815D5D024D}" destId="{5DC9E2D8-DFEC-4C8A-801E-FCD21AC7F8FA}" srcOrd="0" destOrd="0" presId="urn:microsoft.com/office/officeart/2005/8/layout/radial1"/>
    <dgm:cxn modelId="{5C6B596F-24E5-40F7-8E74-669F3F3A8404}" srcId="{0E9E15BD-D11F-42EA-B776-7C8C1C2ECF33}" destId="{A49E2880-A4F0-432C-8758-13D0C786E213}" srcOrd="1" destOrd="0" parTransId="{5CF854D9-BEBD-4BD4-91FC-40F34CDCDE67}" sibTransId="{A1D2944F-D51E-48D8-A06A-1A8B4A8F8DD1}"/>
    <dgm:cxn modelId="{ACC04374-FFD8-4EE6-9225-EFEA00F8FA5A}" type="presOf" srcId="{4436CEF5-641E-4EFD-823E-BE537702E254}" destId="{D7178474-E404-4B75-B684-FD15626D72DD}" srcOrd="1" destOrd="0" presId="urn:microsoft.com/office/officeart/2005/8/layout/radial1"/>
    <dgm:cxn modelId="{A5E0FC57-87D3-4FB3-AACA-7365FEBA81B1}" type="presOf" srcId="{66AC6D18-B0B0-4B1D-9D42-513A949C3B0D}" destId="{0AE67CE8-DBEA-4CD2-9580-9CF720DEDA60}" srcOrd="0" destOrd="0" presId="urn:microsoft.com/office/officeart/2005/8/layout/radial1"/>
    <dgm:cxn modelId="{A3A542A3-FB53-44A5-8220-82A40C0F051C}" type="presOf" srcId="{C1FAF8DB-5116-40BA-A550-B52BB08EBAC5}" destId="{1A7BFD82-9820-4B8E-B6D0-757C3A50B363}" srcOrd="1" destOrd="0" presId="urn:microsoft.com/office/officeart/2005/8/layout/radial1"/>
    <dgm:cxn modelId="{2CFFB6A8-7451-4FE2-A705-B439D560AF1C}" srcId="{0E9E15BD-D11F-42EA-B776-7C8C1C2ECF33}" destId="{66AC6D18-B0B0-4B1D-9D42-513A949C3B0D}" srcOrd="3" destOrd="0" parTransId="{F99AE1FB-3E6A-46B2-937B-07E4CFD4D719}" sibTransId="{1890D9E6-EA61-48C4-B006-B165777671B8}"/>
    <dgm:cxn modelId="{EAAF2EB2-D2E9-4370-99A9-FA2A9A80BB79}" type="presOf" srcId="{F99AE1FB-3E6A-46B2-937B-07E4CFD4D719}" destId="{47ED3097-A19E-40FD-B88E-1FE6BE0B32AC}" srcOrd="0" destOrd="0" presId="urn:microsoft.com/office/officeart/2005/8/layout/radial1"/>
    <dgm:cxn modelId="{613171B5-F213-4D2A-B982-FCA718C97DB0}" type="presOf" srcId="{C1FAF8DB-5116-40BA-A550-B52BB08EBAC5}" destId="{17EA59E4-C0D2-40C6-AE56-FE793A95F8BB}" srcOrd="0" destOrd="0" presId="urn:microsoft.com/office/officeart/2005/8/layout/radial1"/>
    <dgm:cxn modelId="{C6CDE5C9-C6B8-4A14-B408-8D9E95D80D46}" type="presOf" srcId="{F99AE1FB-3E6A-46B2-937B-07E4CFD4D719}" destId="{B3F3BDB3-039A-4E12-9B91-276755335E9E}" srcOrd="1" destOrd="0" presId="urn:microsoft.com/office/officeart/2005/8/layout/radial1"/>
    <dgm:cxn modelId="{DAC1EFD4-10AD-4197-8389-DA5BD0874C3A}" srcId="{5D8DBABB-02A2-4F02-B7DE-E6815D5D024D}" destId="{0E9E15BD-D11F-42EA-B776-7C8C1C2ECF33}" srcOrd="0" destOrd="0" parTransId="{E26AED47-2C54-4C5C-91C4-F423F72BEA0B}" sibTransId="{42D58668-F7AC-4586-8986-37FC96600E16}"/>
    <dgm:cxn modelId="{ADCCC5DF-2CCE-4078-8471-1B8EAAB8A485}" srcId="{0E9E15BD-D11F-42EA-B776-7C8C1C2ECF33}" destId="{A40148FC-D45E-4AEE-95E5-FB0217C2425E}" srcOrd="4" destOrd="0" parTransId="{C1FAF8DB-5116-40BA-A550-B52BB08EBAC5}" sibTransId="{27A54844-F3AE-4F5D-A279-1D6DC38E865F}"/>
    <dgm:cxn modelId="{2DBD9CE3-6A5F-4484-B8CD-7066DAEA47CB}" type="presOf" srcId="{5CF854D9-BEBD-4BD4-91FC-40F34CDCDE67}" destId="{D0036ACC-4771-4CEA-A9E5-26569D32F965}" srcOrd="1" destOrd="0" presId="urn:microsoft.com/office/officeart/2005/8/layout/radial1"/>
    <dgm:cxn modelId="{7B356DE7-B5AE-4788-884A-12D16AF29621}" type="presOf" srcId="{F272CEE6-ACF3-43E9-9201-C388081DC286}" destId="{C461F5C5-714A-49F7-BD2B-344D6AC419F3}" srcOrd="1" destOrd="0" presId="urn:microsoft.com/office/officeart/2005/8/layout/radial1"/>
    <dgm:cxn modelId="{5F81BAF0-2685-43B0-9F10-A49696277FC2}" type="presOf" srcId="{F2D99345-1065-4BE2-904A-4942D7F36592}" destId="{8C39E622-176B-49C5-9A29-AB598EFBC645}" srcOrd="0" destOrd="0" presId="urn:microsoft.com/office/officeart/2005/8/layout/radial1"/>
    <dgm:cxn modelId="{FC352AF3-B32D-4361-BF0E-66765B82E411}" type="presOf" srcId="{A49E2880-A4F0-432C-8758-13D0C786E213}" destId="{13AE9064-D137-4DA5-92E5-858FB0897AF4}" srcOrd="0" destOrd="0" presId="urn:microsoft.com/office/officeart/2005/8/layout/radial1"/>
    <dgm:cxn modelId="{D4A8A3F5-33D0-497F-832C-EC4769D2F3D9}" type="presOf" srcId="{A40148FC-D45E-4AEE-95E5-FB0217C2425E}" destId="{A7E65264-B3A6-4A73-816F-8F97C2BBD66C}" srcOrd="0" destOrd="0" presId="urn:microsoft.com/office/officeart/2005/8/layout/radial1"/>
    <dgm:cxn modelId="{4CD1969A-4D61-432B-A643-E487A3BD0018}" type="presParOf" srcId="{5DC9E2D8-DFEC-4C8A-801E-FCD21AC7F8FA}" destId="{962D1A31-7F9F-4A47-9640-D8728C83B040}" srcOrd="0" destOrd="0" presId="urn:microsoft.com/office/officeart/2005/8/layout/radial1"/>
    <dgm:cxn modelId="{CA26F1DA-E170-4615-8E6F-35A3C8296CC1}" type="presParOf" srcId="{5DC9E2D8-DFEC-4C8A-801E-FCD21AC7F8FA}" destId="{1C4AF878-AA0A-4EEB-8A88-CAB33C70C55B}" srcOrd="1" destOrd="0" presId="urn:microsoft.com/office/officeart/2005/8/layout/radial1"/>
    <dgm:cxn modelId="{1C28DEE9-9D5E-4698-A5ED-CB7A4927B258}" type="presParOf" srcId="{1C4AF878-AA0A-4EEB-8A88-CAB33C70C55B}" destId="{D7178474-E404-4B75-B684-FD15626D72DD}" srcOrd="0" destOrd="0" presId="urn:microsoft.com/office/officeart/2005/8/layout/radial1"/>
    <dgm:cxn modelId="{E359B2FE-5340-4EAF-934C-8850F59FFDD7}" type="presParOf" srcId="{5DC9E2D8-DFEC-4C8A-801E-FCD21AC7F8FA}" destId="{C00833D2-63A0-4BDD-85E2-B0178F8A2F03}" srcOrd="2" destOrd="0" presId="urn:microsoft.com/office/officeart/2005/8/layout/radial1"/>
    <dgm:cxn modelId="{5DD64899-CEFA-4FFF-A6EF-59569A663921}" type="presParOf" srcId="{5DC9E2D8-DFEC-4C8A-801E-FCD21AC7F8FA}" destId="{DF5909DE-2729-4C32-A6C9-D415F8CAAEE5}" srcOrd="3" destOrd="0" presId="urn:microsoft.com/office/officeart/2005/8/layout/radial1"/>
    <dgm:cxn modelId="{8826F49C-8F7B-4A0C-B374-448081F906C0}" type="presParOf" srcId="{DF5909DE-2729-4C32-A6C9-D415F8CAAEE5}" destId="{D0036ACC-4771-4CEA-A9E5-26569D32F965}" srcOrd="0" destOrd="0" presId="urn:microsoft.com/office/officeart/2005/8/layout/radial1"/>
    <dgm:cxn modelId="{74C35E87-230B-4BF7-91BD-A2FC5B4A5615}" type="presParOf" srcId="{5DC9E2D8-DFEC-4C8A-801E-FCD21AC7F8FA}" destId="{13AE9064-D137-4DA5-92E5-858FB0897AF4}" srcOrd="4" destOrd="0" presId="urn:microsoft.com/office/officeart/2005/8/layout/radial1"/>
    <dgm:cxn modelId="{6885F600-1ED6-4964-B5D0-EB8E35050FFE}" type="presParOf" srcId="{5DC9E2D8-DFEC-4C8A-801E-FCD21AC7F8FA}" destId="{D03A9970-1FFA-449E-8D9A-D408B0926E5B}" srcOrd="5" destOrd="0" presId="urn:microsoft.com/office/officeart/2005/8/layout/radial1"/>
    <dgm:cxn modelId="{87C05C5A-83B6-4215-B401-088A221BC425}" type="presParOf" srcId="{D03A9970-1FFA-449E-8D9A-D408B0926E5B}" destId="{C461F5C5-714A-49F7-BD2B-344D6AC419F3}" srcOrd="0" destOrd="0" presId="urn:microsoft.com/office/officeart/2005/8/layout/radial1"/>
    <dgm:cxn modelId="{A066CC56-DBE5-425D-8433-149A9E53F89E}" type="presParOf" srcId="{5DC9E2D8-DFEC-4C8A-801E-FCD21AC7F8FA}" destId="{8C39E622-176B-49C5-9A29-AB598EFBC645}" srcOrd="6" destOrd="0" presId="urn:microsoft.com/office/officeart/2005/8/layout/radial1"/>
    <dgm:cxn modelId="{524521FD-982B-4D70-AB17-3E7768633954}" type="presParOf" srcId="{5DC9E2D8-DFEC-4C8A-801E-FCD21AC7F8FA}" destId="{47ED3097-A19E-40FD-B88E-1FE6BE0B32AC}" srcOrd="7" destOrd="0" presId="urn:microsoft.com/office/officeart/2005/8/layout/radial1"/>
    <dgm:cxn modelId="{5EEDABF1-CD44-48D5-A013-709C520989F3}" type="presParOf" srcId="{47ED3097-A19E-40FD-B88E-1FE6BE0B32AC}" destId="{B3F3BDB3-039A-4E12-9B91-276755335E9E}" srcOrd="0" destOrd="0" presId="urn:microsoft.com/office/officeart/2005/8/layout/radial1"/>
    <dgm:cxn modelId="{A92D06A6-22F0-4969-82A6-70AFA42A91D9}" type="presParOf" srcId="{5DC9E2D8-DFEC-4C8A-801E-FCD21AC7F8FA}" destId="{0AE67CE8-DBEA-4CD2-9580-9CF720DEDA60}" srcOrd="8" destOrd="0" presId="urn:microsoft.com/office/officeart/2005/8/layout/radial1"/>
    <dgm:cxn modelId="{8BD78916-9531-4225-B1CE-037A3EA71EAA}" type="presParOf" srcId="{5DC9E2D8-DFEC-4C8A-801E-FCD21AC7F8FA}" destId="{17EA59E4-C0D2-40C6-AE56-FE793A95F8BB}" srcOrd="9" destOrd="0" presId="urn:microsoft.com/office/officeart/2005/8/layout/radial1"/>
    <dgm:cxn modelId="{07AD1661-0095-4C55-9E1A-6C292A01ACE5}" type="presParOf" srcId="{17EA59E4-C0D2-40C6-AE56-FE793A95F8BB}" destId="{1A7BFD82-9820-4B8E-B6D0-757C3A50B363}" srcOrd="0" destOrd="0" presId="urn:microsoft.com/office/officeart/2005/8/layout/radial1"/>
    <dgm:cxn modelId="{BD0B2A7E-F798-49CD-BB72-EFFFF5D26EFF}" type="presParOf" srcId="{5DC9E2D8-DFEC-4C8A-801E-FCD21AC7F8FA}" destId="{A7E65264-B3A6-4A73-816F-8F97C2BBD66C}" srcOrd="10" destOrd="0" presId="urn:microsoft.com/office/officeart/2005/8/layout/radial1"/>
  </dgm:cxnLst>
  <dgm:bg/>
  <dgm:whole/>
  <dgm:extLst>
    <a:ext uri="http://schemas.microsoft.com/office/drawing/2008/diagram">
      <dsp:dataModelExt xmlns:dsp="http://schemas.microsoft.com/office/drawing/2008/diagram" relId="rId2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76AAF011-922C-42D4-8B97-47A7E49C7202}" type="doc">
      <dgm:prSet loTypeId="urn:microsoft.com/office/officeart/2005/8/layout/radial1" loCatId="relationship" qsTypeId="urn:microsoft.com/office/officeart/2005/8/quickstyle/simple1" qsCatId="simple" csTypeId="urn:microsoft.com/office/officeart/2005/8/colors/accent1_2" csCatId="accent1" phldr="1"/>
      <dgm:spPr/>
      <dgm:t>
        <a:bodyPr/>
        <a:lstStyle/>
        <a:p>
          <a:endParaRPr lang="en-GB"/>
        </a:p>
      </dgm:t>
    </dgm:pt>
    <dgm:pt modelId="{3D1301E0-45A0-4260-9E4A-95BC52219A45}">
      <dgm:prSet phldrT="[Text]"/>
      <dgm:spPr>
        <a:solidFill>
          <a:srgbClr val="00B050"/>
        </a:solidFill>
      </dgm:spPr>
      <dgm:t>
        <a:bodyPr/>
        <a:lstStyle/>
        <a:p>
          <a:r>
            <a:rPr lang="en-GB" b="1" dirty="0"/>
            <a:t>Links</a:t>
          </a:r>
        </a:p>
      </dgm:t>
    </dgm:pt>
    <dgm:pt modelId="{29BA5713-9F50-44ED-8FCB-A6EA3FE27712}" type="parTrans" cxnId="{642082DB-2FFD-4D7A-9DDB-CE81996A7309}">
      <dgm:prSet/>
      <dgm:spPr/>
      <dgm:t>
        <a:bodyPr/>
        <a:lstStyle/>
        <a:p>
          <a:endParaRPr lang="en-GB"/>
        </a:p>
      </dgm:t>
    </dgm:pt>
    <dgm:pt modelId="{1D3AB613-FFE5-46BD-B20D-C14206162DCF}" type="sibTrans" cxnId="{642082DB-2FFD-4D7A-9DDB-CE81996A7309}">
      <dgm:prSet/>
      <dgm:spPr/>
      <dgm:t>
        <a:bodyPr/>
        <a:lstStyle/>
        <a:p>
          <a:endParaRPr lang="en-GB"/>
        </a:p>
      </dgm:t>
    </dgm:pt>
    <dgm:pt modelId="{103831A2-7E2E-44A8-9812-9F9E42F35B40}">
      <dgm:prSet phldrT="[Text]"/>
      <dgm:spPr/>
      <dgm:t>
        <a:bodyPr/>
        <a:lstStyle/>
        <a:p>
          <a:r>
            <a:rPr lang="en-GB" b="1" dirty="0"/>
            <a:t>Institutional racism</a:t>
          </a:r>
        </a:p>
      </dgm:t>
    </dgm:pt>
    <dgm:pt modelId="{B195A8EB-2FDD-4C2A-BEB9-3F734D73ACC8}" type="parTrans" cxnId="{0507E713-6C18-44DA-9F9C-B3D851458B56}">
      <dgm:prSet/>
      <dgm:spPr/>
      <dgm:t>
        <a:bodyPr/>
        <a:lstStyle/>
        <a:p>
          <a:endParaRPr lang="en-GB" b="1"/>
        </a:p>
      </dgm:t>
    </dgm:pt>
    <dgm:pt modelId="{BDC8E61B-7E91-4253-825F-9069C56DD197}" type="sibTrans" cxnId="{0507E713-6C18-44DA-9F9C-B3D851458B56}">
      <dgm:prSet/>
      <dgm:spPr/>
      <dgm:t>
        <a:bodyPr/>
        <a:lstStyle/>
        <a:p>
          <a:endParaRPr lang="en-GB"/>
        </a:p>
      </dgm:t>
    </dgm:pt>
    <dgm:pt modelId="{371960C1-4A19-4578-92DF-C915ADB632EA}">
      <dgm:prSet phldrT="[Text]"/>
      <dgm:spPr>
        <a:solidFill>
          <a:srgbClr val="7030A0"/>
        </a:solidFill>
      </dgm:spPr>
      <dgm:t>
        <a:bodyPr/>
        <a:lstStyle/>
        <a:p>
          <a:r>
            <a:rPr lang="en-GB" b="1" dirty="0"/>
            <a:t>Education</a:t>
          </a:r>
        </a:p>
      </dgm:t>
    </dgm:pt>
    <dgm:pt modelId="{53FF8926-03D6-4858-ACD1-2275AC300C37}" type="parTrans" cxnId="{F7DE685B-4C27-403C-B345-FB84AC3C94AE}">
      <dgm:prSet/>
      <dgm:spPr/>
      <dgm:t>
        <a:bodyPr/>
        <a:lstStyle/>
        <a:p>
          <a:endParaRPr lang="en-GB" b="1"/>
        </a:p>
      </dgm:t>
    </dgm:pt>
    <dgm:pt modelId="{2860431C-68C1-41CA-8C6E-EFDAE4102139}" type="sibTrans" cxnId="{F7DE685B-4C27-403C-B345-FB84AC3C94AE}">
      <dgm:prSet/>
      <dgm:spPr/>
      <dgm:t>
        <a:bodyPr/>
        <a:lstStyle/>
        <a:p>
          <a:endParaRPr lang="en-GB"/>
        </a:p>
      </dgm:t>
    </dgm:pt>
    <dgm:pt modelId="{C7CBDAC0-CA99-4FF1-8B2E-276081D73668}">
      <dgm:prSet phldrT="[Text]"/>
      <dgm:spPr>
        <a:solidFill>
          <a:srgbClr val="FFFF00"/>
        </a:solidFill>
      </dgm:spPr>
      <dgm:t>
        <a:bodyPr/>
        <a:lstStyle/>
        <a:p>
          <a:r>
            <a:rPr lang="en-GB" b="1" dirty="0">
              <a:solidFill>
                <a:schemeClr val="tx1"/>
              </a:solidFill>
            </a:rPr>
            <a:t>Poverty</a:t>
          </a:r>
        </a:p>
      </dgm:t>
    </dgm:pt>
    <dgm:pt modelId="{55D97731-87C8-404E-93AB-AE37CECAADAC}" type="parTrans" cxnId="{F347B9D2-8530-471F-9310-856BDC6D5BCA}">
      <dgm:prSet/>
      <dgm:spPr/>
      <dgm:t>
        <a:bodyPr/>
        <a:lstStyle/>
        <a:p>
          <a:endParaRPr lang="en-GB" b="1"/>
        </a:p>
      </dgm:t>
    </dgm:pt>
    <dgm:pt modelId="{894A5F90-B7C6-4FF9-94E7-A80618E038C6}" type="sibTrans" cxnId="{F347B9D2-8530-471F-9310-856BDC6D5BCA}">
      <dgm:prSet/>
      <dgm:spPr/>
      <dgm:t>
        <a:bodyPr/>
        <a:lstStyle/>
        <a:p>
          <a:endParaRPr lang="en-GB"/>
        </a:p>
      </dgm:t>
    </dgm:pt>
    <dgm:pt modelId="{2D0C72D5-12E7-440A-B907-CA22F3CB88F9}">
      <dgm:prSet phldrT="[Text]"/>
      <dgm:spPr/>
      <dgm:t>
        <a:bodyPr/>
        <a:lstStyle/>
        <a:p>
          <a:r>
            <a:rPr lang="en-GB" b="1" dirty="0"/>
            <a:t>Formal social control</a:t>
          </a:r>
        </a:p>
      </dgm:t>
    </dgm:pt>
    <dgm:pt modelId="{0810271C-9D5B-4838-8896-D98A03682F62}" type="parTrans" cxnId="{9ED50F5F-1581-4569-A746-4D0AA863833C}">
      <dgm:prSet/>
      <dgm:spPr/>
      <dgm:t>
        <a:bodyPr/>
        <a:lstStyle/>
        <a:p>
          <a:endParaRPr lang="en-GB" b="1"/>
        </a:p>
      </dgm:t>
    </dgm:pt>
    <dgm:pt modelId="{35942132-FF08-4374-BA74-21064EB78F79}" type="sibTrans" cxnId="{9ED50F5F-1581-4569-A746-4D0AA863833C}">
      <dgm:prSet/>
      <dgm:spPr/>
      <dgm:t>
        <a:bodyPr/>
        <a:lstStyle/>
        <a:p>
          <a:endParaRPr lang="en-GB"/>
        </a:p>
      </dgm:t>
    </dgm:pt>
    <dgm:pt modelId="{F839DA5E-0531-43DA-A2FF-7C83914DF151}">
      <dgm:prSet phldrT="[Text]"/>
      <dgm:spPr/>
      <dgm:t>
        <a:bodyPr/>
        <a:lstStyle/>
        <a:p>
          <a:r>
            <a:rPr lang="en-GB" b="1" dirty="0"/>
            <a:t>Role of the Media</a:t>
          </a:r>
        </a:p>
      </dgm:t>
    </dgm:pt>
    <dgm:pt modelId="{89CBB652-6A73-41D5-9A60-466D3014BDEC}" type="parTrans" cxnId="{41B242A5-6F0B-4527-BE75-FFCDD7AAACF6}">
      <dgm:prSet/>
      <dgm:spPr/>
      <dgm:t>
        <a:bodyPr/>
        <a:lstStyle/>
        <a:p>
          <a:endParaRPr lang="en-GB" b="1"/>
        </a:p>
      </dgm:t>
    </dgm:pt>
    <dgm:pt modelId="{F9D36EC8-1D66-4BE5-BA75-89C3B1B29E81}" type="sibTrans" cxnId="{41B242A5-6F0B-4527-BE75-FFCDD7AAACF6}">
      <dgm:prSet/>
      <dgm:spPr/>
      <dgm:t>
        <a:bodyPr/>
        <a:lstStyle/>
        <a:p>
          <a:endParaRPr lang="en-GB"/>
        </a:p>
      </dgm:t>
    </dgm:pt>
    <dgm:pt modelId="{CCB15F0F-AF90-4F38-8F05-85EFB0B384E6}">
      <dgm:prSet phldrT="[Text]"/>
      <dgm:spPr/>
      <dgm:t>
        <a:bodyPr/>
        <a:lstStyle/>
        <a:p>
          <a:endParaRPr lang="en-GB" b="1" dirty="0"/>
        </a:p>
      </dgm:t>
    </dgm:pt>
    <dgm:pt modelId="{798A7363-03D3-4FE8-9757-65993781809B}" type="parTrans" cxnId="{310F7165-B9F3-4D71-A72F-6CE7F79A13B3}">
      <dgm:prSet/>
      <dgm:spPr/>
      <dgm:t>
        <a:bodyPr/>
        <a:lstStyle/>
        <a:p>
          <a:endParaRPr lang="en-GB"/>
        </a:p>
      </dgm:t>
    </dgm:pt>
    <dgm:pt modelId="{BCCC2EF6-89C2-4AB3-91EA-0E9A4AFC91FC}" type="sibTrans" cxnId="{310F7165-B9F3-4D71-A72F-6CE7F79A13B3}">
      <dgm:prSet/>
      <dgm:spPr/>
      <dgm:t>
        <a:bodyPr/>
        <a:lstStyle/>
        <a:p>
          <a:endParaRPr lang="en-GB"/>
        </a:p>
      </dgm:t>
    </dgm:pt>
    <dgm:pt modelId="{2A91B2B6-9F4C-430C-8918-F7F5095B9E00}">
      <dgm:prSet phldrT="[Text]"/>
      <dgm:spPr/>
      <dgm:t>
        <a:bodyPr/>
        <a:lstStyle/>
        <a:p>
          <a:r>
            <a:rPr lang="en-GB" b="1" dirty="0"/>
            <a:t>Informal social control</a:t>
          </a:r>
        </a:p>
      </dgm:t>
    </dgm:pt>
    <dgm:pt modelId="{157F452F-6D8D-48E6-80E9-E1975BD9DA4E}" type="parTrans" cxnId="{278D0ED9-0A0F-443F-9602-3DB0229436DA}">
      <dgm:prSet/>
      <dgm:spPr/>
      <dgm:t>
        <a:bodyPr/>
        <a:lstStyle/>
        <a:p>
          <a:endParaRPr lang="en-GB" b="1"/>
        </a:p>
      </dgm:t>
    </dgm:pt>
    <dgm:pt modelId="{A26AC8E9-FBB2-49FC-AD88-233F69D237E0}" type="sibTrans" cxnId="{278D0ED9-0A0F-443F-9602-3DB0229436DA}">
      <dgm:prSet/>
      <dgm:spPr/>
      <dgm:t>
        <a:bodyPr/>
        <a:lstStyle/>
        <a:p>
          <a:endParaRPr lang="en-GB"/>
        </a:p>
      </dgm:t>
    </dgm:pt>
    <dgm:pt modelId="{D815C85E-1A74-4787-A417-EDF564F01B09}">
      <dgm:prSet phldrT="[Text]"/>
      <dgm:spPr>
        <a:solidFill>
          <a:srgbClr val="FFFF00"/>
        </a:solidFill>
      </dgm:spPr>
      <dgm:t>
        <a:bodyPr/>
        <a:lstStyle/>
        <a:p>
          <a:r>
            <a:rPr lang="en-GB" b="1" dirty="0">
              <a:solidFill>
                <a:schemeClr val="tx1"/>
              </a:solidFill>
            </a:rPr>
            <a:t>Life chances</a:t>
          </a:r>
        </a:p>
      </dgm:t>
    </dgm:pt>
    <dgm:pt modelId="{7DCF0CC7-7876-40AA-984A-8175DD8A9173}" type="parTrans" cxnId="{2652A298-924C-4B45-83B9-33B4E7B2C3AF}">
      <dgm:prSet/>
      <dgm:spPr/>
      <dgm:t>
        <a:bodyPr/>
        <a:lstStyle/>
        <a:p>
          <a:endParaRPr lang="en-GB" b="1"/>
        </a:p>
      </dgm:t>
    </dgm:pt>
    <dgm:pt modelId="{618DC143-9744-45FA-BD89-540E43FA0040}" type="sibTrans" cxnId="{2652A298-924C-4B45-83B9-33B4E7B2C3AF}">
      <dgm:prSet/>
      <dgm:spPr/>
      <dgm:t>
        <a:bodyPr/>
        <a:lstStyle/>
        <a:p>
          <a:endParaRPr lang="en-GB"/>
        </a:p>
      </dgm:t>
    </dgm:pt>
    <dgm:pt modelId="{DEB294B7-31EB-4544-B7DE-21DDF2F49855}" type="pres">
      <dgm:prSet presAssocID="{76AAF011-922C-42D4-8B97-47A7E49C7202}" presName="cycle" presStyleCnt="0">
        <dgm:presLayoutVars>
          <dgm:chMax val="1"/>
          <dgm:dir/>
          <dgm:animLvl val="ctr"/>
          <dgm:resizeHandles val="exact"/>
        </dgm:presLayoutVars>
      </dgm:prSet>
      <dgm:spPr/>
    </dgm:pt>
    <dgm:pt modelId="{3D018F2D-69BD-4C10-8A1C-5305CB923001}" type="pres">
      <dgm:prSet presAssocID="{3D1301E0-45A0-4260-9E4A-95BC52219A45}" presName="centerShape" presStyleLbl="node0" presStyleIdx="0" presStyleCnt="1"/>
      <dgm:spPr/>
    </dgm:pt>
    <dgm:pt modelId="{FA1EEFD9-C88A-4AE7-9D92-28A40F8AC8E7}" type="pres">
      <dgm:prSet presAssocID="{B195A8EB-2FDD-4C2A-BEB9-3F734D73ACC8}" presName="Name9" presStyleLbl="parChTrans1D2" presStyleIdx="0" presStyleCnt="7"/>
      <dgm:spPr/>
    </dgm:pt>
    <dgm:pt modelId="{CB364EE8-8D78-45E6-890F-8E6ABF3DF2E6}" type="pres">
      <dgm:prSet presAssocID="{B195A8EB-2FDD-4C2A-BEB9-3F734D73ACC8}" presName="connTx" presStyleLbl="parChTrans1D2" presStyleIdx="0" presStyleCnt="7"/>
      <dgm:spPr/>
    </dgm:pt>
    <dgm:pt modelId="{32B86664-0A4E-4F7F-9BC7-EECCEA85D849}" type="pres">
      <dgm:prSet presAssocID="{103831A2-7E2E-44A8-9812-9F9E42F35B40}" presName="node" presStyleLbl="node1" presStyleIdx="0" presStyleCnt="7" custRadScaleRad="107430" custRadScaleInc="-220339">
        <dgm:presLayoutVars>
          <dgm:bulletEnabled val="1"/>
        </dgm:presLayoutVars>
      </dgm:prSet>
      <dgm:spPr/>
    </dgm:pt>
    <dgm:pt modelId="{FAC93566-0AE8-4036-A8FC-C0F1CD4AAC87}" type="pres">
      <dgm:prSet presAssocID="{53FF8926-03D6-4858-ACD1-2275AC300C37}" presName="Name9" presStyleLbl="parChTrans1D2" presStyleIdx="1" presStyleCnt="7"/>
      <dgm:spPr/>
    </dgm:pt>
    <dgm:pt modelId="{68DCFC7E-68BB-4DBA-95AB-B4B5B996A633}" type="pres">
      <dgm:prSet presAssocID="{53FF8926-03D6-4858-ACD1-2275AC300C37}" presName="connTx" presStyleLbl="parChTrans1D2" presStyleIdx="1" presStyleCnt="7"/>
      <dgm:spPr/>
    </dgm:pt>
    <dgm:pt modelId="{98F5FA33-3F72-4BD4-8F7E-5FCB737E543E}" type="pres">
      <dgm:prSet presAssocID="{371960C1-4A19-4578-92DF-C915ADB632EA}" presName="node" presStyleLbl="node1" presStyleIdx="1" presStyleCnt="7" custRadScaleRad="94379" custRadScaleInc="-207004">
        <dgm:presLayoutVars>
          <dgm:bulletEnabled val="1"/>
        </dgm:presLayoutVars>
      </dgm:prSet>
      <dgm:spPr/>
    </dgm:pt>
    <dgm:pt modelId="{3BECD99A-5139-40A9-B26E-77779067BA85}" type="pres">
      <dgm:prSet presAssocID="{55D97731-87C8-404E-93AB-AE37CECAADAC}" presName="Name9" presStyleLbl="parChTrans1D2" presStyleIdx="2" presStyleCnt="7"/>
      <dgm:spPr/>
    </dgm:pt>
    <dgm:pt modelId="{B2CA5499-61A0-4843-AAB2-D5A7A9CDE18D}" type="pres">
      <dgm:prSet presAssocID="{55D97731-87C8-404E-93AB-AE37CECAADAC}" presName="connTx" presStyleLbl="parChTrans1D2" presStyleIdx="2" presStyleCnt="7"/>
      <dgm:spPr/>
    </dgm:pt>
    <dgm:pt modelId="{EBC345AC-E762-4A09-A665-28D9FBF23907}" type="pres">
      <dgm:prSet presAssocID="{C7CBDAC0-CA99-4FF1-8B2E-276081D73668}" presName="node" presStyleLbl="node1" presStyleIdx="2" presStyleCnt="7">
        <dgm:presLayoutVars>
          <dgm:bulletEnabled val="1"/>
        </dgm:presLayoutVars>
      </dgm:prSet>
      <dgm:spPr/>
    </dgm:pt>
    <dgm:pt modelId="{9273E2CC-BF91-4EBF-81CA-9D8793B087FB}" type="pres">
      <dgm:prSet presAssocID="{0810271C-9D5B-4838-8896-D98A03682F62}" presName="Name9" presStyleLbl="parChTrans1D2" presStyleIdx="3" presStyleCnt="7"/>
      <dgm:spPr/>
    </dgm:pt>
    <dgm:pt modelId="{04D7AC1E-92B1-4DD1-97F0-A01618A3074A}" type="pres">
      <dgm:prSet presAssocID="{0810271C-9D5B-4838-8896-D98A03682F62}" presName="connTx" presStyleLbl="parChTrans1D2" presStyleIdx="3" presStyleCnt="7"/>
      <dgm:spPr/>
    </dgm:pt>
    <dgm:pt modelId="{1683093C-965B-4AC6-A6FD-214D20B8C91F}" type="pres">
      <dgm:prSet presAssocID="{2D0C72D5-12E7-440A-B907-CA22F3CB88F9}" presName="node" presStyleLbl="node1" presStyleIdx="3" presStyleCnt="7" custRadScaleRad="96565" custRadScaleInc="204205">
        <dgm:presLayoutVars>
          <dgm:bulletEnabled val="1"/>
        </dgm:presLayoutVars>
      </dgm:prSet>
      <dgm:spPr/>
    </dgm:pt>
    <dgm:pt modelId="{8A7C6388-6125-4C65-A0E2-9A2B039D1641}" type="pres">
      <dgm:prSet presAssocID="{89CBB652-6A73-41D5-9A60-466D3014BDEC}" presName="Name9" presStyleLbl="parChTrans1D2" presStyleIdx="4" presStyleCnt="7"/>
      <dgm:spPr/>
    </dgm:pt>
    <dgm:pt modelId="{ED6176A8-FF87-4AD7-9B48-F66C25631D92}" type="pres">
      <dgm:prSet presAssocID="{89CBB652-6A73-41D5-9A60-466D3014BDEC}" presName="connTx" presStyleLbl="parChTrans1D2" presStyleIdx="4" presStyleCnt="7"/>
      <dgm:spPr/>
    </dgm:pt>
    <dgm:pt modelId="{4BADAF1B-BF5F-497D-9BC7-89B7AC211937}" type="pres">
      <dgm:prSet presAssocID="{F839DA5E-0531-43DA-A2FF-7C83914DF151}" presName="node" presStyleLbl="node1" presStyleIdx="4" presStyleCnt="7" custRadScaleRad="96888" custRadScaleInc="-207187">
        <dgm:presLayoutVars>
          <dgm:bulletEnabled val="1"/>
        </dgm:presLayoutVars>
      </dgm:prSet>
      <dgm:spPr/>
    </dgm:pt>
    <dgm:pt modelId="{20F054C2-4811-4953-8A1E-8DC8FF0CED9E}" type="pres">
      <dgm:prSet presAssocID="{157F452F-6D8D-48E6-80E9-E1975BD9DA4E}" presName="Name9" presStyleLbl="parChTrans1D2" presStyleIdx="5" presStyleCnt="7"/>
      <dgm:spPr/>
    </dgm:pt>
    <dgm:pt modelId="{6E422204-17AB-4F95-824D-9BBD4D3811B5}" type="pres">
      <dgm:prSet presAssocID="{157F452F-6D8D-48E6-80E9-E1975BD9DA4E}" presName="connTx" presStyleLbl="parChTrans1D2" presStyleIdx="5" presStyleCnt="7"/>
      <dgm:spPr/>
    </dgm:pt>
    <dgm:pt modelId="{738E3DAF-9007-444E-ABD8-C1717272008D}" type="pres">
      <dgm:prSet presAssocID="{2A91B2B6-9F4C-430C-8918-F7F5095B9E00}" presName="node" presStyleLbl="node1" presStyleIdx="5" presStyleCnt="7">
        <dgm:presLayoutVars>
          <dgm:bulletEnabled val="1"/>
        </dgm:presLayoutVars>
      </dgm:prSet>
      <dgm:spPr/>
    </dgm:pt>
    <dgm:pt modelId="{A5DC6777-42E3-49EA-B234-ADC026D324AA}" type="pres">
      <dgm:prSet presAssocID="{7DCF0CC7-7876-40AA-984A-8175DD8A9173}" presName="Name9" presStyleLbl="parChTrans1D2" presStyleIdx="6" presStyleCnt="7"/>
      <dgm:spPr/>
    </dgm:pt>
    <dgm:pt modelId="{D662921A-F1D1-4324-BF18-1118891F71E6}" type="pres">
      <dgm:prSet presAssocID="{7DCF0CC7-7876-40AA-984A-8175DD8A9173}" presName="connTx" presStyleLbl="parChTrans1D2" presStyleIdx="6" presStyleCnt="7"/>
      <dgm:spPr/>
    </dgm:pt>
    <dgm:pt modelId="{B037C403-6CAC-4208-A075-C494E97AAC31}" type="pres">
      <dgm:prSet presAssocID="{D815C85E-1A74-4787-A417-EDF564F01B09}" presName="node" presStyleLbl="node1" presStyleIdx="6" presStyleCnt="7" custRadScaleRad="106653" custRadScaleInc="399358">
        <dgm:presLayoutVars>
          <dgm:bulletEnabled val="1"/>
        </dgm:presLayoutVars>
      </dgm:prSet>
      <dgm:spPr/>
    </dgm:pt>
  </dgm:ptLst>
  <dgm:cxnLst>
    <dgm:cxn modelId="{6A658411-7F15-436F-908A-496CB843D228}" type="presOf" srcId="{371960C1-4A19-4578-92DF-C915ADB632EA}" destId="{98F5FA33-3F72-4BD4-8F7E-5FCB737E543E}" srcOrd="0" destOrd="0" presId="urn:microsoft.com/office/officeart/2005/8/layout/radial1"/>
    <dgm:cxn modelId="{0507E713-6C18-44DA-9F9C-B3D851458B56}" srcId="{3D1301E0-45A0-4260-9E4A-95BC52219A45}" destId="{103831A2-7E2E-44A8-9812-9F9E42F35B40}" srcOrd="0" destOrd="0" parTransId="{B195A8EB-2FDD-4C2A-BEB9-3F734D73ACC8}" sibTransId="{BDC8E61B-7E91-4253-825F-9069C56DD197}"/>
    <dgm:cxn modelId="{4FC0F818-7854-4B45-B5A1-3BFB66FA348B}" type="presOf" srcId="{0810271C-9D5B-4838-8896-D98A03682F62}" destId="{04D7AC1E-92B1-4DD1-97F0-A01618A3074A}" srcOrd="1" destOrd="0" presId="urn:microsoft.com/office/officeart/2005/8/layout/radial1"/>
    <dgm:cxn modelId="{003BB221-6B78-4716-AFBA-54BF6253D21F}" type="presOf" srcId="{103831A2-7E2E-44A8-9812-9F9E42F35B40}" destId="{32B86664-0A4E-4F7F-9BC7-EECCEA85D849}" srcOrd="0" destOrd="0" presId="urn:microsoft.com/office/officeart/2005/8/layout/radial1"/>
    <dgm:cxn modelId="{F1726738-6427-4997-BD4E-822657BA88C5}" type="presOf" srcId="{53FF8926-03D6-4858-ACD1-2275AC300C37}" destId="{68DCFC7E-68BB-4DBA-95AB-B4B5B996A633}" srcOrd="1" destOrd="0" presId="urn:microsoft.com/office/officeart/2005/8/layout/radial1"/>
    <dgm:cxn modelId="{5230B63C-595D-4AFF-9BC5-7B55F39733DB}" type="presOf" srcId="{157F452F-6D8D-48E6-80E9-E1975BD9DA4E}" destId="{20F054C2-4811-4953-8A1E-8DC8FF0CED9E}" srcOrd="0" destOrd="0" presId="urn:microsoft.com/office/officeart/2005/8/layout/radial1"/>
    <dgm:cxn modelId="{F7DE685B-4C27-403C-B345-FB84AC3C94AE}" srcId="{3D1301E0-45A0-4260-9E4A-95BC52219A45}" destId="{371960C1-4A19-4578-92DF-C915ADB632EA}" srcOrd="1" destOrd="0" parTransId="{53FF8926-03D6-4858-ACD1-2275AC300C37}" sibTransId="{2860431C-68C1-41CA-8C6E-EFDAE4102139}"/>
    <dgm:cxn modelId="{9ED50F5F-1581-4569-A746-4D0AA863833C}" srcId="{3D1301E0-45A0-4260-9E4A-95BC52219A45}" destId="{2D0C72D5-12E7-440A-B907-CA22F3CB88F9}" srcOrd="3" destOrd="0" parTransId="{0810271C-9D5B-4838-8896-D98A03682F62}" sibTransId="{35942132-FF08-4374-BA74-21064EB78F79}"/>
    <dgm:cxn modelId="{E9E00860-424F-4EA6-8F21-860DBB86AA6B}" type="presOf" srcId="{B195A8EB-2FDD-4C2A-BEB9-3F734D73ACC8}" destId="{CB364EE8-8D78-45E6-890F-8E6ABF3DF2E6}" srcOrd="1" destOrd="0" presId="urn:microsoft.com/office/officeart/2005/8/layout/radial1"/>
    <dgm:cxn modelId="{AB7AE061-D74E-4AA4-B009-23B0C7296A19}" type="presOf" srcId="{53FF8926-03D6-4858-ACD1-2275AC300C37}" destId="{FAC93566-0AE8-4036-A8FC-C0F1CD4AAC87}" srcOrd="0" destOrd="0" presId="urn:microsoft.com/office/officeart/2005/8/layout/radial1"/>
    <dgm:cxn modelId="{41F04663-363A-4351-9A2C-6A0CF434D3F1}" type="presOf" srcId="{76AAF011-922C-42D4-8B97-47A7E49C7202}" destId="{DEB294B7-31EB-4544-B7DE-21DDF2F49855}" srcOrd="0" destOrd="0" presId="urn:microsoft.com/office/officeart/2005/8/layout/radial1"/>
    <dgm:cxn modelId="{2E706843-5433-4785-8BCD-F3DA84BC4BCC}" type="presOf" srcId="{D815C85E-1A74-4787-A417-EDF564F01B09}" destId="{B037C403-6CAC-4208-A075-C494E97AAC31}" srcOrd="0" destOrd="0" presId="urn:microsoft.com/office/officeart/2005/8/layout/radial1"/>
    <dgm:cxn modelId="{310F7165-B9F3-4D71-A72F-6CE7F79A13B3}" srcId="{76AAF011-922C-42D4-8B97-47A7E49C7202}" destId="{CCB15F0F-AF90-4F38-8F05-85EFB0B384E6}" srcOrd="1" destOrd="0" parTransId="{798A7363-03D3-4FE8-9757-65993781809B}" sibTransId="{BCCC2EF6-89C2-4AB3-91EA-0E9A4AFC91FC}"/>
    <dgm:cxn modelId="{94163649-84A2-4D08-BE50-8F8E32230429}" type="presOf" srcId="{B195A8EB-2FDD-4C2A-BEB9-3F734D73ACC8}" destId="{FA1EEFD9-C88A-4AE7-9D92-28A40F8AC8E7}" srcOrd="0" destOrd="0" presId="urn:microsoft.com/office/officeart/2005/8/layout/radial1"/>
    <dgm:cxn modelId="{411ACE51-5CE4-4027-92DC-08855D1B57A9}" type="presOf" srcId="{2D0C72D5-12E7-440A-B907-CA22F3CB88F9}" destId="{1683093C-965B-4AC6-A6FD-214D20B8C91F}" srcOrd="0" destOrd="0" presId="urn:microsoft.com/office/officeart/2005/8/layout/radial1"/>
    <dgm:cxn modelId="{0093FB51-4201-41CA-B996-612D311B8E82}" type="presOf" srcId="{157F452F-6D8D-48E6-80E9-E1975BD9DA4E}" destId="{6E422204-17AB-4F95-824D-9BBD4D3811B5}" srcOrd="1" destOrd="0" presId="urn:microsoft.com/office/officeart/2005/8/layout/radial1"/>
    <dgm:cxn modelId="{D0348358-626F-4ADF-8E61-DE19F3410688}" type="presOf" srcId="{C7CBDAC0-CA99-4FF1-8B2E-276081D73668}" destId="{EBC345AC-E762-4A09-A665-28D9FBF23907}" srcOrd="0" destOrd="0" presId="urn:microsoft.com/office/officeart/2005/8/layout/radial1"/>
    <dgm:cxn modelId="{75AE067E-47B8-45C4-817E-6A1CFEBC49A7}" type="presOf" srcId="{2A91B2B6-9F4C-430C-8918-F7F5095B9E00}" destId="{738E3DAF-9007-444E-ABD8-C1717272008D}" srcOrd="0" destOrd="0" presId="urn:microsoft.com/office/officeart/2005/8/layout/radial1"/>
    <dgm:cxn modelId="{3A8CF482-9197-447F-AD86-C1C57E28E49F}" type="presOf" srcId="{89CBB652-6A73-41D5-9A60-466D3014BDEC}" destId="{8A7C6388-6125-4C65-A0E2-9A2B039D1641}" srcOrd="0" destOrd="0" presId="urn:microsoft.com/office/officeart/2005/8/layout/radial1"/>
    <dgm:cxn modelId="{A821ED8C-40E3-4C14-81EB-04D938647F02}" type="presOf" srcId="{3D1301E0-45A0-4260-9E4A-95BC52219A45}" destId="{3D018F2D-69BD-4C10-8A1C-5305CB923001}" srcOrd="0" destOrd="0" presId="urn:microsoft.com/office/officeart/2005/8/layout/radial1"/>
    <dgm:cxn modelId="{2652A298-924C-4B45-83B9-33B4E7B2C3AF}" srcId="{3D1301E0-45A0-4260-9E4A-95BC52219A45}" destId="{D815C85E-1A74-4787-A417-EDF564F01B09}" srcOrd="6" destOrd="0" parTransId="{7DCF0CC7-7876-40AA-984A-8175DD8A9173}" sibTransId="{618DC143-9744-45FA-BD89-540E43FA0040}"/>
    <dgm:cxn modelId="{41B242A5-6F0B-4527-BE75-FFCDD7AAACF6}" srcId="{3D1301E0-45A0-4260-9E4A-95BC52219A45}" destId="{F839DA5E-0531-43DA-A2FF-7C83914DF151}" srcOrd="4" destOrd="0" parTransId="{89CBB652-6A73-41D5-9A60-466D3014BDEC}" sibTransId="{F9D36EC8-1D66-4BE5-BA75-89C3B1B29E81}"/>
    <dgm:cxn modelId="{6AB519BB-02DB-4AE3-97A5-8C64B65616DC}" type="presOf" srcId="{F839DA5E-0531-43DA-A2FF-7C83914DF151}" destId="{4BADAF1B-BF5F-497D-9BC7-89B7AC211937}" srcOrd="0" destOrd="0" presId="urn:microsoft.com/office/officeart/2005/8/layout/radial1"/>
    <dgm:cxn modelId="{E67DB3CF-F7C2-4D6C-9E8A-2187D5BDA324}" type="presOf" srcId="{0810271C-9D5B-4838-8896-D98A03682F62}" destId="{9273E2CC-BF91-4EBF-81CA-9D8793B087FB}" srcOrd="0" destOrd="0" presId="urn:microsoft.com/office/officeart/2005/8/layout/radial1"/>
    <dgm:cxn modelId="{F347B9D2-8530-471F-9310-856BDC6D5BCA}" srcId="{3D1301E0-45A0-4260-9E4A-95BC52219A45}" destId="{C7CBDAC0-CA99-4FF1-8B2E-276081D73668}" srcOrd="2" destOrd="0" parTransId="{55D97731-87C8-404E-93AB-AE37CECAADAC}" sibTransId="{894A5F90-B7C6-4FF9-94E7-A80618E038C6}"/>
    <dgm:cxn modelId="{11F9EAD5-5002-4A3F-B380-301B37037690}" type="presOf" srcId="{89CBB652-6A73-41D5-9A60-466D3014BDEC}" destId="{ED6176A8-FF87-4AD7-9B48-F66C25631D92}" srcOrd="1" destOrd="0" presId="urn:microsoft.com/office/officeart/2005/8/layout/radial1"/>
    <dgm:cxn modelId="{278D0ED9-0A0F-443F-9602-3DB0229436DA}" srcId="{3D1301E0-45A0-4260-9E4A-95BC52219A45}" destId="{2A91B2B6-9F4C-430C-8918-F7F5095B9E00}" srcOrd="5" destOrd="0" parTransId="{157F452F-6D8D-48E6-80E9-E1975BD9DA4E}" sibTransId="{A26AC8E9-FBB2-49FC-AD88-233F69D237E0}"/>
    <dgm:cxn modelId="{C982BFD9-41FA-4A36-A930-FE8F2B1556B4}" type="presOf" srcId="{7DCF0CC7-7876-40AA-984A-8175DD8A9173}" destId="{D662921A-F1D1-4324-BF18-1118891F71E6}" srcOrd="1" destOrd="0" presId="urn:microsoft.com/office/officeart/2005/8/layout/radial1"/>
    <dgm:cxn modelId="{B4FE41DA-E18C-4059-84B3-9AA9EE579BA0}" type="presOf" srcId="{7DCF0CC7-7876-40AA-984A-8175DD8A9173}" destId="{A5DC6777-42E3-49EA-B234-ADC026D324AA}" srcOrd="0" destOrd="0" presId="urn:microsoft.com/office/officeart/2005/8/layout/radial1"/>
    <dgm:cxn modelId="{642082DB-2FFD-4D7A-9DDB-CE81996A7309}" srcId="{76AAF011-922C-42D4-8B97-47A7E49C7202}" destId="{3D1301E0-45A0-4260-9E4A-95BC52219A45}" srcOrd="0" destOrd="0" parTransId="{29BA5713-9F50-44ED-8FCB-A6EA3FE27712}" sibTransId="{1D3AB613-FFE5-46BD-B20D-C14206162DCF}"/>
    <dgm:cxn modelId="{00BE5BDD-62D9-4E67-B468-2C9419F6A6EF}" type="presOf" srcId="{55D97731-87C8-404E-93AB-AE37CECAADAC}" destId="{3BECD99A-5139-40A9-B26E-77779067BA85}" srcOrd="0" destOrd="0" presId="urn:microsoft.com/office/officeart/2005/8/layout/radial1"/>
    <dgm:cxn modelId="{A1B14AF2-EFE9-4ABF-8C07-53A5F80DBEBC}" type="presOf" srcId="{55D97731-87C8-404E-93AB-AE37CECAADAC}" destId="{B2CA5499-61A0-4843-AAB2-D5A7A9CDE18D}" srcOrd="1" destOrd="0" presId="urn:microsoft.com/office/officeart/2005/8/layout/radial1"/>
    <dgm:cxn modelId="{953D0B0E-53E6-4CCC-9A6D-42A1881D9650}" type="presParOf" srcId="{DEB294B7-31EB-4544-B7DE-21DDF2F49855}" destId="{3D018F2D-69BD-4C10-8A1C-5305CB923001}" srcOrd="0" destOrd="0" presId="urn:microsoft.com/office/officeart/2005/8/layout/radial1"/>
    <dgm:cxn modelId="{FE2F9689-4A89-43C4-AB0F-67B08FCC9B08}" type="presParOf" srcId="{DEB294B7-31EB-4544-B7DE-21DDF2F49855}" destId="{FA1EEFD9-C88A-4AE7-9D92-28A40F8AC8E7}" srcOrd="1" destOrd="0" presId="urn:microsoft.com/office/officeart/2005/8/layout/radial1"/>
    <dgm:cxn modelId="{7DAE7E1B-0759-414B-BF0E-DA44CD6ABE4D}" type="presParOf" srcId="{FA1EEFD9-C88A-4AE7-9D92-28A40F8AC8E7}" destId="{CB364EE8-8D78-45E6-890F-8E6ABF3DF2E6}" srcOrd="0" destOrd="0" presId="urn:microsoft.com/office/officeart/2005/8/layout/radial1"/>
    <dgm:cxn modelId="{BD6286AE-F4DD-45F4-B68F-C1B62366B028}" type="presParOf" srcId="{DEB294B7-31EB-4544-B7DE-21DDF2F49855}" destId="{32B86664-0A4E-4F7F-9BC7-EECCEA85D849}" srcOrd="2" destOrd="0" presId="urn:microsoft.com/office/officeart/2005/8/layout/radial1"/>
    <dgm:cxn modelId="{8CB5C31F-F455-469A-B579-9CBE5B9E4C3D}" type="presParOf" srcId="{DEB294B7-31EB-4544-B7DE-21DDF2F49855}" destId="{FAC93566-0AE8-4036-A8FC-C0F1CD4AAC87}" srcOrd="3" destOrd="0" presId="urn:microsoft.com/office/officeart/2005/8/layout/radial1"/>
    <dgm:cxn modelId="{ED29F094-D0D1-4477-9FB4-7BBEE92B1679}" type="presParOf" srcId="{FAC93566-0AE8-4036-A8FC-C0F1CD4AAC87}" destId="{68DCFC7E-68BB-4DBA-95AB-B4B5B996A633}" srcOrd="0" destOrd="0" presId="urn:microsoft.com/office/officeart/2005/8/layout/radial1"/>
    <dgm:cxn modelId="{65654C0F-487C-4318-8719-0AFC7AC5D39C}" type="presParOf" srcId="{DEB294B7-31EB-4544-B7DE-21DDF2F49855}" destId="{98F5FA33-3F72-4BD4-8F7E-5FCB737E543E}" srcOrd="4" destOrd="0" presId="urn:microsoft.com/office/officeart/2005/8/layout/radial1"/>
    <dgm:cxn modelId="{8F3B0CE4-E322-489B-B613-E2801087CA22}" type="presParOf" srcId="{DEB294B7-31EB-4544-B7DE-21DDF2F49855}" destId="{3BECD99A-5139-40A9-B26E-77779067BA85}" srcOrd="5" destOrd="0" presId="urn:microsoft.com/office/officeart/2005/8/layout/radial1"/>
    <dgm:cxn modelId="{EE2214AA-BD08-4F67-9EFC-B785605CEF52}" type="presParOf" srcId="{3BECD99A-5139-40A9-B26E-77779067BA85}" destId="{B2CA5499-61A0-4843-AAB2-D5A7A9CDE18D}" srcOrd="0" destOrd="0" presId="urn:microsoft.com/office/officeart/2005/8/layout/radial1"/>
    <dgm:cxn modelId="{1BAA42C3-ADFF-4B9A-B1A3-DD7822B1F06C}" type="presParOf" srcId="{DEB294B7-31EB-4544-B7DE-21DDF2F49855}" destId="{EBC345AC-E762-4A09-A665-28D9FBF23907}" srcOrd="6" destOrd="0" presId="urn:microsoft.com/office/officeart/2005/8/layout/radial1"/>
    <dgm:cxn modelId="{F2684F66-23BA-4305-8CF6-A14C196B8990}" type="presParOf" srcId="{DEB294B7-31EB-4544-B7DE-21DDF2F49855}" destId="{9273E2CC-BF91-4EBF-81CA-9D8793B087FB}" srcOrd="7" destOrd="0" presId="urn:microsoft.com/office/officeart/2005/8/layout/radial1"/>
    <dgm:cxn modelId="{7EF66740-F35A-4B25-B79D-9BB1A855EB68}" type="presParOf" srcId="{9273E2CC-BF91-4EBF-81CA-9D8793B087FB}" destId="{04D7AC1E-92B1-4DD1-97F0-A01618A3074A}" srcOrd="0" destOrd="0" presId="urn:microsoft.com/office/officeart/2005/8/layout/radial1"/>
    <dgm:cxn modelId="{F8E51738-DD5A-448A-BBD3-6D371D33C343}" type="presParOf" srcId="{DEB294B7-31EB-4544-B7DE-21DDF2F49855}" destId="{1683093C-965B-4AC6-A6FD-214D20B8C91F}" srcOrd="8" destOrd="0" presId="urn:microsoft.com/office/officeart/2005/8/layout/radial1"/>
    <dgm:cxn modelId="{E5B4B05C-B674-4E0E-BCA0-3AB543B706FA}" type="presParOf" srcId="{DEB294B7-31EB-4544-B7DE-21DDF2F49855}" destId="{8A7C6388-6125-4C65-A0E2-9A2B039D1641}" srcOrd="9" destOrd="0" presId="urn:microsoft.com/office/officeart/2005/8/layout/radial1"/>
    <dgm:cxn modelId="{35BC5C00-191D-4D27-9BFA-5FF914A41B40}" type="presParOf" srcId="{8A7C6388-6125-4C65-A0E2-9A2B039D1641}" destId="{ED6176A8-FF87-4AD7-9B48-F66C25631D92}" srcOrd="0" destOrd="0" presId="urn:microsoft.com/office/officeart/2005/8/layout/radial1"/>
    <dgm:cxn modelId="{A0E37313-737B-460A-8ED1-FEFF758FC207}" type="presParOf" srcId="{DEB294B7-31EB-4544-B7DE-21DDF2F49855}" destId="{4BADAF1B-BF5F-497D-9BC7-89B7AC211937}" srcOrd="10" destOrd="0" presId="urn:microsoft.com/office/officeart/2005/8/layout/radial1"/>
    <dgm:cxn modelId="{8121EE28-5F1C-4BC6-BB04-877DB72CD33E}" type="presParOf" srcId="{DEB294B7-31EB-4544-B7DE-21DDF2F49855}" destId="{20F054C2-4811-4953-8A1E-8DC8FF0CED9E}" srcOrd="11" destOrd="0" presId="urn:microsoft.com/office/officeart/2005/8/layout/radial1"/>
    <dgm:cxn modelId="{8F27A853-C6F6-4D68-AFCA-2160C6988395}" type="presParOf" srcId="{20F054C2-4811-4953-8A1E-8DC8FF0CED9E}" destId="{6E422204-17AB-4F95-824D-9BBD4D3811B5}" srcOrd="0" destOrd="0" presId="urn:microsoft.com/office/officeart/2005/8/layout/radial1"/>
    <dgm:cxn modelId="{2D74E2EA-734D-4D64-9AAA-E93D5813F279}" type="presParOf" srcId="{DEB294B7-31EB-4544-B7DE-21DDF2F49855}" destId="{738E3DAF-9007-444E-ABD8-C1717272008D}" srcOrd="12" destOrd="0" presId="urn:microsoft.com/office/officeart/2005/8/layout/radial1"/>
    <dgm:cxn modelId="{4743F89D-AA8F-4476-BFA1-AEB49E933AB7}" type="presParOf" srcId="{DEB294B7-31EB-4544-B7DE-21DDF2F49855}" destId="{A5DC6777-42E3-49EA-B234-ADC026D324AA}" srcOrd="13" destOrd="0" presId="urn:microsoft.com/office/officeart/2005/8/layout/radial1"/>
    <dgm:cxn modelId="{FDD58C56-6344-4DCB-8439-AF7FDD69BB1D}" type="presParOf" srcId="{A5DC6777-42E3-49EA-B234-ADC026D324AA}" destId="{D662921A-F1D1-4324-BF18-1118891F71E6}" srcOrd="0" destOrd="0" presId="urn:microsoft.com/office/officeart/2005/8/layout/radial1"/>
    <dgm:cxn modelId="{6F37F74C-4018-44A8-B9E5-278C6AA4714F}" type="presParOf" srcId="{DEB294B7-31EB-4544-B7DE-21DDF2F49855}" destId="{B037C403-6CAC-4208-A075-C494E97AAC31}" srcOrd="14" destOrd="0" presId="urn:microsoft.com/office/officeart/2005/8/layout/radial1"/>
  </dgm:cxnLst>
  <dgm:bg/>
  <dgm:whole/>
  <dgm:extLst>
    <a:ext uri="http://schemas.microsoft.com/office/drawing/2008/diagram">
      <dsp:dataModelExt xmlns:dsp="http://schemas.microsoft.com/office/drawing/2008/diagram" relId="rId3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62D1A31-7F9F-4A47-9640-D8728C83B040}">
      <dsp:nvSpPr>
        <dsp:cNvPr id="0" name=""/>
        <dsp:cNvSpPr/>
      </dsp:nvSpPr>
      <dsp:spPr>
        <a:xfrm>
          <a:off x="1835251" y="1185345"/>
          <a:ext cx="901497" cy="901497"/>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en-US" sz="800" kern="1200" dirty="0"/>
            <a:t>As sociologists what can we learn from the Case Study of George Floyd?</a:t>
          </a:r>
        </a:p>
      </dsp:txBody>
      <dsp:txXfrm>
        <a:off x="1967272" y="1317366"/>
        <a:ext cx="637455" cy="637455"/>
      </dsp:txXfrm>
    </dsp:sp>
    <dsp:sp modelId="{1C4AF878-AA0A-4EEB-8A88-CAB33C70C55B}">
      <dsp:nvSpPr>
        <dsp:cNvPr id="0" name=""/>
        <dsp:cNvSpPr/>
      </dsp:nvSpPr>
      <dsp:spPr>
        <a:xfrm rot="16200000">
          <a:off x="2149813" y="1031413"/>
          <a:ext cx="272372" cy="35492"/>
        </a:xfrm>
        <a:custGeom>
          <a:avLst/>
          <a:gdLst/>
          <a:ahLst/>
          <a:cxnLst/>
          <a:rect l="0" t="0" r="0" b="0"/>
          <a:pathLst>
            <a:path>
              <a:moveTo>
                <a:pt x="0" y="17746"/>
              </a:moveTo>
              <a:lnTo>
                <a:pt x="272372" y="17746"/>
              </a:lnTo>
            </a:path>
          </a:pathLst>
        </a:custGeom>
        <a:noFill/>
        <a:ln w="127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2279190" y="1042350"/>
        <a:ext cx="13618" cy="13618"/>
      </dsp:txXfrm>
    </dsp:sp>
    <dsp:sp modelId="{C00833D2-63A0-4BDD-85E2-B0178F8A2F03}">
      <dsp:nvSpPr>
        <dsp:cNvPr id="0" name=""/>
        <dsp:cNvSpPr/>
      </dsp:nvSpPr>
      <dsp:spPr>
        <a:xfrm>
          <a:off x="1835251" y="11476"/>
          <a:ext cx="901497" cy="901497"/>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en-US" sz="800" kern="1200" dirty="0"/>
            <a:t>Crime and Deviance</a:t>
          </a:r>
        </a:p>
      </dsp:txBody>
      <dsp:txXfrm>
        <a:off x="1967272" y="143497"/>
        <a:ext cx="637455" cy="637455"/>
      </dsp:txXfrm>
    </dsp:sp>
    <dsp:sp modelId="{DF5909DE-2729-4C32-A6C9-D415F8CAAEE5}">
      <dsp:nvSpPr>
        <dsp:cNvPr id="0" name=""/>
        <dsp:cNvSpPr/>
      </dsp:nvSpPr>
      <dsp:spPr>
        <a:xfrm rot="20520000">
          <a:off x="2708022" y="1436975"/>
          <a:ext cx="272372" cy="35492"/>
        </a:xfrm>
        <a:custGeom>
          <a:avLst/>
          <a:gdLst/>
          <a:ahLst/>
          <a:cxnLst/>
          <a:rect l="0" t="0" r="0" b="0"/>
          <a:pathLst>
            <a:path>
              <a:moveTo>
                <a:pt x="0" y="17746"/>
              </a:moveTo>
              <a:lnTo>
                <a:pt x="272372" y="17746"/>
              </a:lnTo>
            </a:path>
          </a:pathLst>
        </a:custGeom>
        <a:noFill/>
        <a:ln w="127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2837398" y="1447912"/>
        <a:ext cx="13618" cy="13618"/>
      </dsp:txXfrm>
    </dsp:sp>
    <dsp:sp modelId="{13AE9064-D137-4DA5-92E5-858FB0897AF4}">
      <dsp:nvSpPr>
        <dsp:cNvPr id="0" name=""/>
        <dsp:cNvSpPr/>
      </dsp:nvSpPr>
      <dsp:spPr>
        <a:xfrm>
          <a:off x="2951667" y="822600"/>
          <a:ext cx="901497" cy="901497"/>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en-US" sz="800" kern="1200" dirty="0"/>
            <a:t>Role of the Media</a:t>
          </a:r>
        </a:p>
      </dsp:txBody>
      <dsp:txXfrm>
        <a:off x="3083688" y="954621"/>
        <a:ext cx="637455" cy="637455"/>
      </dsp:txXfrm>
    </dsp:sp>
    <dsp:sp modelId="{D03A9970-1FFA-449E-8D9A-D408B0926E5B}">
      <dsp:nvSpPr>
        <dsp:cNvPr id="0" name=""/>
        <dsp:cNvSpPr/>
      </dsp:nvSpPr>
      <dsp:spPr>
        <a:xfrm rot="3240000">
          <a:off x="2494805" y="2093188"/>
          <a:ext cx="272372" cy="35492"/>
        </a:xfrm>
        <a:custGeom>
          <a:avLst/>
          <a:gdLst/>
          <a:ahLst/>
          <a:cxnLst/>
          <a:rect l="0" t="0" r="0" b="0"/>
          <a:pathLst>
            <a:path>
              <a:moveTo>
                <a:pt x="0" y="17746"/>
              </a:moveTo>
              <a:lnTo>
                <a:pt x="272372" y="17746"/>
              </a:lnTo>
            </a:path>
          </a:pathLst>
        </a:custGeom>
        <a:noFill/>
        <a:ln w="127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2624182" y="2104125"/>
        <a:ext cx="13618" cy="13618"/>
      </dsp:txXfrm>
    </dsp:sp>
    <dsp:sp modelId="{8C39E622-176B-49C5-9A29-AB598EFBC645}">
      <dsp:nvSpPr>
        <dsp:cNvPr id="0" name=""/>
        <dsp:cNvSpPr/>
      </dsp:nvSpPr>
      <dsp:spPr>
        <a:xfrm>
          <a:off x="2525234" y="2135026"/>
          <a:ext cx="901497" cy="901497"/>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en-US" sz="800" kern="1200" dirty="0"/>
            <a:t>PET issues associated with researching  institutional racism?</a:t>
          </a:r>
        </a:p>
      </dsp:txBody>
      <dsp:txXfrm>
        <a:off x="2657255" y="2267047"/>
        <a:ext cx="637455" cy="637455"/>
      </dsp:txXfrm>
    </dsp:sp>
    <dsp:sp modelId="{47ED3097-A19E-40FD-B88E-1FE6BE0B32AC}">
      <dsp:nvSpPr>
        <dsp:cNvPr id="0" name=""/>
        <dsp:cNvSpPr/>
      </dsp:nvSpPr>
      <dsp:spPr>
        <a:xfrm rot="7560000">
          <a:off x="1804822" y="2093188"/>
          <a:ext cx="272372" cy="35492"/>
        </a:xfrm>
        <a:custGeom>
          <a:avLst/>
          <a:gdLst/>
          <a:ahLst/>
          <a:cxnLst/>
          <a:rect l="0" t="0" r="0" b="0"/>
          <a:pathLst>
            <a:path>
              <a:moveTo>
                <a:pt x="0" y="17746"/>
              </a:moveTo>
              <a:lnTo>
                <a:pt x="272372" y="17746"/>
              </a:lnTo>
            </a:path>
          </a:pathLst>
        </a:custGeom>
        <a:noFill/>
        <a:ln w="127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rot="10800000">
        <a:off x="1934199" y="2104125"/>
        <a:ext cx="13618" cy="13618"/>
      </dsp:txXfrm>
    </dsp:sp>
    <dsp:sp modelId="{0AE67CE8-DBEA-4CD2-9580-9CF720DEDA60}">
      <dsp:nvSpPr>
        <dsp:cNvPr id="0" name=""/>
        <dsp:cNvSpPr/>
      </dsp:nvSpPr>
      <dsp:spPr>
        <a:xfrm>
          <a:off x="1145268" y="2135026"/>
          <a:ext cx="901497" cy="901497"/>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en-US" sz="800" kern="1200" dirty="0"/>
            <a:t>Social Inequalities-</a:t>
          </a:r>
        </a:p>
        <a:p>
          <a:pPr marL="0" lvl="0" indent="0" algn="ctr" defTabSz="355600">
            <a:lnSpc>
              <a:spcPct val="90000"/>
            </a:lnSpc>
            <a:spcBef>
              <a:spcPct val="0"/>
            </a:spcBef>
            <a:spcAft>
              <a:spcPct val="35000"/>
            </a:spcAft>
            <a:buNone/>
          </a:pPr>
          <a:r>
            <a:rPr lang="en-US" sz="800" kern="1200" dirty="0"/>
            <a:t>Education</a:t>
          </a:r>
        </a:p>
        <a:p>
          <a:pPr marL="0" lvl="0" indent="0" algn="ctr" defTabSz="355600">
            <a:lnSpc>
              <a:spcPct val="90000"/>
            </a:lnSpc>
            <a:spcBef>
              <a:spcPct val="0"/>
            </a:spcBef>
            <a:spcAft>
              <a:spcPct val="35000"/>
            </a:spcAft>
            <a:buNone/>
          </a:pPr>
          <a:r>
            <a:rPr lang="en-US" sz="800" kern="1200" dirty="0"/>
            <a:t>Poverty </a:t>
          </a:r>
        </a:p>
      </dsp:txBody>
      <dsp:txXfrm>
        <a:off x="1277289" y="2267047"/>
        <a:ext cx="637455" cy="637455"/>
      </dsp:txXfrm>
    </dsp:sp>
    <dsp:sp modelId="{17EA59E4-C0D2-40C6-AE56-FE793A95F8BB}">
      <dsp:nvSpPr>
        <dsp:cNvPr id="0" name=""/>
        <dsp:cNvSpPr/>
      </dsp:nvSpPr>
      <dsp:spPr>
        <a:xfrm rot="11880000">
          <a:off x="1591605" y="1436975"/>
          <a:ext cx="272372" cy="35492"/>
        </a:xfrm>
        <a:custGeom>
          <a:avLst/>
          <a:gdLst/>
          <a:ahLst/>
          <a:cxnLst/>
          <a:rect l="0" t="0" r="0" b="0"/>
          <a:pathLst>
            <a:path>
              <a:moveTo>
                <a:pt x="0" y="17746"/>
              </a:moveTo>
              <a:lnTo>
                <a:pt x="272372" y="17746"/>
              </a:lnTo>
            </a:path>
          </a:pathLst>
        </a:custGeom>
        <a:noFill/>
        <a:ln w="127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rot="10800000">
        <a:off x="1720982" y="1447912"/>
        <a:ext cx="13618" cy="13618"/>
      </dsp:txXfrm>
    </dsp:sp>
    <dsp:sp modelId="{A7E65264-B3A6-4A73-816F-8F97C2BBD66C}">
      <dsp:nvSpPr>
        <dsp:cNvPr id="0" name=""/>
        <dsp:cNvSpPr/>
      </dsp:nvSpPr>
      <dsp:spPr>
        <a:xfrm>
          <a:off x="718834" y="822600"/>
          <a:ext cx="901497" cy="901497"/>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en-US" sz="800" kern="1200" dirty="0"/>
            <a:t>Institutional Racism </a:t>
          </a:r>
        </a:p>
      </dsp:txBody>
      <dsp:txXfrm>
        <a:off x="850855" y="954621"/>
        <a:ext cx="637455" cy="63745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62D1A31-7F9F-4A47-9640-D8728C83B040}">
      <dsp:nvSpPr>
        <dsp:cNvPr id="0" name=""/>
        <dsp:cNvSpPr/>
      </dsp:nvSpPr>
      <dsp:spPr>
        <a:xfrm>
          <a:off x="1835251" y="1185345"/>
          <a:ext cx="901497" cy="901497"/>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en-US" sz="800" kern="1200" dirty="0"/>
            <a:t>As sociologists what can we learn from the Case Study of George Floyd?</a:t>
          </a:r>
        </a:p>
      </dsp:txBody>
      <dsp:txXfrm>
        <a:off x="1967272" y="1317366"/>
        <a:ext cx="637455" cy="637455"/>
      </dsp:txXfrm>
    </dsp:sp>
    <dsp:sp modelId="{1C4AF878-AA0A-4EEB-8A88-CAB33C70C55B}">
      <dsp:nvSpPr>
        <dsp:cNvPr id="0" name=""/>
        <dsp:cNvSpPr/>
      </dsp:nvSpPr>
      <dsp:spPr>
        <a:xfrm rot="16200000">
          <a:off x="2149813" y="1031413"/>
          <a:ext cx="272372" cy="35492"/>
        </a:xfrm>
        <a:custGeom>
          <a:avLst/>
          <a:gdLst/>
          <a:ahLst/>
          <a:cxnLst/>
          <a:rect l="0" t="0" r="0" b="0"/>
          <a:pathLst>
            <a:path>
              <a:moveTo>
                <a:pt x="0" y="17746"/>
              </a:moveTo>
              <a:lnTo>
                <a:pt x="272372" y="17746"/>
              </a:lnTo>
            </a:path>
          </a:pathLst>
        </a:custGeom>
        <a:noFill/>
        <a:ln w="127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2279190" y="1042350"/>
        <a:ext cx="13618" cy="13618"/>
      </dsp:txXfrm>
    </dsp:sp>
    <dsp:sp modelId="{C00833D2-63A0-4BDD-85E2-B0178F8A2F03}">
      <dsp:nvSpPr>
        <dsp:cNvPr id="0" name=""/>
        <dsp:cNvSpPr/>
      </dsp:nvSpPr>
      <dsp:spPr>
        <a:xfrm>
          <a:off x="1835251" y="11476"/>
          <a:ext cx="901497" cy="901497"/>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en-US" sz="800" kern="1200" dirty="0"/>
            <a:t>Crime and Deviance</a:t>
          </a:r>
        </a:p>
      </dsp:txBody>
      <dsp:txXfrm>
        <a:off x="1967272" y="143497"/>
        <a:ext cx="637455" cy="637455"/>
      </dsp:txXfrm>
    </dsp:sp>
    <dsp:sp modelId="{DF5909DE-2729-4C32-A6C9-D415F8CAAEE5}">
      <dsp:nvSpPr>
        <dsp:cNvPr id="0" name=""/>
        <dsp:cNvSpPr/>
      </dsp:nvSpPr>
      <dsp:spPr>
        <a:xfrm rot="20520000">
          <a:off x="2708022" y="1436975"/>
          <a:ext cx="272372" cy="35492"/>
        </a:xfrm>
        <a:custGeom>
          <a:avLst/>
          <a:gdLst/>
          <a:ahLst/>
          <a:cxnLst/>
          <a:rect l="0" t="0" r="0" b="0"/>
          <a:pathLst>
            <a:path>
              <a:moveTo>
                <a:pt x="0" y="17746"/>
              </a:moveTo>
              <a:lnTo>
                <a:pt x="272372" y="17746"/>
              </a:lnTo>
            </a:path>
          </a:pathLst>
        </a:custGeom>
        <a:noFill/>
        <a:ln w="127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2837398" y="1447912"/>
        <a:ext cx="13618" cy="13618"/>
      </dsp:txXfrm>
    </dsp:sp>
    <dsp:sp modelId="{13AE9064-D137-4DA5-92E5-858FB0897AF4}">
      <dsp:nvSpPr>
        <dsp:cNvPr id="0" name=""/>
        <dsp:cNvSpPr/>
      </dsp:nvSpPr>
      <dsp:spPr>
        <a:xfrm>
          <a:off x="2951667" y="822600"/>
          <a:ext cx="901497" cy="901497"/>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en-US" sz="800" kern="1200" dirty="0"/>
            <a:t>Role of the Media</a:t>
          </a:r>
        </a:p>
      </dsp:txBody>
      <dsp:txXfrm>
        <a:off x="3083688" y="954621"/>
        <a:ext cx="637455" cy="637455"/>
      </dsp:txXfrm>
    </dsp:sp>
    <dsp:sp modelId="{D03A9970-1FFA-449E-8D9A-D408B0926E5B}">
      <dsp:nvSpPr>
        <dsp:cNvPr id="0" name=""/>
        <dsp:cNvSpPr/>
      </dsp:nvSpPr>
      <dsp:spPr>
        <a:xfrm rot="3240000">
          <a:off x="2494805" y="2093188"/>
          <a:ext cx="272372" cy="35492"/>
        </a:xfrm>
        <a:custGeom>
          <a:avLst/>
          <a:gdLst/>
          <a:ahLst/>
          <a:cxnLst/>
          <a:rect l="0" t="0" r="0" b="0"/>
          <a:pathLst>
            <a:path>
              <a:moveTo>
                <a:pt x="0" y="17746"/>
              </a:moveTo>
              <a:lnTo>
                <a:pt x="272372" y="17746"/>
              </a:lnTo>
            </a:path>
          </a:pathLst>
        </a:custGeom>
        <a:noFill/>
        <a:ln w="127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2624182" y="2104125"/>
        <a:ext cx="13618" cy="13618"/>
      </dsp:txXfrm>
    </dsp:sp>
    <dsp:sp modelId="{8C39E622-176B-49C5-9A29-AB598EFBC645}">
      <dsp:nvSpPr>
        <dsp:cNvPr id="0" name=""/>
        <dsp:cNvSpPr/>
      </dsp:nvSpPr>
      <dsp:spPr>
        <a:xfrm>
          <a:off x="2525234" y="2135026"/>
          <a:ext cx="901497" cy="901497"/>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en-US" sz="800" kern="1200" dirty="0"/>
            <a:t>PET issues associated with researching  institutional racism?</a:t>
          </a:r>
        </a:p>
      </dsp:txBody>
      <dsp:txXfrm>
        <a:off x="2657255" y="2267047"/>
        <a:ext cx="637455" cy="637455"/>
      </dsp:txXfrm>
    </dsp:sp>
    <dsp:sp modelId="{47ED3097-A19E-40FD-B88E-1FE6BE0B32AC}">
      <dsp:nvSpPr>
        <dsp:cNvPr id="0" name=""/>
        <dsp:cNvSpPr/>
      </dsp:nvSpPr>
      <dsp:spPr>
        <a:xfrm rot="7560000">
          <a:off x="1804822" y="2093188"/>
          <a:ext cx="272372" cy="35492"/>
        </a:xfrm>
        <a:custGeom>
          <a:avLst/>
          <a:gdLst/>
          <a:ahLst/>
          <a:cxnLst/>
          <a:rect l="0" t="0" r="0" b="0"/>
          <a:pathLst>
            <a:path>
              <a:moveTo>
                <a:pt x="0" y="17746"/>
              </a:moveTo>
              <a:lnTo>
                <a:pt x="272372" y="17746"/>
              </a:lnTo>
            </a:path>
          </a:pathLst>
        </a:custGeom>
        <a:noFill/>
        <a:ln w="127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rot="10800000">
        <a:off x="1934199" y="2104125"/>
        <a:ext cx="13618" cy="13618"/>
      </dsp:txXfrm>
    </dsp:sp>
    <dsp:sp modelId="{0AE67CE8-DBEA-4CD2-9580-9CF720DEDA60}">
      <dsp:nvSpPr>
        <dsp:cNvPr id="0" name=""/>
        <dsp:cNvSpPr/>
      </dsp:nvSpPr>
      <dsp:spPr>
        <a:xfrm>
          <a:off x="1145268" y="2135026"/>
          <a:ext cx="901497" cy="901497"/>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en-US" sz="800" kern="1200" dirty="0"/>
            <a:t>Social Inequalities-</a:t>
          </a:r>
        </a:p>
        <a:p>
          <a:pPr marL="0" lvl="0" indent="0" algn="ctr" defTabSz="355600">
            <a:lnSpc>
              <a:spcPct val="90000"/>
            </a:lnSpc>
            <a:spcBef>
              <a:spcPct val="0"/>
            </a:spcBef>
            <a:spcAft>
              <a:spcPct val="35000"/>
            </a:spcAft>
            <a:buNone/>
          </a:pPr>
          <a:r>
            <a:rPr lang="en-US" sz="800" kern="1200" dirty="0"/>
            <a:t>Education</a:t>
          </a:r>
        </a:p>
        <a:p>
          <a:pPr marL="0" lvl="0" indent="0" algn="ctr" defTabSz="355600">
            <a:lnSpc>
              <a:spcPct val="90000"/>
            </a:lnSpc>
            <a:spcBef>
              <a:spcPct val="0"/>
            </a:spcBef>
            <a:spcAft>
              <a:spcPct val="35000"/>
            </a:spcAft>
            <a:buNone/>
          </a:pPr>
          <a:r>
            <a:rPr lang="en-US" sz="800" kern="1200" dirty="0"/>
            <a:t>Poverty </a:t>
          </a:r>
        </a:p>
      </dsp:txBody>
      <dsp:txXfrm>
        <a:off x="1277289" y="2267047"/>
        <a:ext cx="637455" cy="637455"/>
      </dsp:txXfrm>
    </dsp:sp>
    <dsp:sp modelId="{17EA59E4-C0D2-40C6-AE56-FE793A95F8BB}">
      <dsp:nvSpPr>
        <dsp:cNvPr id="0" name=""/>
        <dsp:cNvSpPr/>
      </dsp:nvSpPr>
      <dsp:spPr>
        <a:xfrm rot="11880000">
          <a:off x="1591605" y="1436975"/>
          <a:ext cx="272372" cy="35492"/>
        </a:xfrm>
        <a:custGeom>
          <a:avLst/>
          <a:gdLst/>
          <a:ahLst/>
          <a:cxnLst/>
          <a:rect l="0" t="0" r="0" b="0"/>
          <a:pathLst>
            <a:path>
              <a:moveTo>
                <a:pt x="0" y="17746"/>
              </a:moveTo>
              <a:lnTo>
                <a:pt x="272372" y="17746"/>
              </a:lnTo>
            </a:path>
          </a:pathLst>
        </a:custGeom>
        <a:noFill/>
        <a:ln w="127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rot="10800000">
        <a:off x="1720982" y="1447912"/>
        <a:ext cx="13618" cy="13618"/>
      </dsp:txXfrm>
    </dsp:sp>
    <dsp:sp modelId="{A7E65264-B3A6-4A73-816F-8F97C2BBD66C}">
      <dsp:nvSpPr>
        <dsp:cNvPr id="0" name=""/>
        <dsp:cNvSpPr/>
      </dsp:nvSpPr>
      <dsp:spPr>
        <a:xfrm>
          <a:off x="718834" y="822600"/>
          <a:ext cx="901497" cy="901497"/>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en-US" sz="800" kern="1200" dirty="0"/>
            <a:t>Institutional Racism </a:t>
          </a:r>
        </a:p>
      </dsp:txBody>
      <dsp:txXfrm>
        <a:off x="850855" y="954621"/>
        <a:ext cx="637455" cy="63745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62D1A31-7F9F-4A47-9640-D8728C83B040}">
      <dsp:nvSpPr>
        <dsp:cNvPr id="0" name=""/>
        <dsp:cNvSpPr/>
      </dsp:nvSpPr>
      <dsp:spPr>
        <a:xfrm>
          <a:off x="1835251" y="1185345"/>
          <a:ext cx="901497" cy="901497"/>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en-US" sz="800" kern="1200" dirty="0"/>
            <a:t>As sociologists what can we learn from the Case Study of George Floyd?</a:t>
          </a:r>
        </a:p>
      </dsp:txBody>
      <dsp:txXfrm>
        <a:off x="1967272" y="1317366"/>
        <a:ext cx="637455" cy="637455"/>
      </dsp:txXfrm>
    </dsp:sp>
    <dsp:sp modelId="{1C4AF878-AA0A-4EEB-8A88-CAB33C70C55B}">
      <dsp:nvSpPr>
        <dsp:cNvPr id="0" name=""/>
        <dsp:cNvSpPr/>
      </dsp:nvSpPr>
      <dsp:spPr>
        <a:xfrm rot="16200000">
          <a:off x="2149813" y="1031413"/>
          <a:ext cx="272372" cy="35492"/>
        </a:xfrm>
        <a:custGeom>
          <a:avLst/>
          <a:gdLst/>
          <a:ahLst/>
          <a:cxnLst/>
          <a:rect l="0" t="0" r="0" b="0"/>
          <a:pathLst>
            <a:path>
              <a:moveTo>
                <a:pt x="0" y="17746"/>
              </a:moveTo>
              <a:lnTo>
                <a:pt x="272372" y="17746"/>
              </a:lnTo>
            </a:path>
          </a:pathLst>
        </a:custGeom>
        <a:noFill/>
        <a:ln w="127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2279190" y="1042350"/>
        <a:ext cx="13618" cy="13618"/>
      </dsp:txXfrm>
    </dsp:sp>
    <dsp:sp modelId="{C00833D2-63A0-4BDD-85E2-B0178F8A2F03}">
      <dsp:nvSpPr>
        <dsp:cNvPr id="0" name=""/>
        <dsp:cNvSpPr/>
      </dsp:nvSpPr>
      <dsp:spPr>
        <a:xfrm>
          <a:off x="1835251" y="11476"/>
          <a:ext cx="901497" cy="901497"/>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en-US" sz="800" kern="1200" dirty="0"/>
            <a:t>Crime and Deviance</a:t>
          </a:r>
        </a:p>
      </dsp:txBody>
      <dsp:txXfrm>
        <a:off x="1967272" y="143497"/>
        <a:ext cx="637455" cy="637455"/>
      </dsp:txXfrm>
    </dsp:sp>
    <dsp:sp modelId="{DF5909DE-2729-4C32-A6C9-D415F8CAAEE5}">
      <dsp:nvSpPr>
        <dsp:cNvPr id="0" name=""/>
        <dsp:cNvSpPr/>
      </dsp:nvSpPr>
      <dsp:spPr>
        <a:xfrm rot="20520000">
          <a:off x="2708022" y="1436975"/>
          <a:ext cx="272372" cy="35492"/>
        </a:xfrm>
        <a:custGeom>
          <a:avLst/>
          <a:gdLst/>
          <a:ahLst/>
          <a:cxnLst/>
          <a:rect l="0" t="0" r="0" b="0"/>
          <a:pathLst>
            <a:path>
              <a:moveTo>
                <a:pt x="0" y="17746"/>
              </a:moveTo>
              <a:lnTo>
                <a:pt x="272372" y="17746"/>
              </a:lnTo>
            </a:path>
          </a:pathLst>
        </a:custGeom>
        <a:noFill/>
        <a:ln w="127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2837398" y="1447912"/>
        <a:ext cx="13618" cy="13618"/>
      </dsp:txXfrm>
    </dsp:sp>
    <dsp:sp modelId="{13AE9064-D137-4DA5-92E5-858FB0897AF4}">
      <dsp:nvSpPr>
        <dsp:cNvPr id="0" name=""/>
        <dsp:cNvSpPr/>
      </dsp:nvSpPr>
      <dsp:spPr>
        <a:xfrm>
          <a:off x="2951667" y="822600"/>
          <a:ext cx="901497" cy="901497"/>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en-US" sz="800" kern="1200" dirty="0"/>
            <a:t>Role of the Media</a:t>
          </a:r>
        </a:p>
      </dsp:txBody>
      <dsp:txXfrm>
        <a:off x="3083688" y="954621"/>
        <a:ext cx="637455" cy="637455"/>
      </dsp:txXfrm>
    </dsp:sp>
    <dsp:sp modelId="{D03A9970-1FFA-449E-8D9A-D408B0926E5B}">
      <dsp:nvSpPr>
        <dsp:cNvPr id="0" name=""/>
        <dsp:cNvSpPr/>
      </dsp:nvSpPr>
      <dsp:spPr>
        <a:xfrm rot="3240000">
          <a:off x="2494805" y="2093188"/>
          <a:ext cx="272372" cy="35492"/>
        </a:xfrm>
        <a:custGeom>
          <a:avLst/>
          <a:gdLst/>
          <a:ahLst/>
          <a:cxnLst/>
          <a:rect l="0" t="0" r="0" b="0"/>
          <a:pathLst>
            <a:path>
              <a:moveTo>
                <a:pt x="0" y="17746"/>
              </a:moveTo>
              <a:lnTo>
                <a:pt x="272372" y="17746"/>
              </a:lnTo>
            </a:path>
          </a:pathLst>
        </a:custGeom>
        <a:noFill/>
        <a:ln w="127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2624182" y="2104125"/>
        <a:ext cx="13618" cy="13618"/>
      </dsp:txXfrm>
    </dsp:sp>
    <dsp:sp modelId="{8C39E622-176B-49C5-9A29-AB598EFBC645}">
      <dsp:nvSpPr>
        <dsp:cNvPr id="0" name=""/>
        <dsp:cNvSpPr/>
      </dsp:nvSpPr>
      <dsp:spPr>
        <a:xfrm>
          <a:off x="2525234" y="2135026"/>
          <a:ext cx="901497" cy="901497"/>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en-US" sz="800" kern="1200" dirty="0"/>
            <a:t>PET issues associated with researching  institutional racism?</a:t>
          </a:r>
        </a:p>
      </dsp:txBody>
      <dsp:txXfrm>
        <a:off x="2657255" y="2267047"/>
        <a:ext cx="637455" cy="637455"/>
      </dsp:txXfrm>
    </dsp:sp>
    <dsp:sp modelId="{47ED3097-A19E-40FD-B88E-1FE6BE0B32AC}">
      <dsp:nvSpPr>
        <dsp:cNvPr id="0" name=""/>
        <dsp:cNvSpPr/>
      </dsp:nvSpPr>
      <dsp:spPr>
        <a:xfrm rot="7560000">
          <a:off x="1804822" y="2093188"/>
          <a:ext cx="272372" cy="35492"/>
        </a:xfrm>
        <a:custGeom>
          <a:avLst/>
          <a:gdLst/>
          <a:ahLst/>
          <a:cxnLst/>
          <a:rect l="0" t="0" r="0" b="0"/>
          <a:pathLst>
            <a:path>
              <a:moveTo>
                <a:pt x="0" y="17746"/>
              </a:moveTo>
              <a:lnTo>
                <a:pt x="272372" y="17746"/>
              </a:lnTo>
            </a:path>
          </a:pathLst>
        </a:custGeom>
        <a:noFill/>
        <a:ln w="127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rot="10800000">
        <a:off x="1934199" y="2104125"/>
        <a:ext cx="13618" cy="13618"/>
      </dsp:txXfrm>
    </dsp:sp>
    <dsp:sp modelId="{0AE67CE8-DBEA-4CD2-9580-9CF720DEDA60}">
      <dsp:nvSpPr>
        <dsp:cNvPr id="0" name=""/>
        <dsp:cNvSpPr/>
      </dsp:nvSpPr>
      <dsp:spPr>
        <a:xfrm>
          <a:off x="1145268" y="2135026"/>
          <a:ext cx="901497" cy="901497"/>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en-US" sz="800" kern="1200" dirty="0"/>
            <a:t>Social Inequalities-</a:t>
          </a:r>
        </a:p>
        <a:p>
          <a:pPr marL="0" lvl="0" indent="0" algn="ctr" defTabSz="355600">
            <a:lnSpc>
              <a:spcPct val="90000"/>
            </a:lnSpc>
            <a:spcBef>
              <a:spcPct val="0"/>
            </a:spcBef>
            <a:spcAft>
              <a:spcPct val="35000"/>
            </a:spcAft>
            <a:buNone/>
          </a:pPr>
          <a:r>
            <a:rPr lang="en-US" sz="800" kern="1200" dirty="0"/>
            <a:t>Education</a:t>
          </a:r>
        </a:p>
        <a:p>
          <a:pPr marL="0" lvl="0" indent="0" algn="ctr" defTabSz="355600">
            <a:lnSpc>
              <a:spcPct val="90000"/>
            </a:lnSpc>
            <a:spcBef>
              <a:spcPct val="0"/>
            </a:spcBef>
            <a:spcAft>
              <a:spcPct val="35000"/>
            </a:spcAft>
            <a:buNone/>
          </a:pPr>
          <a:r>
            <a:rPr lang="en-US" sz="800" kern="1200" dirty="0"/>
            <a:t>Poverty </a:t>
          </a:r>
        </a:p>
      </dsp:txBody>
      <dsp:txXfrm>
        <a:off x="1277289" y="2267047"/>
        <a:ext cx="637455" cy="637455"/>
      </dsp:txXfrm>
    </dsp:sp>
    <dsp:sp modelId="{17EA59E4-C0D2-40C6-AE56-FE793A95F8BB}">
      <dsp:nvSpPr>
        <dsp:cNvPr id="0" name=""/>
        <dsp:cNvSpPr/>
      </dsp:nvSpPr>
      <dsp:spPr>
        <a:xfrm rot="11880000">
          <a:off x="1591605" y="1436975"/>
          <a:ext cx="272372" cy="35492"/>
        </a:xfrm>
        <a:custGeom>
          <a:avLst/>
          <a:gdLst/>
          <a:ahLst/>
          <a:cxnLst/>
          <a:rect l="0" t="0" r="0" b="0"/>
          <a:pathLst>
            <a:path>
              <a:moveTo>
                <a:pt x="0" y="17746"/>
              </a:moveTo>
              <a:lnTo>
                <a:pt x="272372" y="17746"/>
              </a:lnTo>
            </a:path>
          </a:pathLst>
        </a:custGeom>
        <a:noFill/>
        <a:ln w="127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rot="10800000">
        <a:off x="1720982" y="1447912"/>
        <a:ext cx="13618" cy="13618"/>
      </dsp:txXfrm>
    </dsp:sp>
    <dsp:sp modelId="{A7E65264-B3A6-4A73-816F-8F97C2BBD66C}">
      <dsp:nvSpPr>
        <dsp:cNvPr id="0" name=""/>
        <dsp:cNvSpPr/>
      </dsp:nvSpPr>
      <dsp:spPr>
        <a:xfrm>
          <a:off x="718834" y="822600"/>
          <a:ext cx="901497" cy="901497"/>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en-US" sz="800" kern="1200" dirty="0"/>
            <a:t>Institutional Racism </a:t>
          </a:r>
        </a:p>
      </dsp:txBody>
      <dsp:txXfrm>
        <a:off x="850855" y="954621"/>
        <a:ext cx="637455" cy="63745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62D1A31-7F9F-4A47-9640-D8728C83B040}">
      <dsp:nvSpPr>
        <dsp:cNvPr id="0" name=""/>
        <dsp:cNvSpPr/>
      </dsp:nvSpPr>
      <dsp:spPr>
        <a:xfrm>
          <a:off x="1835251" y="1185345"/>
          <a:ext cx="901497" cy="901497"/>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en-US" sz="800" kern="1200" dirty="0"/>
            <a:t>As sociologists what can we learn from the Case Study of George Floyd?</a:t>
          </a:r>
        </a:p>
      </dsp:txBody>
      <dsp:txXfrm>
        <a:off x="1967272" y="1317366"/>
        <a:ext cx="637455" cy="637455"/>
      </dsp:txXfrm>
    </dsp:sp>
    <dsp:sp modelId="{1C4AF878-AA0A-4EEB-8A88-CAB33C70C55B}">
      <dsp:nvSpPr>
        <dsp:cNvPr id="0" name=""/>
        <dsp:cNvSpPr/>
      </dsp:nvSpPr>
      <dsp:spPr>
        <a:xfrm rot="16200000">
          <a:off x="2149813" y="1031413"/>
          <a:ext cx="272372" cy="35492"/>
        </a:xfrm>
        <a:custGeom>
          <a:avLst/>
          <a:gdLst/>
          <a:ahLst/>
          <a:cxnLst/>
          <a:rect l="0" t="0" r="0" b="0"/>
          <a:pathLst>
            <a:path>
              <a:moveTo>
                <a:pt x="0" y="17746"/>
              </a:moveTo>
              <a:lnTo>
                <a:pt x="272372" y="17746"/>
              </a:lnTo>
            </a:path>
          </a:pathLst>
        </a:custGeom>
        <a:noFill/>
        <a:ln w="127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2279190" y="1042350"/>
        <a:ext cx="13618" cy="13618"/>
      </dsp:txXfrm>
    </dsp:sp>
    <dsp:sp modelId="{C00833D2-63A0-4BDD-85E2-B0178F8A2F03}">
      <dsp:nvSpPr>
        <dsp:cNvPr id="0" name=""/>
        <dsp:cNvSpPr/>
      </dsp:nvSpPr>
      <dsp:spPr>
        <a:xfrm>
          <a:off x="1835251" y="11476"/>
          <a:ext cx="901497" cy="901497"/>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en-US" sz="800" kern="1200" dirty="0"/>
            <a:t>Crime and Deviance</a:t>
          </a:r>
        </a:p>
      </dsp:txBody>
      <dsp:txXfrm>
        <a:off x="1967272" y="143497"/>
        <a:ext cx="637455" cy="637455"/>
      </dsp:txXfrm>
    </dsp:sp>
    <dsp:sp modelId="{DF5909DE-2729-4C32-A6C9-D415F8CAAEE5}">
      <dsp:nvSpPr>
        <dsp:cNvPr id="0" name=""/>
        <dsp:cNvSpPr/>
      </dsp:nvSpPr>
      <dsp:spPr>
        <a:xfrm rot="20520000">
          <a:off x="2708022" y="1436975"/>
          <a:ext cx="272372" cy="35492"/>
        </a:xfrm>
        <a:custGeom>
          <a:avLst/>
          <a:gdLst/>
          <a:ahLst/>
          <a:cxnLst/>
          <a:rect l="0" t="0" r="0" b="0"/>
          <a:pathLst>
            <a:path>
              <a:moveTo>
                <a:pt x="0" y="17746"/>
              </a:moveTo>
              <a:lnTo>
                <a:pt x="272372" y="17746"/>
              </a:lnTo>
            </a:path>
          </a:pathLst>
        </a:custGeom>
        <a:noFill/>
        <a:ln w="127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2837398" y="1447912"/>
        <a:ext cx="13618" cy="13618"/>
      </dsp:txXfrm>
    </dsp:sp>
    <dsp:sp modelId="{13AE9064-D137-4DA5-92E5-858FB0897AF4}">
      <dsp:nvSpPr>
        <dsp:cNvPr id="0" name=""/>
        <dsp:cNvSpPr/>
      </dsp:nvSpPr>
      <dsp:spPr>
        <a:xfrm>
          <a:off x="2951667" y="822600"/>
          <a:ext cx="901497" cy="901497"/>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en-US" sz="800" kern="1200" dirty="0"/>
            <a:t>Role of the Media</a:t>
          </a:r>
        </a:p>
      </dsp:txBody>
      <dsp:txXfrm>
        <a:off x="3083688" y="954621"/>
        <a:ext cx="637455" cy="637455"/>
      </dsp:txXfrm>
    </dsp:sp>
    <dsp:sp modelId="{D03A9970-1FFA-449E-8D9A-D408B0926E5B}">
      <dsp:nvSpPr>
        <dsp:cNvPr id="0" name=""/>
        <dsp:cNvSpPr/>
      </dsp:nvSpPr>
      <dsp:spPr>
        <a:xfrm rot="3240000">
          <a:off x="2494805" y="2093188"/>
          <a:ext cx="272372" cy="35492"/>
        </a:xfrm>
        <a:custGeom>
          <a:avLst/>
          <a:gdLst/>
          <a:ahLst/>
          <a:cxnLst/>
          <a:rect l="0" t="0" r="0" b="0"/>
          <a:pathLst>
            <a:path>
              <a:moveTo>
                <a:pt x="0" y="17746"/>
              </a:moveTo>
              <a:lnTo>
                <a:pt x="272372" y="17746"/>
              </a:lnTo>
            </a:path>
          </a:pathLst>
        </a:custGeom>
        <a:noFill/>
        <a:ln w="127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2624182" y="2104125"/>
        <a:ext cx="13618" cy="13618"/>
      </dsp:txXfrm>
    </dsp:sp>
    <dsp:sp modelId="{8C39E622-176B-49C5-9A29-AB598EFBC645}">
      <dsp:nvSpPr>
        <dsp:cNvPr id="0" name=""/>
        <dsp:cNvSpPr/>
      </dsp:nvSpPr>
      <dsp:spPr>
        <a:xfrm>
          <a:off x="2525234" y="2135026"/>
          <a:ext cx="901497" cy="901497"/>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en-US" sz="800" kern="1200" dirty="0"/>
            <a:t>PET issues associated with researching  institutional racism?</a:t>
          </a:r>
        </a:p>
      </dsp:txBody>
      <dsp:txXfrm>
        <a:off x="2657255" y="2267047"/>
        <a:ext cx="637455" cy="637455"/>
      </dsp:txXfrm>
    </dsp:sp>
    <dsp:sp modelId="{47ED3097-A19E-40FD-B88E-1FE6BE0B32AC}">
      <dsp:nvSpPr>
        <dsp:cNvPr id="0" name=""/>
        <dsp:cNvSpPr/>
      </dsp:nvSpPr>
      <dsp:spPr>
        <a:xfrm rot="7560000">
          <a:off x="1804822" y="2093188"/>
          <a:ext cx="272372" cy="35492"/>
        </a:xfrm>
        <a:custGeom>
          <a:avLst/>
          <a:gdLst/>
          <a:ahLst/>
          <a:cxnLst/>
          <a:rect l="0" t="0" r="0" b="0"/>
          <a:pathLst>
            <a:path>
              <a:moveTo>
                <a:pt x="0" y="17746"/>
              </a:moveTo>
              <a:lnTo>
                <a:pt x="272372" y="17746"/>
              </a:lnTo>
            </a:path>
          </a:pathLst>
        </a:custGeom>
        <a:noFill/>
        <a:ln w="127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rot="10800000">
        <a:off x="1934199" y="2104125"/>
        <a:ext cx="13618" cy="13618"/>
      </dsp:txXfrm>
    </dsp:sp>
    <dsp:sp modelId="{0AE67CE8-DBEA-4CD2-9580-9CF720DEDA60}">
      <dsp:nvSpPr>
        <dsp:cNvPr id="0" name=""/>
        <dsp:cNvSpPr/>
      </dsp:nvSpPr>
      <dsp:spPr>
        <a:xfrm>
          <a:off x="1145268" y="2135026"/>
          <a:ext cx="901497" cy="901497"/>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en-US" sz="800" kern="1200" dirty="0"/>
            <a:t>Social Inequalities-</a:t>
          </a:r>
        </a:p>
        <a:p>
          <a:pPr marL="0" lvl="0" indent="0" algn="ctr" defTabSz="355600">
            <a:lnSpc>
              <a:spcPct val="90000"/>
            </a:lnSpc>
            <a:spcBef>
              <a:spcPct val="0"/>
            </a:spcBef>
            <a:spcAft>
              <a:spcPct val="35000"/>
            </a:spcAft>
            <a:buNone/>
          </a:pPr>
          <a:r>
            <a:rPr lang="en-US" sz="800" kern="1200" dirty="0"/>
            <a:t>Education</a:t>
          </a:r>
        </a:p>
        <a:p>
          <a:pPr marL="0" lvl="0" indent="0" algn="ctr" defTabSz="355600">
            <a:lnSpc>
              <a:spcPct val="90000"/>
            </a:lnSpc>
            <a:spcBef>
              <a:spcPct val="0"/>
            </a:spcBef>
            <a:spcAft>
              <a:spcPct val="35000"/>
            </a:spcAft>
            <a:buNone/>
          </a:pPr>
          <a:r>
            <a:rPr lang="en-US" sz="800" kern="1200" dirty="0"/>
            <a:t>Poverty </a:t>
          </a:r>
        </a:p>
      </dsp:txBody>
      <dsp:txXfrm>
        <a:off x="1277289" y="2267047"/>
        <a:ext cx="637455" cy="637455"/>
      </dsp:txXfrm>
    </dsp:sp>
    <dsp:sp modelId="{17EA59E4-C0D2-40C6-AE56-FE793A95F8BB}">
      <dsp:nvSpPr>
        <dsp:cNvPr id="0" name=""/>
        <dsp:cNvSpPr/>
      </dsp:nvSpPr>
      <dsp:spPr>
        <a:xfrm rot="11880000">
          <a:off x="1591605" y="1436975"/>
          <a:ext cx="272372" cy="35492"/>
        </a:xfrm>
        <a:custGeom>
          <a:avLst/>
          <a:gdLst/>
          <a:ahLst/>
          <a:cxnLst/>
          <a:rect l="0" t="0" r="0" b="0"/>
          <a:pathLst>
            <a:path>
              <a:moveTo>
                <a:pt x="0" y="17746"/>
              </a:moveTo>
              <a:lnTo>
                <a:pt x="272372" y="17746"/>
              </a:lnTo>
            </a:path>
          </a:pathLst>
        </a:custGeom>
        <a:noFill/>
        <a:ln w="127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rot="10800000">
        <a:off x="1720982" y="1447912"/>
        <a:ext cx="13618" cy="13618"/>
      </dsp:txXfrm>
    </dsp:sp>
    <dsp:sp modelId="{A7E65264-B3A6-4A73-816F-8F97C2BBD66C}">
      <dsp:nvSpPr>
        <dsp:cNvPr id="0" name=""/>
        <dsp:cNvSpPr/>
      </dsp:nvSpPr>
      <dsp:spPr>
        <a:xfrm>
          <a:off x="718834" y="822600"/>
          <a:ext cx="901497" cy="901497"/>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en-US" sz="800" kern="1200" dirty="0"/>
            <a:t>Institutional Racism </a:t>
          </a:r>
        </a:p>
      </dsp:txBody>
      <dsp:txXfrm>
        <a:off x="850855" y="954621"/>
        <a:ext cx="637455" cy="637455"/>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62D1A31-7F9F-4A47-9640-D8728C83B040}">
      <dsp:nvSpPr>
        <dsp:cNvPr id="0" name=""/>
        <dsp:cNvSpPr/>
      </dsp:nvSpPr>
      <dsp:spPr>
        <a:xfrm>
          <a:off x="1835251" y="1185345"/>
          <a:ext cx="901497" cy="901497"/>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en-US" sz="800" kern="1200" dirty="0"/>
            <a:t>As sociologists what can we learn from the Case Study of George Floyd?</a:t>
          </a:r>
        </a:p>
      </dsp:txBody>
      <dsp:txXfrm>
        <a:off x="1967272" y="1317366"/>
        <a:ext cx="637455" cy="637455"/>
      </dsp:txXfrm>
    </dsp:sp>
    <dsp:sp modelId="{1C4AF878-AA0A-4EEB-8A88-CAB33C70C55B}">
      <dsp:nvSpPr>
        <dsp:cNvPr id="0" name=""/>
        <dsp:cNvSpPr/>
      </dsp:nvSpPr>
      <dsp:spPr>
        <a:xfrm rot="16200000">
          <a:off x="2149813" y="1031413"/>
          <a:ext cx="272372" cy="35492"/>
        </a:xfrm>
        <a:custGeom>
          <a:avLst/>
          <a:gdLst/>
          <a:ahLst/>
          <a:cxnLst/>
          <a:rect l="0" t="0" r="0" b="0"/>
          <a:pathLst>
            <a:path>
              <a:moveTo>
                <a:pt x="0" y="17746"/>
              </a:moveTo>
              <a:lnTo>
                <a:pt x="272372" y="17746"/>
              </a:lnTo>
            </a:path>
          </a:pathLst>
        </a:custGeom>
        <a:noFill/>
        <a:ln w="127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2279190" y="1042350"/>
        <a:ext cx="13618" cy="13618"/>
      </dsp:txXfrm>
    </dsp:sp>
    <dsp:sp modelId="{C00833D2-63A0-4BDD-85E2-B0178F8A2F03}">
      <dsp:nvSpPr>
        <dsp:cNvPr id="0" name=""/>
        <dsp:cNvSpPr/>
      </dsp:nvSpPr>
      <dsp:spPr>
        <a:xfrm>
          <a:off x="1835251" y="11476"/>
          <a:ext cx="901497" cy="901497"/>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en-US" sz="800" kern="1200" dirty="0"/>
            <a:t>Crime and Deviance</a:t>
          </a:r>
        </a:p>
      </dsp:txBody>
      <dsp:txXfrm>
        <a:off x="1967272" y="143497"/>
        <a:ext cx="637455" cy="637455"/>
      </dsp:txXfrm>
    </dsp:sp>
    <dsp:sp modelId="{DF5909DE-2729-4C32-A6C9-D415F8CAAEE5}">
      <dsp:nvSpPr>
        <dsp:cNvPr id="0" name=""/>
        <dsp:cNvSpPr/>
      </dsp:nvSpPr>
      <dsp:spPr>
        <a:xfrm rot="20520000">
          <a:off x="2708022" y="1436975"/>
          <a:ext cx="272372" cy="35492"/>
        </a:xfrm>
        <a:custGeom>
          <a:avLst/>
          <a:gdLst/>
          <a:ahLst/>
          <a:cxnLst/>
          <a:rect l="0" t="0" r="0" b="0"/>
          <a:pathLst>
            <a:path>
              <a:moveTo>
                <a:pt x="0" y="17746"/>
              </a:moveTo>
              <a:lnTo>
                <a:pt x="272372" y="17746"/>
              </a:lnTo>
            </a:path>
          </a:pathLst>
        </a:custGeom>
        <a:noFill/>
        <a:ln w="127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2837398" y="1447912"/>
        <a:ext cx="13618" cy="13618"/>
      </dsp:txXfrm>
    </dsp:sp>
    <dsp:sp modelId="{13AE9064-D137-4DA5-92E5-858FB0897AF4}">
      <dsp:nvSpPr>
        <dsp:cNvPr id="0" name=""/>
        <dsp:cNvSpPr/>
      </dsp:nvSpPr>
      <dsp:spPr>
        <a:xfrm>
          <a:off x="2951667" y="822600"/>
          <a:ext cx="901497" cy="901497"/>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en-US" sz="800" kern="1200" dirty="0"/>
            <a:t>Role of the Media</a:t>
          </a:r>
        </a:p>
      </dsp:txBody>
      <dsp:txXfrm>
        <a:off x="3083688" y="954621"/>
        <a:ext cx="637455" cy="637455"/>
      </dsp:txXfrm>
    </dsp:sp>
    <dsp:sp modelId="{D03A9970-1FFA-449E-8D9A-D408B0926E5B}">
      <dsp:nvSpPr>
        <dsp:cNvPr id="0" name=""/>
        <dsp:cNvSpPr/>
      </dsp:nvSpPr>
      <dsp:spPr>
        <a:xfrm rot="3240000">
          <a:off x="2494805" y="2093188"/>
          <a:ext cx="272372" cy="35492"/>
        </a:xfrm>
        <a:custGeom>
          <a:avLst/>
          <a:gdLst/>
          <a:ahLst/>
          <a:cxnLst/>
          <a:rect l="0" t="0" r="0" b="0"/>
          <a:pathLst>
            <a:path>
              <a:moveTo>
                <a:pt x="0" y="17746"/>
              </a:moveTo>
              <a:lnTo>
                <a:pt x="272372" y="17746"/>
              </a:lnTo>
            </a:path>
          </a:pathLst>
        </a:custGeom>
        <a:noFill/>
        <a:ln w="127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2624182" y="2104125"/>
        <a:ext cx="13618" cy="13618"/>
      </dsp:txXfrm>
    </dsp:sp>
    <dsp:sp modelId="{8C39E622-176B-49C5-9A29-AB598EFBC645}">
      <dsp:nvSpPr>
        <dsp:cNvPr id="0" name=""/>
        <dsp:cNvSpPr/>
      </dsp:nvSpPr>
      <dsp:spPr>
        <a:xfrm>
          <a:off x="2525234" y="2135026"/>
          <a:ext cx="901497" cy="901497"/>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en-US" sz="800" kern="1200" dirty="0"/>
            <a:t>PET issues associated with researching  institutional racism?</a:t>
          </a:r>
        </a:p>
      </dsp:txBody>
      <dsp:txXfrm>
        <a:off x="2657255" y="2267047"/>
        <a:ext cx="637455" cy="637455"/>
      </dsp:txXfrm>
    </dsp:sp>
    <dsp:sp modelId="{47ED3097-A19E-40FD-B88E-1FE6BE0B32AC}">
      <dsp:nvSpPr>
        <dsp:cNvPr id="0" name=""/>
        <dsp:cNvSpPr/>
      </dsp:nvSpPr>
      <dsp:spPr>
        <a:xfrm rot="7560000">
          <a:off x="1804822" y="2093188"/>
          <a:ext cx="272372" cy="35492"/>
        </a:xfrm>
        <a:custGeom>
          <a:avLst/>
          <a:gdLst/>
          <a:ahLst/>
          <a:cxnLst/>
          <a:rect l="0" t="0" r="0" b="0"/>
          <a:pathLst>
            <a:path>
              <a:moveTo>
                <a:pt x="0" y="17746"/>
              </a:moveTo>
              <a:lnTo>
                <a:pt x="272372" y="17746"/>
              </a:lnTo>
            </a:path>
          </a:pathLst>
        </a:custGeom>
        <a:noFill/>
        <a:ln w="127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rot="10800000">
        <a:off x="1934199" y="2104125"/>
        <a:ext cx="13618" cy="13618"/>
      </dsp:txXfrm>
    </dsp:sp>
    <dsp:sp modelId="{0AE67CE8-DBEA-4CD2-9580-9CF720DEDA60}">
      <dsp:nvSpPr>
        <dsp:cNvPr id="0" name=""/>
        <dsp:cNvSpPr/>
      </dsp:nvSpPr>
      <dsp:spPr>
        <a:xfrm>
          <a:off x="1145268" y="2135026"/>
          <a:ext cx="901497" cy="901497"/>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en-US" sz="800" kern="1200" dirty="0"/>
            <a:t>Social Inequalities-</a:t>
          </a:r>
        </a:p>
        <a:p>
          <a:pPr marL="0" lvl="0" indent="0" algn="ctr" defTabSz="355600">
            <a:lnSpc>
              <a:spcPct val="90000"/>
            </a:lnSpc>
            <a:spcBef>
              <a:spcPct val="0"/>
            </a:spcBef>
            <a:spcAft>
              <a:spcPct val="35000"/>
            </a:spcAft>
            <a:buNone/>
          </a:pPr>
          <a:r>
            <a:rPr lang="en-US" sz="800" kern="1200" dirty="0"/>
            <a:t>Education</a:t>
          </a:r>
        </a:p>
        <a:p>
          <a:pPr marL="0" lvl="0" indent="0" algn="ctr" defTabSz="355600">
            <a:lnSpc>
              <a:spcPct val="90000"/>
            </a:lnSpc>
            <a:spcBef>
              <a:spcPct val="0"/>
            </a:spcBef>
            <a:spcAft>
              <a:spcPct val="35000"/>
            </a:spcAft>
            <a:buNone/>
          </a:pPr>
          <a:r>
            <a:rPr lang="en-US" sz="800" kern="1200" dirty="0"/>
            <a:t>Poverty </a:t>
          </a:r>
        </a:p>
      </dsp:txBody>
      <dsp:txXfrm>
        <a:off x="1277289" y="2267047"/>
        <a:ext cx="637455" cy="637455"/>
      </dsp:txXfrm>
    </dsp:sp>
    <dsp:sp modelId="{17EA59E4-C0D2-40C6-AE56-FE793A95F8BB}">
      <dsp:nvSpPr>
        <dsp:cNvPr id="0" name=""/>
        <dsp:cNvSpPr/>
      </dsp:nvSpPr>
      <dsp:spPr>
        <a:xfrm rot="11880000">
          <a:off x="1591605" y="1436975"/>
          <a:ext cx="272372" cy="35492"/>
        </a:xfrm>
        <a:custGeom>
          <a:avLst/>
          <a:gdLst/>
          <a:ahLst/>
          <a:cxnLst/>
          <a:rect l="0" t="0" r="0" b="0"/>
          <a:pathLst>
            <a:path>
              <a:moveTo>
                <a:pt x="0" y="17746"/>
              </a:moveTo>
              <a:lnTo>
                <a:pt x="272372" y="17746"/>
              </a:lnTo>
            </a:path>
          </a:pathLst>
        </a:custGeom>
        <a:noFill/>
        <a:ln w="127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rot="10800000">
        <a:off x="1720982" y="1447912"/>
        <a:ext cx="13618" cy="13618"/>
      </dsp:txXfrm>
    </dsp:sp>
    <dsp:sp modelId="{A7E65264-B3A6-4A73-816F-8F97C2BBD66C}">
      <dsp:nvSpPr>
        <dsp:cNvPr id="0" name=""/>
        <dsp:cNvSpPr/>
      </dsp:nvSpPr>
      <dsp:spPr>
        <a:xfrm>
          <a:off x="718834" y="822600"/>
          <a:ext cx="901497" cy="901497"/>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080" tIns="5080" rIns="5080" bIns="5080" numCol="1" spcCol="1270" anchor="ctr" anchorCtr="0">
          <a:noAutofit/>
        </a:bodyPr>
        <a:lstStyle/>
        <a:p>
          <a:pPr marL="0" lvl="0" indent="0" algn="ctr" defTabSz="355600">
            <a:lnSpc>
              <a:spcPct val="90000"/>
            </a:lnSpc>
            <a:spcBef>
              <a:spcPct val="0"/>
            </a:spcBef>
            <a:spcAft>
              <a:spcPct val="35000"/>
            </a:spcAft>
            <a:buNone/>
          </a:pPr>
          <a:r>
            <a:rPr lang="en-US" sz="800" kern="1200" dirty="0"/>
            <a:t>Institutional Racism </a:t>
          </a:r>
        </a:p>
      </dsp:txBody>
      <dsp:txXfrm>
        <a:off x="850855" y="954621"/>
        <a:ext cx="637455" cy="637455"/>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D018F2D-69BD-4C10-8A1C-5305CB923001}">
      <dsp:nvSpPr>
        <dsp:cNvPr id="0" name=""/>
        <dsp:cNvSpPr/>
      </dsp:nvSpPr>
      <dsp:spPr>
        <a:xfrm>
          <a:off x="3361531" y="2111211"/>
          <a:ext cx="1404937" cy="1404937"/>
        </a:xfrm>
        <a:prstGeom prst="ellipse">
          <a:avLst/>
        </a:prstGeom>
        <a:solidFill>
          <a:srgbClr val="00B050"/>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955" tIns="20955" rIns="20955" bIns="20955" numCol="1" spcCol="1270" anchor="ctr" anchorCtr="0">
          <a:noAutofit/>
        </a:bodyPr>
        <a:lstStyle/>
        <a:p>
          <a:pPr marL="0" lvl="0" indent="0" algn="ctr" defTabSz="1466850">
            <a:lnSpc>
              <a:spcPct val="90000"/>
            </a:lnSpc>
            <a:spcBef>
              <a:spcPct val="0"/>
            </a:spcBef>
            <a:spcAft>
              <a:spcPct val="35000"/>
            </a:spcAft>
            <a:buNone/>
          </a:pPr>
          <a:r>
            <a:rPr lang="en-GB" sz="3300" b="1" kern="1200" dirty="0"/>
            <a:t>Links</a:t>
          </a:r>
        </a:p>
      </dsp:txBody>
      <dsp:txXfrm>
        <a:off x="3567279" y="2316959"/>
        <a:ext cx="993441" cy="993441"/>
      </dsp:txXfrm>
    </dsp:sp>
    <dsp:sp modelId="{FA1EEFD9-C88A-4AE7-9D92-28A40F8AC8E7}">
      <dsp:nvSpPr>
        <dsp:cNvPr id="0" name=""/>
        <dsp:cNvSpPr/>
      </dsp:nvSpPr>
      <dsp:spPr>
        <a:xfrm rot="12800484">
          <a:off x="2688853" y="2175966"/>
          <a:ext cx="858986" cy="31113"/>
        </a:xfrm>
        <a:custGeom>
          <a:avLst/>
          <a:gdLst/>
          <a:ahLst/>
          <a:cxnLst/>
          <a:rect l="0" t="0" r="0" b="0"/>
          <a:pathLst>
            <a:path>
              <a:moveTo>
                <a:pt x="0" y="15556"/>
              </a:moveTo>
              <a:lnTo>
                <a:pt x="858986" y="15556"/>
              </a:lnTo>
            </a:path>
          </a:pathLst>
        </a:custGeom>
        <a:noFill/>
        <a:ln w="127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b="1" kern="1200"/>
        </a:p>
      </dsp:txBody>
      <dsp:txXfrm rot="10800000">
        <a:off x="3096872" y="2170048"/>
        <a:ext cx="42949" cy="42949"/>
      </dsp:txXfrm>
    </dsp:sp>
    <dsp:sp modelId="{32B86664-0A4E-4F7F-9BC7-EECCEA85D849}">
      <dsp:nvSpPr>
        <dsp:cNvPr id="0" name=""/>
        <dsp:cNvSpPr/>
      </dsp:nvSpPr>
      <dsp:spPr>
        <a:xfrm>
          <a:off x="1470225" y="866898"/>
          <a:ext cx="1404937" cy="1404937"/>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marL="0" lvl="0" indent="0" algn="ctr" defTabSz="666750">
            <a:lnSpc>
              <a:spcPct val="90000"/>
            </a:lnSpc>
            <a:spcBef>
              <a:spcPct val="0"/>
            </a:spcBef>
            <a:spcAft>
              <a:spcPct val="35000"/>
            </a:spcAft>
            <a:buNone/>
          </a:pPr>
          <a:r>
            <a:rPr lang="en-GB" sz="1500" b="1" kern="1200" dirty="0"/>
            <a:t>Institutional racism</a:t>
          </a:r>
        </a:p>
      </dsp:txBody>
      <dsp:txXfrm>
        <a:off x="1675973" y="1072646"/>
        <a:ext cx="993441" cy="993441"/>
      </dsp:txXfrm>
    </dsp:sp>
    <dsp:sp modelId="{FAC93566-0AE8-4036-A8FC-C0F1CD4AAC87}">
      <dsp:nvSpPr>
        <dsp:cNvPr id="0" name=""/>
        <dsp:cNvSpPr/>
      </dsp:nvSpPr>
      <dsp:spPr>
        <a:xfrm rot="16091938">
          <a:off x="3740767" y="1804167"/>
          <a:ext cx="583956" cy="31113"/>
        </a:xfrm>
        <a:custGeom>
          <a:avLst/>
          <a:gdLst/>
          <a:ahLst/>
          <a:cxnLst/>
          <a:rect l="0" t="0" r="0" b="0"/>
          <a:pathLst>
            <a:path>
              <a:moveTo>
                <a:pt x="0" y="15556"/>
              </a:moveTo>
              <a:lnTo>
                <a:pt x="583956" y="15556"/>
              </a:lnTo>
            </a:path>
          </a:pathLst>
        </a:custGeom>
        <a:noFill/>
        <a:ln w="127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b="1" kern="1200"/>
        </a:p>
      </dsp:txBody>
      <dsp:txXfrm rot="10800000">
        <a:off x="4018146" y="1805125"/>
        <a:ext cx="29197" cy="29197"/>
      </dsp:txXfrm>
    </dsp:sp>
    <dsp:sp modelId="{98F5FA33-3F72-4BD4-8F7E-5FCB737E543E}">
      <dsp:nvSpPr>
        <dsp:cNvPr id="0" name=""/>
        <dsp:cNvSpPr/>
      </dsp:nvSpPr>
      <dsp:spPr>
        <a:xfrm>
          <a:off x="3299022" y="123299"/>
          <a:ext cx="1404937" cy="1404937"/>
        </a:xfrm>
        <a:prstGeom prst="ellipse">
          <a:avLst/>
        </a:prstGeom>
        <a:solidFill>
          <a:srgbClr val="7030A0"/>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marL="0" lvl="0" indent="0" algn="ctr" defTabSz="666750">
            <a:lnSpc>
              <a:spcPct val="90000"/>
            </a:lnSpc>
            <a:spcBef>
              <a:spcPct val="0"/>
            </a:spcBef>
            <a:spcAft>
              <a:spcPct val="35000"/>
            </a:spcAft>
            <a:buNone/>
          </a:pPr>
          <a:r>
            <a:rPr lang="en-GB" sz="1500" b="1" kern="1200" dirty="0"/>
            <a:t>Education</a:t>
          </a:r>
        </a:p>
      </dsp:txBody>
      <dsp:txXfrm>
        <a:off x="3504770" y="329047"/>
        <a:ext cx="993441" cy="993441"/>
      </dsp:txXfrm>
    </dsp:sp>
    <dsp:sp modelId="{3BECD99A-5139-40A9-B26E-77779067BA85}">
      <dsp:nvSpPr>
        <dsp:cNvPr id="0" name=""/>
        <dsp:cNvSpPr/>
      </dsp:nvSpPr>
      <dsp:spPr>
        <a:xfrm rot="771429">
          <a:off x="4740050" y="3032587"/>
          <a:ext cx="702410" cy="31113"/>
        </a:xfrm>
        <a:custGeom>
          <a:avLst/>
          <a:gdLst/>
          <a:ahLst/>
          <a:cxnLst/>
          <a:rect l="0" t="0" r="0" b="0"/>
          <a:pathLst>
            <a:path>
              <a:moveTo>
                <a:pt x="0" y="15556"/>
              </a:moveTo>
              <a:lnTo>
                <a:pt x="702410" y="15556"/>
              </a:lnTo>
            </a:path>
          </a:pathLst>
        </a:custGeom>
        <a:noFill/>
        <a:ln w="127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b="1" kern="1200"/>
        </a:p>
      </dsp:txBody>
      <dsp:txXfrm>
        <a:off x="5073695" y="3030584"/>
        <a:ext cx="35120" cy="35120"/>
      </dsp:txXfrm>
    </dsp:sp>
    <dsp:sp modelId="{EBC345AC-E762-4A09-A665-28D9FBF23907}">
      <dsp:nvSpPr>
        <dsp:cNvPr id="0" name=""/>
        <dsp:cNvSpPr/>
      </dsp:nvSpPr>
      <dsp:spPr>
        <a:xfrm>
          <a:off x="5416043" y="2580140"/>
          <a:ext cx="1404937" cy="1404937"/>
        </a:xfrm>
        <a:prstGeom prst="ellipse">
          <a:avLst/>
        </a:prstGeom>
        <a:solidFill>
          <a:srgbClr val="FFFF00"/>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marL="0" lvl="0" indent="0" algn="ctr" defTabSz="666750">
            <a:lnSpc>
              <a:spcPct val="90000"/>
            </a:lnSpc>
            <a:spcBef>
              <a:spcPct val="0"/>
            </a:spcBef>
            <a:spcAft>
              <a:spcPct val="35000"/>
            </a:spcAft>
            <a:buNone/>
          </a:pPr>
          <a:r>
            <a:rPr lang="en-GB" sz="1500" b="1" kern="1200" dirty="0">
              <a:solidFill>
                <a:schemeClr val="tx1"/>
              </a:solidFill>
            </a:rPr>
            <a:t>Poverty</a:t>
          </a:r>
        </a:p>
      </dsp:txBody>
      <dsp:txXfrm>
        <a:off x="5621791" y="2785888"/>
        <a:ext cx="993441" cy="993441"/>
      </dsp:txXfrm>
    </dsp:sp>
    <dsp:sp modelId="{9273E2CC-BF91-4EBF-81CA-9D8793B087FB}">
      <dsp:nvSpPr>
        <dsp:cNvPr id="0" name=""/>
        <dsp:cNvSpPr/>
      </dsp:nvSpPr>
      <dsp:spPr>
        <a:xfrm rot="7007734">
          <a:off x="3290299" y="3706347"/>
          <a:ext cx="630023" cy="31113"/>
        </a:xfrm>
        <a:custGeom>
          <a:avLst/>
          <a:gdLst/>
          <a:ahLst/>
          <a:cxnLst/>
          <a:rect l="0" t="0" r="0" b="0"/>
          <a:pathLst>
            <a:path>
              <a:moveTo>
                <a:pt x="0" y="15556"/>
              </a:moveTo>
              <a:lnTo>
                <a:pt x="630023" y="15556"/>
              </a:lnTo>
            </a:path>
          </a:pathLst>
        </a:custGeom>
        <a:noFill/>
        <a:ln w="127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b="1" kern="1200"/>
        </a:p>
      </dsp:txBody>
      <dsp:txXfrm rot="10800000">
        <a:off x="3589560" y="3706153"/>
        <a:ext cx="31501" cy="31501"/>
      </dsp:txXfrm>
    </dsp:sp>
    <dsp:sp modelId="{1683093C-965B-4AC6-A6FD-214D20B8C91F}">
      <dsp:nvSpPr>
        <dsp:cNvPr id="0" name=""/>
        <dsp:cNvSpPr/>
      </dsp:nvSpPr>
      <dsp:spPr>
        <a:xfrm>
          <a:off x="2444153" y="3927659"/>
          <a:ext cx="1404937" cy="1404937"/>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marL="0" lvl="0" indent="0" algn="ctr" defTabSz="666750">
            <a:lnSpc>
              <a:spcPct val="90000"/>
            </a:lnSpc>
            <a:spcBef>
              <a:spcPct val="0"/>
            </a:spcBef>
            <a:spcAft>
              <a:spcPct val="35000"/>
            </a:spcAft>
            <a:buNone/>
          </a:pPr>
          <a:r>
            <a:rPr lang="en-GB" sz="1500" b="1" kern="1200" dirty="0"/>
            <a:t>Formal social control</a:t>
          </a:r>
        </a:p>
      </dsp:txBody>
      <dsp:txXfrm>
        <a:off x="2649901" y="4133407"/>
        <a:ext cx="993441" cy="993441"/>
      </dsp:txXfrm>
    </dsp:sp>
    <dsp:sp modelId="{8A7C6388-6125-4C65-A0E2-9A2B039D1641}">
      <dsp:nvSpPr>
        <dsp:cNvPr id="0" name=""/>
        <dsp:cNvSpPr/>
      </dsp:nvSpPr>
      <dsp:spPr>
        <a:xfrm rot="3746258">
          <a:off x="4217962" y="3703144"/>
          <a:ext cx="636829" cy="31113"/>
        </a:xfrm>
        <a:custGeom>
          <a:avLst/>
          <a:gdLst/>
          <a:ahLst/>
          <a:cxnLst/>
          <a:rect l="0" t="0" r="0" b="0"/>
          <a:pathLst>
            <a:path>
              <a:moveTo>
                <a:pt x="0" y="15556"/>
              </a:moveTo>
              <a:lnTo>
                <a:pt x="636829" y="15556"/>
              </a:lnTo>
            </a:path>
          </a:pathLst>
        </a:custGeom>
        <a:noFill/>
        <a:ln w="127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b="1" kern="1200"/>
        </a:p>
      </dsp:txBody>
      <dsp:txXfrm>
        <a:off x="4520456" y="3702780"/>
        <a:ext cx="31841" cy="31841"/>
      </dsp:txXfrm>
    </dsp:sp>
    <dsp:sp modelId="{4BADAF1B-BF5F-497D-9BC7-89B7AC211937}">
      <dsp:nvSpPr>
        <dsp:cNvPr id="0" name=""/>
        <dsp:cNvSpPr/>
      </dsp:nvSpPr>
      <dsp:spPr>
        <a:xfrm>
          <a:off x="4306285" y="3921253"/>
          <a:ext cx="1404937" cy="1404937"/>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marL="0" lvl="0" indent="0" algn="ctr" defTabSz="666750">
            <a:lnSpc>
              <a:spcPct val="90000"/>
            </a:lnSpc>
            <a:spcBef>
              <a:spcPct val="0"/>
            </a:spcBef>
            <a:spcAft>
              <a:spcPct val="35000"/>
            </a:spcAft>
            <a:buNone/>
          </a:pPr>
          <a:r>
            <a:rPr lang="en-GB" sz="1500" b="1" kern="1200" dirty="0"/>
            <a:t>Role of the Media</a:t>
          </a:r>
        </a:p>
      </dsp:txBody>
      <dsp:txXfrm>
        <a:off x="4512033" y="4127001"/>
        <a:ext cx="993441" cy="993441"/>
      </dsp:txXfrm>
    </dsp:sp>
    <dsp:sp modelId="{20F054C2-4811-4953-8A1E-8DC8FF0CED9E}">
      <dsp:nvSpPr>
        <dsp:cNvPr id="0" name=""/>
        <dsp:cNvSpPr/>
      </dsp:nvSpPr>
      <dsp:spPr>
        <a:xfrm rot="10028571">
          <a:off x="2685538" y="3032587"/>
          <a:ext cx="702410" cy="31113"/>
        </a:xfrm>
        <a:custGeom>
          <a:avLst/>
          <a:gdLst/>
          <a:ahLst/>
          <a:cxnLst/>
          <a:rect l="0" t="0" r="0" b="0"/>
          <a:pathLst>
            <a:path>
              <a:moveTo>
                <a:pt x="0" y="15556"/>
              </a:moveTo>
              <a:lnTo>
                <a:pt x="702410" y="15556"/>
              </a:lnTo>
            </a:path>
          </a:pathLst>
        </a:custGeom>
        <a:noFill/>
        <a:ln w="127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b="1" kern="1200"/>
        </a:p>
      </dsp:txBody>
      <dsp:txXfrm rot="10800000">
        <a:off x="3019183" y="3030584"/>
        <a:ext cx="35120" cy="35120"/>
      </dsp:txXfrm>
    </dsp:sp>
    <dsp:sp modelId="{738E3DAF-9007-444E-ABD8-C1717272008D}">
      <dsp:nvSpPr>
        <dsp:cNvPr id="0" name=""/>
        <dsp:cNvSpPr/>
      </dsp:nvSpPr>
      <dsp:spPr>
        <a:xfrm>
          <a:off x="1307018" y="2580140"/>
          <a:ext cx="1404937" cy="1404937"/>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marL="0" lvl="0" indent="0" algn="ctr" defTabSz="666750">
            <a:lnSpc>
              <a:spcPct val="90000"/>
            </a:lnSpc>
            <a:spcBef>
              <a:spcPct val="0"/>
            </a:spcBef>
            <a:spcAft>
              <a:spcPct val="35000"/>
            </a:spcAft>
            <a:buNone/>
          </a:pPr>
          <a:r>
            <a:rPr lang="en-GB" sz="1500" b="1" kern="1200" dirty="0"/>
            <a:t>Informal social control</a:t>
          </a:r>
        </a:p>
      </dsp:txBody>
      <dsp:txXfrm>
        <a:off x="1512766" y="2785888"/>
        <a:ext cx="993441" cy="993441"/>
      </dsp:txXfrm>
    </dsp:sp>
    <dsp:sp modelId="{A5DC6777-42E3-49EA-B234-ADC026D324AA}">
      <dsp:nvSpPr>
        <dsp:cNvPr id="0" name=""/>
        <dsp:cNvSpPr/>
      </dsp:nvSpPr>
      <dsp:spPr>
        <a:xfrm rot="19275809">
          <a:off x="4519273" y="2094932"/>
          <a:ext cx="842612" cy="31113"/>
        </a:xfrm>
        <a:custGeom>
          <a:avLst/>
          <a:gdLst/>
          <a:ahLst/>
          <a:cxnLst/>
          <a:rect l="0" t="0" r="0" b="0"/>
          <a:pathLst>
            <a:path>
              <a:moveTo>
                <a:pt x="0" y="15556"/>
              </a:moveTo>
              <a:lnTo>
                <a:pt x="842612" y="15556"/>
              </a:lnTo>
            </a:path>
          </a:pathLst>
        </a:custGeom>
        <a:noFill/>
        <a:ln w="127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b="1" kern="1200"/>
        </a:p>
      </dsp:txBody>
      <dsp:txXfrm>
        <a:off x="4919514" y="2089423"/>
        <a:ext cx="42130" cy="42130"/>
      </dsp:txXfrm>
    </dsp:sp>
    <dsp:sp modelId="{B037C403-6CAC-4208-A075-C494E97AAC31}">
      <dsp:nvSpPr>
        <dsp:cNvPr id="0" name=""/>
        <dsp:cNvSpPr/>
      </dsp:nvSpPr>
      <dsp:spPr>
        <a:xfrm>
          <a:off x="5114691" y="704829"/>
          <a:ext cx="1404937" cy="1404937"/>
        </a:xfrm>
        <a:prstGeom prst="ellipse">
          <a:avLst/>
        </a:prstGeom>
        <a:solidFill>
          <a:srgbClr val="FFFF00"/>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marL="0" lvl="0" indent="0" algn="ctr" defTabSz="666750">
            <a:lnSpc>
              <a:spcPct val="90000"/>
            </a:lnSpc>
            <a:spcBef>
              <a:spcPct val="0"/>
            </a:spcBef>
            <a:spcAft>
              <a:spcPct val="35000"/>
            </a:spcAft>
            <a:buNone/>
          </a:pPr>
          <a:r>
            <a:rPr lang="en-GB" sz="1500" b="1" kern="1200" dirty="0">
              <a:solidFill>
                <a:schemeClr val="tx1"/>
              </a:solidFill>
            </a:rPr>
            <a:t>Life chances</a:t>
          </a:r>
        </a:p>
      </dsp:txBody>
      <dsp:txXfrm>
        <a:off x="5320439" y="910577"/>
        <a:ext cx="993441" cy="993441"/>
      </dsp:txXfrm>
    </dsp:sp>
  </dsp:spTree>
</dsp:drawing>
</file>

<file path=ppt/diagrams/layout1.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34BF1A9-DDB9-494B-B0A8-5DDD2D9EB293}" type="datetimeFigureOut">
              <a:rPr lang="en-US" smtClean="0"/>
              <a:t>6/10/2020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F39E14F-D002-584E-994B-D9D6F0DF5A1D}" type="slidenum">
              <a:rPr lang="en-US" smtClean="0"/>
              <a:t>‹#›</a:t>
            </a:fld>
            <a:endParaRPr lang="en-US"/>
          </a:p>
        </p:txBody>
      </p:sp>
    </p:spTree>
    <p:extLst>
      <p:ext uri="{BB962C8B-B14F-4D97-AF65-F5344CB8AC3E}">
        <p14:creationId xmlns:p14="http://schemas.microsoft.com/office/powerpoint/2010/main" val="40074504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https://medium.com/the-new-standard/black-history-a-history-of-permanent-white-oppression-from-1619-to-2016-8bcfa38dfce</a:t>
            </a:r>
          </a:p>
        </p:txBody>
      </p:sp>
      <p:sp>
        <p:nvSpPr>
          <p:cNvPr id="4" name="Slide Number Placeholder 3"/>
          <p:cNvSpPr>
            <a:spLocks noGrp="1"/>
          </p:cNvSpPr>
          <p:nvPr>
            <p:ph type="sldNum" sz="quarter" idx="5"/>
          </p:nvPr>
        </p:nvSpPr>
        <p:spPr/>
        <p:txBody>
          <a:bodyPr/>
          <a:lstStyle/>
          <a:p>
            <a:fld id="{EF39E14F-D002-584E-994B-D9D6F0DF5A1D}" type="slidenum">
              <a:rPr lang="en-US" smtClean="0"/>
              <a:t>5</a:t>
            </a:fld>
            <a:endParaRPr lang="en-US"/>
          </a:p>
        </p:txBody>
      </p:sp>
    </p:spTree>
    <p:extLst>
      <p:ext uri="{BB962C8B-B14F-4D97-AF65-F5344CB8AC3E}">
        <p14:creationId xmlns:p14="http://schemas.microsoft.com/office/powerpoint/2010/main" val="31823159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F39E14F-D002-584E-994B-D9D6F0DF5A1D}" type="slidenum">
              <a:rPr lang="en-US" smtClean="0"/>
              <a:t>6</a:t>
            </a:fld>
            <a:endParaRPr lang="en-US"/>
          </a:p>
        </p:txBody>
      </p:sp>
    </p:spTree>
    <p:extLst>
      <p:ext uri="{BB962C8B-B14F-4D97-AF65-F5344CB8AC3E}">
        <p14:creationId xmlns:p14="http://schemas.microsoft.com/office/powerpoint/2010/main" val="29339588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https://www.huffingtonpost.co.uk/entry/london-mayor-sadiq-khan-institutional-racism-exists-across-society-black-lives-matter_uk_5eda1a71c5b6df553f393a27?fbclid=IwAR0HzzFFA3Tsaqy7QATWkuO-P7aLXtiRszJiWm_2DYl8QxLn3klawLCmEwc&amp;guccounter=1&amp;guce_referrer=aHR0cHM6Ly93d3cuZmFjZWJvb2suY29tLw&amp;guce_referrer_sig=AQAAAKJzqGJI0hzBOGa5HT8cUZtKQenbL-6fJn5ZXEF_SmESw1Fvz7cPEGea7eg0znnB7OL7uZA9C_xcJQKONbfW6MHU_hzIhwH6ahRtG3GP4Gk1K1CF1LTkp6rlzDbWeL3xy90UP1LqSZdnZcBnlDtvkjsZD1zxB5OJ8Fsff3YWVcLx</a:t>
            </a:r>
          </a:p>
          <a:p>
            <a:endParaRPr lang="en-GB" dirty="0"/>
          </a:p>
        </p:txBody>
      </p:sp>
      <p:sp>
        <p:nvSpPr>
          <p:cNvPr id="4" name="Slide Number Placeholder 3"/>
          <p:cNvSpPr>
            <a:spLocks noGrp="1"/>
          </p:cNvSpPr>
          <p:nvPr>
            <p:ph type="sldNum" sz="quarter" idx="5"/>
          </p:nvPr>
        </p:nvSpPr>
        <p:spPr/>
        <p:txBody>
          <a:bodyPr/>
          <a:lstStyle/>
          <a:p>
            <a:fld id="{EF39E14F-D002-584E-994B-D9D6F0DF5A1D}" type="slidenum">
              <a:rPr lang="en-US" smtClean="0"/>
              <a:t>11</a:t>
            </a:fld>
            <a:endParaRPr lang="en-US"/>
          </a:p>
        </p:txBody>
      </p:sp>
    </p:spTree>
    <p:extLst>
      <p:ext uri="{BB962C8B-B14F-4D97-AF65-F5344CB8AC3E}">
        <p14:creationId xmlns:p14="http://schemas.microsoft.com/office/powerpoint/2010/main" val="29007694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04DB13E-F722-4ED6-BB00-556651E95281}"/>
              </a:ext>
            </a:extLst>
          </p:cNvPr>
          <p:cNvSpPr/>
          <p:nvPr/>
        </p:nvSpPr>
        <p:spPr>
          <a:xfrm>
            <a:off x="0" y="0"/>
            <a:ext cx="12192000" cy="6858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0" name="Rectangle 9"/>
          <p:cNvSpPr/>
          <p:nvPr/>
        </p:nvSpPr>
        <p:spPr>
          <a:xfrm>
            <a:off x="1307870" y="1267730"/>
            <a:ext cx="9576262" cy="4307950"/>
          </a:xfrm>
          <a:prstGeom prst="rect">
            <a:avLst/>
          </a:prstGeom>
          <a:ln w="6350" cap="flat" cmpd="sng" algn="ctr">
            <a:noFill/>
            <a:prstDash val="solid"/>
          </a:ln>
          <a:effectLst>
            <a:outerShdw blurRad="50800" algn="ctr" rotWithShape="0">
              <a:prstClr val="black">
                <a:alpha val="66000"/>
              </a:prstClr>
            </a:outerShdw>
            <a:softEdge rad="0"/>
          </a:effectLst>
        </p:spPr>
      </p:sp>
      <p:sp>
        <p:nvSpPr>
          <p:cNvPr id="11" name="Rectangle 10"/>
          <p:cNvSpPr/>
          <p:nvPr/>
        </p:nvSpPr>
        <p:spPr>
          <a:xfrm>
            <a:off x="1447801" y="1411615"/>
            <a:ext cx="9296400" cy="4034770"/>
          </a:xfrm>
          <a:prstGeom prst="rect">
            <a:avLst/>
          </a:prstGeom>
          <a:noFill/>
          <a:ln w="6350" cap="sq" cmpd="sng" algn="ctr">
            <a:solidFill>
              <a:schemeClr val="tx1">
                <a:lumMod val="75000"/>
                <a:lumOff val="25000"/>
              </a:schemeClr>
            </a:solidFill>
            <a:prstDash val="solid"/>
            <a:miter lim="800000"/>
          </a:ln>
          <a:effectLst/>
        </p:spPr>
      </p:sp>
      <p:sp>
        <p:nvSpPr>
          <p:cNvPr id="15" name="Rectangle 14"/>
          <p:cNvSpPr/>
          <p:nvPr/>
        </p:nvSpPr>
        <p:spPr>
          <a:xfrm>
            <a:off x="5135880" y="1267730"/>
            <a:ext cx="1920240" cy="7315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nvGrpSpPr>
          <p:cNvPr id="7" name="Group 6">
            <a:extLst>
              <a:ext uri="{FF2B5EF4-FFF2-40B4-BE49-F238E27FC236}">
                <a16:creationId xmlns:a16="http://schemas.microsoft.com/office/drawing/2014/main" id="{E26428D7-C6F3-473D-A360-A3F5C3E8728C}"/>
              </a:ext>
            </a:extLst>
          </p:cNvPr>
          <p:cNvGrpSpPr/>
          <p:nvPr/>
        </p:nvGrpSpPr>
        <p:grpSpPr>
          <a:xfrm>
            <a:off x="5250180" y="1267730"/>
            <a:ext cx="1691640" cy="615934"/>
            <a:chOff x="5250180" y="1267730"/>
            <a:chExt cx="1691640" cy="615934"/>
          </a:xfrm>
        </p:grpSpPr>
        <p:cxnSp>
          <p:nvCxnSpPr>
            <p:cNvPr id="17" name="Straight Connector 16"/>
            <p:cNvCxnSpPr/>
            <p:nvPr/>
          </p:nvCxnSpPr>
          <p:spPr>
            <a:xfrm>
              <a:off x="5250180" y="1267730"/>
              <a:ext cx="0" cy="612648"/>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6941820" y="1267730"/>
              <a:ext cx="0" cy="612648"/>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5250180" y="1883664"/>
              <a:ext cx="1691640" cy="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629103" y="2244830"/>
            <a:ext cx="8933796" cy="2437232"/>
          </a:xfrm>
        </p:spPr>
        <p:txBody>
          <a:bodyPr tIns="45720" bIns="45720" anchor="ctr">
            <a:normAutofit/>
          </a:bodyPr>
          <a:lstStyle>
            <a:lvl1pPr algn="ctr">
              <a:lnSpc>
                <a:spcPct val="83000"/>
              </a:lnSpc>
              <a:defRPr lang="en-US" sz="6800" b="0" kern="1200" cap="all" spc="-100" baseline="0" dirty="0">
                <a:solidFill>
                  <a:schemeClr val="tx1">
                    <a:lumMod val="85000"/>
                    <a:lumOff val="15000"/>
                  </a:schemeClr>
                </a:solidFill>
                <a:effectLst/>
                <a:latin typeface="+mj-lt"/>
                <a:ea typeface="+mn-ea"/>
                <a:cs typeface="+mn-cs"/>
              </a:defRPr>
            </a:lvl1pPr>
          </a:lstStyle>
          <a:p>
            <a:r>
              <a:rPr lang="en-US"/>
              <a:t>Click to edit Master title style</a:t>
            </a:r>
            <a:endParaRPr lang="en-US" dirty="0"/>
          </a:p>
        </p:txBody>
      </p:sp>
      <p:sp>
        <p:nvSpPr>
          <p:cNvPr id="3" name="Subtitle 2"/>
          <p:cNvSpPr>
            <a:spLocks noGrp="1"/>
          </p:cNvSpPr>
          <p:nvPr>
            <p:ph type="subTitle" idx="1"/>
          </p:nvPr>
        </p:nvSpPr>
        <p:spPr>
          <a:xfrm>
            <a:off x="1629101" y="4682062"/>
            <a:ext cx="8936846" cy="457201"/>
          </a:xfrm>
        </p:spPr>
        <p:txBody>
          <a:bodyPr>
            <a:normAutofit/>
          </a:bodyPr>
          <a:lstStyle>
            <a:lvl1pPr marL="0" indent="0" algn="ctr">
              <a:spcBef>
                <a:spcPts val="0"/>
              </a:spcBef>
              <a:buNone/>
              <a:defRPr sz="1800" spc="80" baseline="0">
                <a:solidFill>
                  <a:schemeClr val="tx1">
                    <a:lumMod val="95000"/>
                    <a:lumOff val="5000"/>
                  </a:schemeClr>
                </a:solidFill>
              </a:defRPr>
            </a:lvl1pPr>
            <a:lvl2pPr marL="457200" indent="0" algn="ctr">
              <a:buNone/>
              <a:defRPr sz="1600"/>
            </a:lvl2pPr>
            <a:lvl3pPr marL="914400" indent="0" algn="ctr">
              <a:buNone/>
              <a:defRPr sz="16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Date Placeholder 19"/>
          <p:cNvSpPr>
            <a:spLocks noGrp="1"/>
          </p:cNvSpPr>
          <p:nvPr>
            <p:ph type="dt" sz="half" idx="10"/>
          </p:nvPr>
        </p:nvSpPr>
        <p:spPr>
          <a:xfrm>
            <a:off x="5318760" y="1341256"/>
            <a:ext cx="1554480" cy="485546"/>
          </a:xfrm>
        </p:spPr>
        <p:txBody>
          <a:bodyPr/>
          <a:lstStyle>
            <a:lvl1pPr algn="ctr">
              <a:defRPr sz="1300" spc="0" baseline="0">
                <a:solidFill>
                  <a:srgbClr val="FFFFFF"/>
                </a:solidFill>
                <a:latin typeface="+mn-lt"/>
              </a:defRPr>
            </a:lvl1pPr>
          </a:lstStyle>
          <a:p>
            <a:fld id="{EA0C0817-A112-4847-8014-A94B7D2A4EA3}" type="datetime1">
              <a:rPr lang="en-US" smtClean="0"/>
              <a:t>6/10/2020</a:t>
            </a:fld>
            <a:endParaRPr lang="en-US" dirty="0"/>
          </a:p>
        </p:txBody>
      </p:sp>
      <p:sp>
        <p:nvSpPr>
          <p:cNvPr id="21" name="Footer Placeholder 20"/>
          <p:cNvSpPr>
            <a:spLocks noGrp="1"/>
          </p:cNvSpPr>
          <p:nvPr>
            <p:ph type="ftr" sz="quarter" idx="11"/>
          </p:nvPr>
        </p:nvSpPr>
        <p:spPr>
          <a:xfrm>
            <a:off x="1629100" y="5177408"/>
            <a:ext cx="5730295" cy="228600"/>
          </a:xfrm>
        </p:spPr>
        <p:txBody>
          <a:bodyPr/>
          <a:lstStyle>
            <a:lvl1pPr algn="l">
              <a:defRPr>
                <a:solidFill>
                  <a:schemeClr val="tx1">
                    <a:lumMod val="85000"/>
                    <a:lumOff val="15000"/>
                  </a:schemeClr>
                </a:solidFill>
              </a:defRPr>
            </a:lvl1pPr>
          </a:lstStyle>
          <a:p>
            <a:endParaRPr lang="en-US" dirty="0"/>
          </a:p>
        </p:txBody>
      </p:sp>
      <p:sp>
        <p:nvSpPr>
          <p:cNvPr id="22" name="Slide Number Placeholder 21"/>
          <p:cNvSpPr>
            <a:spLocks noGrp="1"/>
          </p:cNvSpPr>
          <p:nvPr>
            <p:ph type="sldNum" sz="quarter" idx="12"/>
          </p:nvPr>
        </p:nvSpPr>
        <p:spPr>
          <a:xfrm>
            <a:off x="8606920" y="5177408"/>
            <a:ext cx="1955980" cy="228600"/>
          </a:xfrm>
        </p:spPr>
        <p:txBody>
          <a:bodyPr/>
          <a:lstStyle>
            <a:lvl1pPr>
              <a:defRPr>
                <a:solidFill>
                  <a:schemeClr val="tx1">
                    <a:lumMod val="85000"/>
                    <a:lumOff val="15000"/>
                  </a:schemeClr>
                </a:solidFill>
              </a:defRPr>
            </a:lvl1pPr>
          </a:lstStyle>
          <a:p>
            <a:fld id="{34B7E4EF-A1BD-40F4-AB7B-04F084DD991D}" type="slidenum">
              <a:rPr lang="en-US" smtClean="0"/>
              <a:t>‹#›</a:t>
            </a:fld>
            <a:endParaRPr lang="en-US" dirty="0"/>
          </a:p>
        </p:txBody>
      </p:sp>
    </p:spTree>
    <p:extLst>
      <p:ext uri="{BB962C8B-B14F-4D97-AF65-F5344CB8AC3E}">
        <p14:creationId xmlns:p14="http://schemas.microsoft.com/office/powerpoint/2010/main" val="12101568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34F40B7-36AB-4376-BE14-EF7004D79BB9}" type="datetime1">
              <a:rPr lang="en-US" smtClean="0"/>
              <a:t>6/10/2020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4209888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1600" y="762000"/>
            <a:ext cx="2362200" cy="52578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762000"/>
            <a:ext cx="8077200" cy="52578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F87CAB8-DCAE-46A5-AADA-B3FAD11A54E0}" type="datetime1">
              <a:rPr lang="en-US" smtClean="0"/>
              <a:t>6/10/2020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22361530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332B432-ACDA-4023-A761-2BAB76577B62}" type="datetime1">
              <a:rPr lang="en-US" smtClean="0"/>
              <a:t>6/10/2020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24675430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0A4A1889-E37C-4EC3-9E41-9DAD221CF389}"/>
              </a:ext>
            </a:extLst>
          </p:cNvPr>
          <p:cNvSpPr/>
          <p:nvPr/>
        </p:nvSpPr>
        <p:spPr>
          <a:xfrm>
            <a:off x="0" y="0"/>
            <a:ext cx="12192000" cy="6858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3" name="Rectangle 22"/>
          <p:cNvSpPr/>
          <p:nvPr/>
        </p:nvSpPr>
        <p:spPr>
          <a:xfrm>
            <a:off x="1307870" y="1267730"/>
            <a:ext cx="9576262" cy="4307950"/>
          </a:xfrm>
          <a:prstGeom prst="rect">
            <a:avLst/>
          </a:prstGeom>
          <a:ln w="6350" cap="flat" cmpd="sng" algn="ctr">
            <a:noFill/>
            <a:prstDash val="solid"/>
          </a:ln>
          <a:effectLst>
            <a:outerShdw blurRad="50800" algn="ctr" rotWithShape="0">
              <a:prstClr val="black">
                <a:alpha val="66000"/>
              </a:prstClr>
            </a:outerShdw>
            <a:softEdge rad="0"/>
          </a:effectLst>
        </p:spPr>
      </p:sp>
      <p:sp>
        <p:nvSpPr>
          <p:cNvPr id="24" name="Rectangle 23"/>
          <p:cNvSpPr/>
          <p:nvPr/>
        </p:nvSpPr>
        <p:spPr>
          <a:xfrm>
            <a:off x="1447801" y="1411615"/>
            <a:ext cx="9296400" cy="4034770"/>
          </a:xfrm>
          <a:prstGeom prst="rect">
            <a:avLst/>
          </a:prstGeom>
          <a:noFill/>
          <a:ln w="6350" cap="sq" cmpd="sng" algn="ctr">
            <a:solidFill>
              <a:schemeClr val="tx1">
                <a:lumMod val="75000"/>
                <a:lumOff val="25000"/>
              </a:schemeClr>
            </a:solidFill>
            <a:prstDash val="solid"/>
            <a:miter lim="800000"/>
          </a:ln>
          <a:effectLst/>
        </p:spPr>
      </p:sp>
      <p:sp>
        <p:nvSpPr>
          <p:cNvPr id="30" name="Rectangle 29"/>
          <p:cNvSpPr/>
          <p:nvPr/>
        </p:nvSpPr>
        <p:spPr>
          <a:xfrm>
            <a:off x="5135880" y="1267730"/>
            <a:ext cx="1920240" cy="7315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629156" y="2275165"/>
            <a:ext cx="8933688" cy="2406895"/>
          </a:xfrm>
        </p:spPr>
        <p:txBody>
          <a:bodyPr anchor="ctr">
            <a:normAutofit/>
          </a:bodyPr>
          <a:lstStyle>
            <a:lvl1pPr algn="ctr">
              <a:lnSpc>
                <a:spcPct val="83000"/>
              </a:lnSpc>
              <a:defRPr lang="en-US" sz="6800" kern="1200" cap="all" spc="-100" baseline="0" dirty="0">
                <a:solidFill>
                  <a:schemeClr val="tx1">
                    <a:lumMod val="85000"/>
                    <a:lumOff val="15000"/>
                  </a:schemeClr>
                </a:solidFill>
                <a:effectLst/>
                <a:latin typeface="+mj-lt"/>
                <a:ea typeface="+mn-ea"/>
                <a:cs typeface="+mn-cs"/>
              </a:defRPr>
            </a:lvl1pPr>
          </a:lstStyle>
          <a:p>
            <a:r>
              <a:rPr lang="en-US"/>
              <a:t>Click to edit Master title style</a:t>
            </a:r>
            <a:endParaRPr lang="en-US" dirty="0"/>
          </a:p>
        </p:txBody>
      </p:sp>
      <p:grpSp>
        <p:nvGrpSpPr>
          <p:cNvPr id="16" name="Group 15">
            <a:extLst>
              <a:ext uri="{FF2B5EF4-FFF2-40B4-BE49-F238E27FC236}">
                <a16:creationId xmlns:a16="http://schemas.microsoft.com/office/drawing/2014/main" id="{1683EB04-C23E-490C-A1A6-030CF79D23C8}"/>
              </a:ext>
            </a:extLst>
          </p:cNvPr>
          <p:cNvGrpSpPr/>
          <p:nvPr/>
        </p:nvGrpSpPr>
        <p:grpSpPr>
          <a:xfrm>
            <a:off x="5250180" y="1267730"/>
            <a:ext cx="1691640" cy="615934"/>
            <a:chOff x="5250180" y="1267730"/>
            <a:chExt cx="1691640" cy="615934"/>
          </a:xfrm>
        </p:grpSpPr>
        <p:cxnSp>
          <p:nvCxnSpPr>
            <p:cNvPr id="17" name="Straight Connector 16">
              <a:extLst>
                <a:ext uri="{FF2B5EF4-FFF2-40B4-BE49-F238E27FC236}">
                  <a16:creationId xmlns:a16="http://schemas.microsoft.com/office/drawing/2014/main" id="{F8A84C03-E1CA-4A4E-81D6-9BB0C335B7A0}"/>
                </a:ext>
              </a:extLst>
            </p:cNvPr>
            <p:cNvCxnSpPr/>
            <p:nvPr/>
          </p:nvCxnSpPr>
          <p:spPr>
            <a:xfrm>
              <a:off x="5250180" y="1267730"/>
              <a:ext cx="0" cy="612648"/>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4A26FB5A-D5D1-4DAB-AC43-7F51A7F2D197}"/>
                </a:ext>
              </a:extLst>
            </p:cNvPr>
            <p:cNvCxnSpPr/>
            <p:nvPr/>
          </p:nvCxnSpPr>
          <p:spPr>
            <a:xfrm>
              <a:off x="6941820" y="1267730"/>
              <a:ext cx="0" cy="612648"/>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49303F14-E560-4C02-94F4-B4695FE26813}"/>
                </a:ext>
              </a:extLst>
            </p:cNvPr>
            <p:cNvCxnSpPr/>
            <p:nvPr/>
          </p:nvCxnSpPr>
          <p:spPr>
            <a:xfrm>
              <a:off x="5250180" y="1883664"/>
              <a:ext cx="1691640" cy="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grpSp>
      <p:sp>
        <p:nvSpPr>
          <p:cNvPr id="3" name="Text Placeholder 2"/>
          <p:cNvSpPr>
            <a:spLocks noGrp="1"/>
          </p:cNvSpPr>
          <p:nvPr>
            <p:ph type="body" idx="1"/>
          </p:nvPr>
        </p:nvSpPr>
        <p:spPr>
          <a:xfrm>
            <a:off x="1629156" y="4682062"/>
            <a:ext cx="8939784" cy="457200"/>
          </a:xfrm>
        </p:spPr>
        <p:txBody>
          <a:bodyPr anchor="t">
            <a:normAutofit/>
          </a:bodyPr>
          <a:lstStyle>
            <a:lvl1pPr marL="0" indent="0" algn="ctr">
              <a:buNone/>
              <a:tabLst>
                <a:tab pos="2633663" algn="l"/>
              </a:tabLst>
              <a:defRPr sz="1800">
                <a:solidFill>
                  <a:schemeClr val="tx1">
                    <a:lumMod val="95000"/>
                    <a:lumOff val="5000"/>
                  </a:schemeClr>
                </a:solidFill>
                <a:effectLst/>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5318760" y="1344502"/>
            <a:ext cx="1554480" cy="498781"/>
          </a:xfrm>
        </p:spPr>
        <p:txBody>
          <a:bodyPr/>
          <a:lstStyle>
            <a:lvl1pPr algn="ctr">
              <a:defRPr lang="en-US" sz="1300" kern="1200" spc="0" baseline="0">
                <a:solidFill>
                  <a:srgbClr val="FFFFFF"/>
                </a:solidFill>
                <a:latin typeface="+mn-lt"/>
                <a:ea typeface="+mn-ea"/>
                <a:cs typeface="+mn-cs"/>
              </a:defRPr>
            </a:lvl1pPr>
          </a:lstStyle>
          <a:p>
            <a:fld id="{D9C646AA-F36E-4540-911D-FFFC0A0EF24A}" type="datetime1">
              <a:rPr lang="en-US" smtClean="0"/>
              <a:t>6/10/2020</a:t>
            </a:fld>
            <a:endParaRPr lang="en-US" dirty="0"/>
          </a:p>
        </p:txBody>
      </p:sp>
      <p:sp>
        <p:nvSpPr>
          <p:cNvPr id="5" name="Footer Placeholder 4"/>
          <p:cNvSpPr>
            <a:spLocks noGrp="1"/>
          </p:cNvSpPr>
          <p:nvPr>
            <p:ph type="ftr" sz="quarter" idx="11"/>
          </p:nvPr>
        </p:nvSpPr>
        <p:spPr>
          <a:xfrm>
            <a:off x="1629157" y="5177408"/>
            <a:ext cx="5660134" cy="228600"/>
          </a:xfrm>
        </p:spPr>
        <p:txBody>
          <a:bodyPr/>
          <a:lstStyle>
            <a:lvl1pPr algn="l">
              <a:defRPr>
                <a:solidFill>
                  <a:schemeClr val="tx1">
                    <a:lumMod val="85000"/>
                    <a:lumOff val="15000"/>
                  </a:schemeClr>
                </a:solidFill>
              </a:defRPr>
            </a:lvl1pPr>
          </a:lstStyle>
          <a:p>
            <a:endParaRPr lang="en-US" dirty="0"/>
          </a:p>
        </p:txBody>
      </p:sp>
      <p:sp>
        <p:nvSpPr>
          <p:cNvPr id="6" name="Slide Number Placeholder 5"/>
          <p:cNvSpPr>
            <a:spLocks noGrp="1"/>
          </p:cNvSpPr>
          <p:nvPr>
            <p:ph type="sldNum" sz="quarter" idx="12"/>
          </p:nvPr>
        </p:nvSpPr>
        <p:spPr>
          <a:xfrm>
            <a:off x="8604504" y="5177408"/>
            <a:ext cx="1958339" cy="228600"/>
          </a:xfrm>
        </p:spPr>
        <p:txBody>
          <a:bodyPr/>
          <a:lstStyle>
            <a:lvl1pPr>
              <a:defRPr>
                <a:solidFill>
                  <a:schemeClr val="tx1">
                    <a:lumMod val="85000"/>
                    <a:lumOff val="15000"/>
                  </a:schemeClr>
                </a:solidFill>
              </a:defRPr>
            </a:lvl1pPr>
          </a:lstStyle>
          <a:p>
            <a:fld id="{34B7E4EF-A1BD-40F4-AB7B-04F084DD991D}" type="slidenum">
              <a:rPr lang="en-US" smtClean="0"/>
              <a:t>‹#›</a:t>
            </a:fld>
            <a:endParaRPr lang="en-US" dirty="0"/>
          </a:p>
        </p:txBody>
      </p:sp>
    </p:spTree>
    <p:extLst>
      <p:ext uri="{BB962C8B-B14F-4D97-AF65-F5344CB8AC3E}">
        <p14:creationId xmlns:p14="http://schemas.microsoft.com/office/powerpoint/2010/main" val="42398639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066800" y="2103120"/>
            <a:ext cx="4663440" cy="374904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461760" y="2103120"/>
            <a:ext cx="4663440" cy="374904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69186D26-FA5F-4637-B602-B7C2DC34CFD4}" type="datetime1">
              <a:rPr lang="en-US" smtClean="0"/>
              <a:t>6/10/2020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11454138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1069848" y="2074334"/>
            <a:ext cx="4663440" cy="640080"/>
          </a:xfrm>
        </p:spPr>
        <p:txBody>
          <a:bodyPr anchor="ctr">
            <a:normAutofit/>
          </a:bodyPr>
          <a:lstStyle>
            <a:lvl1pPr marL="0" indent="0" algn="l">
              <a:spcBef>
                <a:spcPts val="0"/>
              </a:spcBef>
              <a:buNone/>
              <a:defRPr sz="1900" b="1" i="0">
                <a:solidFill>
                  <a:schemeClr val="tx1"/>
                </a:solidFill>
                <a:latin typeface="+mn-lt"/>
              </a:defRPr>
            </a:lvl1pPr>
            <a:lvl2pPr marL="457200" indent="0">
              <a:buNone/>
              <a:defRPr sz="18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1069848" y="2792472"/>
            <a:ext cx="4663440" cy="3163825"/>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6458712" y="2074334"/>
            <a:ext cx="4663440" cy="640080"/>
          </a:xfrm>
        </p:spPr>
        <p:txBody>
          <a:bodyPr anchor="ctr">
            <a:normAutofit/>
          </a:bodyPr>
          <a:lstStyle>
            <a:lvl1pPr marL="0" indent="0" algn="l">
              <a:spcBef>
                <a:spcPts val="0"/>
              </a:spcBef>
              <a:buNone/>
              <a:defRPr sz="1900" b="1">
                <a:solidFill>
                  <a:schemeClr val="tx1"/>
                </a:solidFill>
              </a:defRPr>
            </a:lvl1pPr>
            <a:lvl2pPr marL="457200" indent="0">
              <a:buNone/>
              <a:defRPr sz="18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6458712" y="2792471"/>
            <a:ext cx="4663440" cy="3164509"/>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fld id="{8A7F15D8-96D1-4781-BC50-CA8A088B2FE4}" type="datetime1">
              <a:rPr lang="en-US" smtClean="0"/>
              <a:t>6/10/2020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7135804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F9A96C99-B8F8-4528-BD05-0E16E943DC09}" type="datetime1">
              <a:rPr lang="en-US" smtClean="0"/>
              <a:t>6/10/2020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34564612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3636942-C211-4B28-8DBD-C953E00AF71B}" type="datetime1">
              <a:rPr lang="en-US" smtClean="0"/>
              <a:t>6/10/2020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33852039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5E1BBF9-8BEF-4353-BA68-30AAF9EBD8D8}"/>
              </a:ext>
            </a:extLst>
          </p:cNvPr>
          <p:cNvSpPr/>
          <p:nvPr/>
        </p:nvSpPr>
        <p:spPr>
          <a:xfrm>
            <a:off x="8119870" y="237744"/>
            <a:ext cx="3826596" cy="6382512"/>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Rectangle 12">
            <a:extLst>
              <a:ext uri="{FF2B5EF4-FFF2-40B4-BE49-F238E27FC236}">
                <a16:creationId xmlns:a16="http://schemas.microsoft.com/office/drawing/2014/main" id="{5B941C21-2A5D-4912-AB06-1BB0C0EB6AE1}"/>
              </a:ext>
            </a:extLst>
          </p:cNvPr>
          <p:cNvSpPr/>
          <p:nvPr/>
        </p:nvSpPr>
        <p:spPr>
          <a:xfrm>
            <a:off x="8254660" y="374904"/>
            <a:ext cx="3557016" cy="6108192"/>
          </a:xfrm>
          <a:prstGeom prst="rect">
            <a:avLst/>
          </a:prstGeom>
          <a:noFill/>
          <a:ln w="6350" cap="sq">
            <a:solidFill>
              <a:schemeClr val="tx1">
                <a:lumMod val="75000"/>
                <a:lumOff val="25000"/>
              </a:schemeClr>
            </a:solidFill>
            <a:miter lim="800000"/>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458200" y="607392"/>
            <a:ext cx="3161963" cy="1645920"/>
          </a:xfrm>
        </p:spPr>
        <p:txBody>
          <a:bodyPr anchor="b">
            <a:normAutofit/>
          </a:bodyPr>
          <a:lstStyle>
            <a:lvl1pPr algn="l" defTabSz="914400" rtl="0" eaLnBrk="1" latinLnBrk="0" hangingPunct="1">
              <a:lnSpc>
                <a:spcPct val="100000"/>
              </a:lnSpc>
              <a:spcBef>
                <a:spcPct val="0"/>
              </a:spcBef>
              <a:buNone/>
              <a:defRPr lang="en-US" sz="3200" b="0" kern="1200" cap="none" spc="0" baseline="0" dirty="0">
                <a:solidFill>
                  <a:schemeClr val="tx1"/>
                </a:solidFill>
                <a:effectLst/>
                <a:latin typeface="+mj-lt"/>
                <a:ea typeface="+mn-ea"/>
                <a:cs typeface="+mn-cs"/>
              </a:defRPr>
            </a:lvl1pPr>
          </a:lstStyle>
          <a:p>
            <a:r>
              <a:rPr lang="en-US"/>
              <a:t>Click to edit Master title style</a:t>
            </a:r>
            <a:endParaRPr lang="en-US" dirty="0"/>
          </a:p>
        </p:txBody>
      </p:sp>
      <p:sp>
        <p:nvSpPr>
          <p:cNvPr id="3" name="Content Placeholder 2"/>
          <p:cNvSpPr>
            <a:spLocks noGrp="1"/>
          </p:cNvSpPr>
          <p:nvPr>
            <p:ph idx="1"/>
          </p:nvPr>
        </p:nvSpPr>
        <p:spPr>
          <a:xfrm>
            <a:off x="685800" y="609600"/>
            <a:ext cx="6858000" cy="5334000"/>
          </a:xfrm>
        </p:spPr>
        <p:txBody>
          <a:bodyPr/>
          <a:lstStyle>
            <a:lvl1pPr>
              <a:defRPr sz="19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458200" y="2336800"/>
            <a:ext cx="3161963" cy="3606800"/>
          </a:xfrm>
        </p:spPr>
        <p:txBody>
          <a:bodyPr>
            <a:normAutofit/>
          </a:bodyPr>
          <a:lstStyle>
            <a:lvl1pPr marL="0" indent="0">
              <a:lnSpc>
                <a:spcPct val="110000"/>
              </a:lnSpc>
              <a:spcBef>
                <a:spcPts val="800"/>
              </a:spcBef>
              <a:buNone/>
              <a:defRPr sz="18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Date Placeholder 7"/>
          <p:cNvSpPr>
            <a:spLocks noGrp="1"/>
          </p:cNvSpPr>
          <p:nvPr>
            <p:ph type="dt" sz="half" idx="10"/>
          </p:nvPr>
        </p:nvSpPr>
        <p:spPr>
          <a:xfrm>
            <a:off x="5588000" y="6035040"/>
            <a:ext cx="1955800" cy="365760"/>
          </a:xfrm>
        </p:spPr>
        <p:txBody>
          <a:bodyPr/>
          <a:lstStyle>
            <a:lvl1pPr>
              <a:defRPr>
                <a:solidFill>
                  <a:schemeClr val="tx1">
                    <a:lumMod val="85000"/>
                    <a:lumOff val="15000"/>
                  </a:schemeClr>
                </a:solidFill>
              </a:defRPr>
            </a:lvl1pPr>
          </a:lstStyle>
          <a:p>
            <a:fld id="{7E8D12A6-918A-48BD-8CB9-CA713993B0EA}" type="datetime1">
              <a:rPr lang="en-US" smtClean="0"/>
              <a:t>6/10/2020</a:t>
            </a:fld>
            <a:endParaRPr lang="en-US"/>
          </a:p>
        </p:txBody>
      </p:sp>
      <p:sp>
        <p:nvSpPr>
          <p:cNvPr id="9" name="Footer Placeholder 8"/>
          <p:cNvSpPr>
            <a:spLocks noGrp="1"/>
          </p:cNvSpPr>
          <p:nvPr>
            <p:ph type="ftr" sz="quarter" idx="11"/>
          </p:nvPr>
        </p:nvSpPr>
        <p:spPr>
          <a:xfrm>
            <a:off x="685801" y="6035040"/>
            <a:ext cx="4584700" cy="365760"/>
          </a:xfrm>
        </p:spPr>
        <p:txBody>
          <a:bodyPr/>
          <a:lstStyle>
            <a:lvl1pPr algn="l">
              <a:defRPr/>
            </a:lvl1pPr>
          </a:lstStyle>
          <a:p>
            <a:endParaRPr lang="en-US"/>
          </a:p>
        </p:txBody>
      </p:sp>
      <p:sp>
        <p:nvSpPr>
          <p:cNvPr id="11" name="Slide Number Placeholder 10"/>
          <p:cNvSpPr>
            <a:spLocks noGrp="1"/>
          </p:cNvSpPr>
          <p:nvPr>
            <p:ph type="sldNum" sz="quarter" idx="12"/>
          </p:nvPr>
        </p:nvSpPr>
        <p:spPr>
          <a:xfrm>
            <a:off x="10396728" y="6035040"/>
            <a:ext cx="1223435" cy="365760"/>
          </a:xfrm>
        </p:spPr>
        <p:txBody>
          <a:bodyPr/>
          <a:lstStyle>
            <a:lvl1pPr>
              <a:defRPr>
                <a:solidFill>
                  <a:schemeClr val="tx1">
                    <a:lumMod val="85000"/>
                    <a:lumOff val="15000"/>
                  </a:schemeClr>
                </a:solidFill>
              </a:defRPr>
            </a:lvl1pPr>
          </a:lstStyle>
          <a:p>
            <a:fld id="{34B7E4EF-A1BD-40F4-AB7B-04F084DD991D}" type="slidenum">
              <a:rPr lang="en-US" smtClean="0"/>
              <a:t>‹#›</a:t>
            </a:fld>
            <a:endParaRPr lang="en-US"/>
          </a:p>
        </p:txBody>
      </p:sp>
    </p:spTree>
    <p:extLst>
      <p:ext uri="{BB962C8B-B14F-4D97-AF65-F5344CB8AC3E}">
        <p14:creationId xmlns:p14="http://schemas.microsoft.com/office/powerpoint/2010/main" val="1051225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E687CA98-D9C7-497F-A1DA-7D22F8753BCE}"/>
              </a:ext>
            </a:extLst>
          </p:cNvPr>
          <p:cNvSpPr/>
          <p:nvPr/>
        </p:nvSpPr>
        <p:spPr>
          <a:xfrm>
            <a:off x="8119870" y="237744"/>
            <a:ext cx="3826596" cy="6382512"/>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Picture Placeholder 2"/>
          <p:cNvSpPr>
            <a:spLocks noGrp="1" noChangeAspect="1"/>
          </p:cNvSpPr>
          <p:nvPr>
            <p:ph type="pic" idx="1"/>
          </p:nvPr>
        </p:nvSpPr>
        <p:spPr>
          <a:xfrm>
            <a:off x="228599" y="237744"/>
            <a:ext cx="7696201" cy="6382512"/>
          </a:xfrm>
          <a:solidFill>
            <a:schemeClr val="accent1">
              <a:lumMod val="60000"/>
              <a:lumOff val="40000"/>
            </a:schemeClr>
          </a:solidFill>
          <a:ln>
            <a:noFill/>
          </a:ln>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5" name="Date Placeholder 4"/>
          <p:cNvSpPr>
            <a:spLocks noGrp="1"/>
          </p:cNvSpPr>
          <p:nvPr>
            <p:ph type="dt" sz="half" idx="10"/>
          </p:nvPr>
        </p:nvSpPr>
        <p:spPr>
          <a:xfrm>
            <a:off x="5662337" y="6035040"/>
            <a:ext cx="2071963" cy="365760"/>
          </a:xfrm>
        </p:spPr>
        <p:txBody>
          <a:bodyPr/>
          <a:lstStyle>
            <a:lvl1pPr>
              <a:defRPr b="1">
                <a:solidFill>
                  <a:srgbClr val="FFFFFF"/>
                </a:solidFill>
                <a:effectLst>
                  <a:outerShdw blurRad="19050" dist="6350" dir="2700000" algn="tl" rotWithShape="0">
                    <a:prstClr val="black">
                      <a:alpha val="40000"/>
                    </a:prstClr>
                  </a:outerShdw>
                </a:effectLst>
              </a:defRPr>
            </a:lvl1pPr>
          </a:lstStyle>
          <a:p>
            <a:fld id="{E778CE86-875F-4587-BCF6-FA054AFC0D53}" type="datetime1">
              <a:rPr lang="en-US" smtClean="0"/>
              <a:pPr/>
              <a:t>6/10/2020</a:t>
            </a:fld>
            <a:endParaRPr lang="en-US" dirty="0"/>
          </a:p>
        </p:txBody>
      </p:sp>
      <p:sp>
        <p:nvSpPr>
          <p:cNvPr id="6" name="Footer Placeholder 5"/>
          <p:cNvSpPr>
            <a:spLocks noGrp="1"/>
          </p:cNvSpPr>
          <p:nvPr>
            <p:ph type="ftr" sz="quarter" idx="11"/>
          </p:nvPr>
        </p:nvSpPr>
        <p:spPr>
          <a:xfrm>
            <a:off x="612648" y="6035040"/>
            <a:ext cx="4588002" cy="365760"/>
          </a:xfrm>
        </p:spPr>
        <p:txBody>
          <a:bodyPr/>
          <a:lstStyle>
            <a:lvl1pPr marL="0" algn="r" defTabSz="914400" rtl="0" eaLnBrk="1" latinLnBrk="0" hangingPunct="1">
              <a:defRPr lang="en-US" sz="1000" b="1" kern="1200" dirty="0">
                <a:solidFill>
                  <a:srgbClr val="FFFFFF"/>
                </a:solidFill>
                <a:effectLst>
                  <a:outerShdw blurRad="19050" dist="6350" dir="2700000" algn="tl" rotWithShape="0">
                    <a:prstClr val="black">
                      <a:alpha val="40000"/>
                    </a:prstClr>
                  </a:outerShdw>
                </a:effectLst>
                <a:latin typeface="+mn-lt"/>
                <a:ea typeface="+mn-ea"/>
                <a:cs typeface="+mn-cs"/>
              </a:defRPr>
            </a:lvl1pPr>
          </a:lstStyle>
          <a:p>
            <a:pPr algn="l"/>
            <a:endParaRPr lang="en-US" dirty="0"/>
          </a:p>
        </p:txBody>
      </p:sp>
      <p:sp>
        <p:nvSpPr>
          <p:cNvPr id="7" name="Slide Number Placeholder 6"/>
          <p:cNvSpPr>
            <a:spLocks noGrp="1"/>
          </p:cNvSpPr>
          <p:nvPr>
            <p:ph type="sldNum" sz="quarter" idx="12"/>
          </p:nvPr>
        </p:nvSpPr>
        <p:spPr>
          <a:xfrm>
            <a:off x="10396728" y="6035040"/>
            <a:ext cx="1225296" cy="365760"/>
          </a:xfrm>
        </p:spPr>
        <p:txBody>
          <a:bodyPr/>
          <a:lstStyle/>
          <a:p>
            <a:fld id="{34B7E4EF-A1BD-40F4-AB7B-04F084DD991D}" type="slidenum">
              <a:rPr lang="en-US" smtClean="0"/>
              <a:t>‹#›</a:t>
            </a:fld>
            <a:endParaRPr lang="en-US"/>
          </a:p>
        </p:txBody>
      </p:sp>
      <p:sp>
        <p:nvSpPr>
          <p:cNvPr id="12" name="Rectangle 11">
            <a:extLst>
              <a:ext uri="{FF2B5EF4-FFF2-40B4-BE49-F238E27FC236}">
                <a16:creationId xmlns:a16="http://schemas.microsoft.com/office/drawing/2014/main" id="{F8B3D8CC-BB13-41A5-8F34-B8E84A4F9534}"/>
              </a:ext>
            </a:extLst>
          </p:cNvPr>
          <p:cNvSpPr/>
          <p:nvPr/>
        </p:nvSpPr>
        <p:spPr>
          <a:xfrm>
            <a:off x="8254660" y="374904"/>
            <a:ext cx="3557016" cy="6108192"/>
          </a:xfrm>
          <a:prstGeom prst="rect">
            <a:avLst/>
          </a:prstGeom>
          <a:noFill/>
          <a:ln w="6350" cap="sq">
            <a:solidFill>
              <a:schemeClr val="tx1">
                <a:lumMod val="75000"/>
                <a:lumOff val="25000"/>
              </a:schemeClr>
            </a:solidFill>
            <a:miter lim="800000"/>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477250" y="603504"/>
            <a:ext cx="3144774" cy="1645920"/>
          </a:xfrm>
        </p:spPr>
        <p:txBody>
          <a:bodyPr anchor="b">
            <a:noAutofit/>
          </a:bodyPr>
          <a:lstStyle>
            <a:lvl1pPr algn="l">
              <a:lnSpc>
                <a:spcPct val="100000"/>
              </a:lnSpc>
              <a:defRPr sz="3200" b="0">
                <a:solidFill>
                  <a:schemeClr val="tx1"/>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8477250" y="2386584"/>
            <a:ext cx="3144774" cy="3511296"/>
          </a:xfrm>
        </p:spPr>
        <p:txBody>
          <a:bodyPr>
            <a:normAutofit/>
          </a:bodyPr>
          <a:lstStyle>
            <a:lvl1pPr marL="0" indent="0" algn="l">
              <a:lnSpc>
                <a:spcPct val="110000"/>
              </a:lnSpc>
              <a:spcBef>
                <a:spcPts val="800"/>
              </a:spcBef>
              <a:buNone/>
              <a:defRPr sz="18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40949508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1E94681D-2A4C-4A8D-B9B5-31D440D0328D}"/>
              </a:ext>
            </a:extLst>
          </p:cNvPr>
          <p:cNvSpPr/>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234696" y="237744"/>
            <a:ext cx="11722608" cy="6382512"/>
          </a:xfrm>
          <a:prstGeom prst="rect">
            <a:avLst/>
          </a:prstGeom>
          <a:solidFill>
            <a:schemeClr val="bg1">
              <a:lumMod val="75000"/>
              <a:alpha val="60000"/>
            </a:schemeClr>
          </a:solidFill>
          <a:ln w="6350" cap="flat" cmpd="sng" algn="ctr">
            <a:noFill/>
            <a:prstDash val="solid"/>
          </a:ln>
          <a:effectLst>
            <a:softEdge rad="0"/>
          </a:effectLst>
        </p:spPr>
      </p:sp>
      <p:sp>
        <p:nvSpPr>
          <p:cNvPr id="8" name="Rectangle 7"/>
          <p:cNvSpPr/>
          <p:nvPr/>
        </p:nvSpPr>
        <p:spPr>
          <a:xfrm>
            <a:off x="371856" y="374904"/>
            <a:ext cx="11448288" cy="6108192"/>
          </a:xfrm>
          <a:prstGeom prst="rect">
            <a:avLst/>
          </a:prstGeom>
          <a:noFill/>
          <a:ln w="6350" cap="sq" cmpd="sng" algn="ctr">
            <a:solidFill>
              <a:schemeClr val="tx1">
                <a:lumMod val="85000"/>
                <a:lumOff val="15000"/>
              </a:schemeClr>
            </a:solidFill>
            <a:prstDash val="solid"/>
            <a:miter lim="800000"/>
          </a:ln>
          <a:effectLst/>
        </p:spPr>
      </p:sp>
      <p:sp>
        <p:nvSpPr>
          <p:cNvPr id="2" name="Title Placeholder 1"/>
          <p:cNvSpPr>
            <a:spLocks noGrp="1"/>
          </p:cNvSpPr>
          <p:nvPr>
            <p:ph type="title"/>
          </p:nvPr>
        </p:nvSpPr>
        <p:spPr>
          <a:xfrm>
            <a:off x="1066800" y="642594"/>
            <a:ext cx="10058400" cy="13716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066800" y="2103120"/>
            <a:ext cx="10058400" cy="384962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56794" y="6035040"/>
            <a:ext cx="2893045" cy="365760"/>
          </a:xfrm>
          <a:prstGeom prst="rect">
            <a:avLst/>
          </a:prstGeom>
        </p:spPr>
        <p:txBody>
          <a:bodyPr vert="horz" lIns="91440" tIns="45720" rIns="91440" bIns="45720" rtlCol="0" anchor="b"/>
          <a:lstStyle>
            <a:lvl1pPr algn="r">
              <a:defRPr sz="1000">
                <a:solidFill>
                  <a:schemeClr val="tx1">
                    <a:lumMod val="75000"/>
                    <a:lumOff val="25000"/>
                  </a:schemeClr>
                </a:solidFill>
              </a:defRPr>
            </a:lvl1pPr>
          </a:lstStyle>
          <a:p>
            <a:fld id="{F6FA2B21-3FCD-4721-B95C-427943F61125}" type="datetime1">
              <a:rPr lang="en-US" smtClean="0"/>
              <a:t>6/10/2020</a:t>
            </a:fld>
            <a:endParaRPr lang="en-US"/>
          </a:p>
        </p:txBody>
      </p:sp>
      <p:sp>
        <p:nvSpPr>
          <p:cNvPr id="5" name="Footer Placeholder 4"/>
          <p:cNvSpPr>
            <a:spLocks noGrp="1"/>
          </p:cNvSpPr>
          <p:nvPr>
            <p:ph type="ftr" sz="quarter" idx="3"/>
          </p:nvPr>
        </p:nvSpPr>
        <p:spPr>
          <a:xfrm>
            <a:off x="1066800" y="6035040"/>
            <a:ext cx="5816600" cy="365760"/>
          </a:xfrm>
          <a:prstGeom prst="rect">
            <a:avLst/>
          </a:prstGeom>
        </p:spPr>
        <p:txBody>
          <a:bodyPr vert="horz" lIns="91440" tIns="45720" rIns="91440" bIns="45720" rtlCol="0" anchor="b"/>
          <a:lstStyle>
            <a:lvl1pPr algn="l">
              <a:defRPr sz="1000">
                <a:solidFill>
                  <a:schemeClr val="tx1">
                    <a:lumMod val="85000"/>
                    <a:lumOff val="15000"/>
                  </a:schemeClr>
                </a:solidFill>
              </a:defRPr>
            </a:lvl1pPr>
          </a:lstStyle>
          <a:p>
            <a:endParaRPr lang="en-US" dirty="0"/>
          </a:p>
        </p:txBody>
      </p:sp>
      <p:sp>
        <p:nvSpPr>
          <p:cNvPr id="6" name="Slide Number Placeholder 5"/>
          <p:cNvSpPr>
            <a:spLocks noGrp="1"/>
          </p:cNvSpPr>
          <p:nvPr>
            <p:ph type="sldNum" sz="quarter" idx="4"/>
          </p:nvPr>
        </p:nvSpPr>
        <p:spPr>
          <a:xfrm>
            <a:off x="10287000" y="6035040"/>
            <a:ext cx="838200" cy="365760"/>
          </a:xfrm>
          <a:prstGeom prst="rect">
            <a:avLst/>
          </a:prstGeom>
        </p:spPr>
        <p:txBody>
          <a:bodyPr vert="horz" lIns="91440" tIns="45720" rIns="91440" bIns="45720" rtlCol="0" anchor="b"/>
          <a:lstStyle>
            <a:lvl1pPr algn="r">
              <a:defRPr sz="1000">
                <a:solidFill>
                  <a:schemeClr val="tx1">
                    <a:lumMod val="75000"/>
                    <a:lumOff val="25000"/>
                  </a:schemeClr>
                </a:solidFill>
              </a:defRPr>
            </a:lvl1pPr>
          </a:lstStyle>
          <a:p>
            <a:fld id="{34B7E4EF-A1BD-40F4-AB7B-04F084DD991D}" type="slidenum">
              <a:rPr lang="en-US" smtClean="0"/>
              <a:t>‹#›</a:t>
            </a:fld>
            <a:endParaRPr lang="en-US"/>
          </a:p>
        </p:txBody>
      </p:sp>
    </p:spTree>
    <p:extLst>
      <p:ext uri="{BB962C8B-B14F-4D97-AF65-F5344CB8AC3E}">
        <p14:creationId xmlns:p14="http://schemas.microsoft.com/office/powerpoint/2010/main" val="1854857707"/>
      </p:ext>
    </p:extLst>
  </p:cSld>
  <p:clrMap bg1="lt1" tx1="dk1" bg2="lt2" tx2="dk2" accent1="accent1" accent2="accent2" accent3="accent3" accent4="accent4" accent5="accent5" accent6="accent6" hlink="hlink" folHlink="folHlink"/>
  <p:sldLayoutIdLst>
    <p:sldLayoutId id="2147483741" r:id="rId1"/>
    <p:sldLayoutId id="2147483742" r:id="rId2"/>
    <p:sldLayoutId id="2147483743" r:id="rId3"/>
    <p:sldLayoutId id="2147483733" r:id="rId4"/>
    <p:sldLayoutId id="2147483734" r:id="rId5"/>
    <p:sldLayoutId id="2147483740" r:id="rId6"/>
    <p:sldLayoutId id="2147483735" r:id="rId7"/>
    <p:sldLayoutId id="2147483736" r:id="rId8"/>
    <p:sldLayoutId id="2147483737" r:id="rId9"/>
    <p:sldLayoutId id="2147483738" r:id="rId10"/>
    <p:sldLayoutId id="2147483739" r:id="rId11"/>
  </p:sldLayoutIdLst>
  <p:hf sldNum="0" hdr="0" ftr="0" dt="0"/>
  <p:txStyles>
    <p:titleStyle>
      <a:lvl1pPr algn="l" defTabSz="914400" rtl="0" eaLnBrk="1" latinLnBrk="0" hangingPunct="1">
        <a:lnSpc>
          <a:spcPct val="90000"/>
        </a:lnSpc>
        <a:spcBef>
          <a:spcPct val="0"/>
        </a:spcBef>
        <a:buNone/>
        <a:defRPr lang="en-US" sz="4200" i="0" kern="1200" cap="none" spc="0" baseline="0" dirty="0">
          <a:solidFill>
            <a:schemeClr val="tx1">
              <a:lumMod val="85000"/>
              <a:lumOff val="15000"/>
            </a:schemeClr>
          </a:solidFill>
          <a:effectLst/>
          <a:latin typeface="+mj-lt"/>
          <a:ea typeface="+mn-ea"/>
          <a:cs typeface="+mn-cs"/>
        </a:defRPr>
      </a:lvl1pPr>
    </p:titleStyle>
    <p:bodyStyle>
      <a:lvl1pPr marL="182880" indent="-182880" algn="l" defTabSz="914400" rtl="0" eaLnBrk="1" latinLnBrk="0" hangingPunct="1">
        <a:lnSpc>
          <a:spcPct val="110000"/>
        </a:lnSpc>
        <a:spcBef>
          <a:spcPts val="900"/>
        </a:spcBef>
        <a:spcAft>
          <a:spcPts val="0"/>
        </a:spcAft>
        <a:buClr>
          <a:schemeClr val="tx1">
            <a:lumMod val="85000"/>
            <a:lumOff val="15000"/>
          </a:schemeClr>
        </a:buClr>
        <a:buFont typeface="Garamond" pitchFamily="18" charset="0"/>
        <a:buChar char="◦"/>
        <a:defRPr sz="1500" kern="1200">
          <a:solidFill>
            <a:schemeClr val="tx1"/>
          </a:solidFill>
          <a:latin typeface="+mn-lt"/>
          <a:ea typeface="+mn-ea"/>
          <a:cs typeface="+mn-cs"/>
        </a:defRPr>
      </a:lvl1pPr>
      <a:lvl2pPr marL="45720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300" kern="1200">
          <a:solidFill>
            <a:schemeClr val="tx1"/>
          </a:solidFill>
          <a:latin typeface="+mn-lt"/>
          <a:ea typeface="+mn-ea"/>
          <a:cs typeface="+mn-cs"/>
        </a:defRPr>
      </a:lvl2pPr>
      <a:lvl3pPr marL="73152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200" kern="1200">
          <a:solidFill>
            <a:schemeClr val="tx1"/>
          </a:solidFill>
          <a:latin typeface="+mn-lt"/>
          <a:ea typeface="+mn-ea"/>
          <a:cs typeface="+mn-cs"/>
        </a:defRPr>
      </a:lvl3pPr>
      <a:lvl4pPr marL="100584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200" kern="1200">
          <a:solidFill>
            <a:schemeClr val="tx1"/>
          </a:solidFill>
          <a:latin typeface="+mn-lt"/>
          <a:ea typeface="+mn-ea"/>
          <a:cs typeface="+mn-cs"/>
        </a:defRPr>
      </a:lvl4pPr>
      <a:lvl5pPr marL="128016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200" kern="1200">
          <a:solidFill>
            <a:schemeClr val="tx1"/>
          </a:solidFill>
          <a:latin typeface="+mn-lt"/>
          <a:ea typeface="+mn-ea"/>
          <a:cs typeface="+mn-cs"/>
        </a:defRPr>
      </a:lvl5pPr>
      <a:lvl6pPr marL="16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6pPr>
      <a:lvl7pPr marL="19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7pPr>
      <a:lvl8pPr marL="22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8pPr>
      <a:lvl9pPr marL="25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9.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diagramLayout" Target="../diagrams/layout2.xml"/><Relationship Id="rId13" Type="http://schemas.openxmlformats.org/officeDocument/2006/relationships/diagramLayout" Target="../diagrams/layout3.xml"/><Relationship Id="rId18" Type="http://schemas.openxmlformats.org/officeDocument/2006/relationships/diagramLayout" Target="../diagrams/layout4.xml"/><Relationship Id="rId26" Type="http://schemas.microsoft.com/office/2007/relationships/diagramDrawing" Target="../diagrams/drawing5.xml"/><Relationship Id="rId3" Type="http://schemas.openxmlformats.org/officeDocument/2006/relationships/diagramLayout" Target="../diagrams/layout1.xml"/><Relationship Id="rId21" Type="http://schemas.microsoft.com/office/2007/relationships/diagramDrawing" Target="../diagrams/drawing4.xml"/><Relationship Id="rId7" Type="http://schemas.openxmlformats.org/officeDocument/2006/relationships/diagramData" Target="../diagrams/data2.xml"/><Relationship Id="rId12" Type="http://schemas.openxmlformats.org/officeDocument/2006/relationships/diagramData" Target="../diagrams/data3.xml"/><Relationship Id="rId17" Type="http://schemas.openxmlformats.org/officeDocument/2006/relationships/diagramData" Target="../diagrams/data4.xml"/><Relationship Id="rId25" Type="http://schemas.openxmlformats.org/officeDocument/2006/relationships/diagramColors" Target="../diagrams/colors5.xml"/><Relationship Id="rId2" Type="http://schemas.openxmlformats.org/officeDocument/2006/relationships/diagramData" Target="../diagrams/data1.xml"/><Relationship Id="rId16" Type="http://schemas.microsoft.com/office/2007/relationships/diagramDrawing" Target="../diagrams/drawing3.xml"/><Relationship Id="rId20" Type="http://schemas.openxmlformats.org/officeDocument/2006/relationships/diagramColors" Target="../diagrams/colors4.xml"/><Relationship Id="rId29" Type="http://schemas.openxmlformats.org/officeDocument/2006/relationships/diagramQuickStyle" Target="../diagrams/quickStyle6.xml"/><Relationship Id="rId1" Type="http://schemas.openxmlformats.org/officeDocument/2006/relationships/slideLayout" Target="../slideLayouts/slideLayout7.xml"/><Relationship Id="rId6" Type="http://schemas.microsoft.com/office/2007/relationships/diagramDrawing" Target="../diagrams/drawing1.xml"/><Relationship Id="rId11" Type="http://schemas.microsoft.com/office/2007/relationships/diagramDrawing" Target="../diagrams/drawing2.xml"/><Relationship Id="rId24" Type="http://schemas.openxmlformats.org/officeDocument/2006/relationships/diagramQuickStyle" Target="../diagrams/quickStyle5.xml"/><Relationship Id="rId32" Type="http://schemas.openxmlformats.org/officeDocument/2006/relationships/image" Target="../media/image22.jpeg"/><Relationship Id="rId5" Type="http://schemas.openxmlformats.org/officeDocument/2006/relationships/diagramColors" Target="../diagrams/colors1.xml"/><Relationship Id="rId15" Type="http://schemas.openxmlformats.org/officeDocument/2006/relationships/diagramColors" Target="../diagrams/colors3.xml"/><Relationship Id="rId23" Type="http://schemas.openxmlformats.org/officeDocument/2006/relationships/diagramLayout" Target="../diagrams/layout5.xml"/><Relationship Id="rId28" Type="http://schemas.openxmlformats.org/officeDocument/2006/relationships/diagramLayout" Target="../diagrams/layout6.xml"/><Relationship Id="rId10" Type="http://schemas.openxmlformats.org/officeDocument/2006/relationships/diagramColors" Target="../diagrams/colors2.xml"/><Relationship Id="rId19" Type="http://schemas.openxmlformats.org/officeDocument/2006/relationships/diagramQuickStyle" Target="../diagrams/quickStyle4.xml"/><Relationship Id="rId31" Type="http://schemas.microsoft.com/office/2007/relationships/diagramDrawing" Target="../diagrams/drawing6.xml"/><Relationship Id="rId4" Type="http://schemas.openxmlformats.org/officeDocument/2006/relationships/diagramQuickStyle" Target="../diagrams/quickStyle1.xml"/><Relationship Id="rId9" Type="http://schemas.openxmlformats.org/officeDocument/2006/relationships/diagramQuickStyle" Target="../diagrams/quickStyle2.xml"/><Relationship Id="rId14" Type="http://schemas.openxmlformats.org/officeDocument/2006/relationships/diagramQuickStyle" Target="../diagrams/quickStyle3.xml"/><Relationship Id="rId22" Type="http://schemas.openxmlformats.org/officeDocument/2006/relationships/diagramData" Target="../diagrams/data5.xml"/><Relationship Id="rId27" Type="http://schemas.openxmlformats.org/officeDocument/2006/relationships/diagramData" Target="../diagrams/data6.xml"/><Relationship Id="rId30" Type="http://schemas.openxmlformats.org/officeDocument/2006/relationships/diagramColors" Target="../diagrams/colors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8" Type="http://schemas.openxmlformats.org/officeDocument/2006/relationships/hyperlink" Target="https://www.youtube.com/watch?v=zMVQefgHkpc" TargetMode="External"/><Relationship Id="rId13" Type="http://schemas.openxmlformats.org/officeDocument/2006/relationships/hyperlink" Target="https://www.theguardian.com/us-news/2020/jun/01/george-floyd-protests-editorials-worldwide" TargetMode="External"/><Relationship Id="rId3" Type="http://schemas.openxmlformats.org/officeDocument/2006/relationships/image" Target="../media/image23.png"/><Relationship Id="rId7" Type="http://schemas.openxmlformats.org/officeDocument/2006/relationships/hyperlink" Target="https://www.youtube.com/watch?v=mXVilujh8ig" TargetMode="External"/><Relationship Id="rId12" Type="http://schemas.openxmlformats.org/officeDocument/2006/relationships/hyperlink" Target="https://www.theguardian.com/uk-news/2019/feb/22/institutional-racism-britain-stephen-lawrence-inquiry-20-years" TargetMode="External"/><Relationship Id="rId2" Type="http://schemas.openxmlformats.org/officeDocument/2006/relationships/hyperlink" Target="https://www.google.com/url?sa=i&amp;url=https%3A%2F%2Fwww.bugcrowd.com%2Ftry-bugcrowd%2F&amp;psig=AOvVaw0abjxbfsm5Z3SIwVz1x-WX&amp;ust=1589539818741000&amp;source=images&amp;cd=vfe&amp;ved=0CAIQjRxqFwoTCJC047iXs-kCFQAAAAAdAAAAABAO" TargetMode="External"/><Relationship Id="rId1" Type="http://schemas.openxmlformats.org/officeDocument/2006/relationships/slideLayout" Target="../slideLayouts/slideLayout7.xml"/><Relationship Id="rId6" Type="http://schemas.openxmlformats.org/officeDocument/2006/relationships/hyperlink" Target="https://www.youtube.com/watch?v=1qFl9isxTiQ" TargetMode="External"/><Relationship Id="rId11" Type="http://schemas.openxmlformats.org/officeDocument/2006/relationships/hyperlink" Target="https://www.trtworld.com/magazine/how-structural-racism-shaped-black-movements-in-the-us-36754" TargetMode="External"/><Relationship Id="rId5" Type="http://schemas.openxmlformats.org/officeDocument/2006/relationships/hyperlink" Target="https://www.youtube.com/watch?v=RZgkjEdMbSw" TargetMode="External"/><Relationship Id="rId10" Type="http://schemas.openxmlformats.org/officeDocument/2006/relationships/hyperlink" Target="https://scroll.in/article/963417/the-history-of-police-brutality-in-the-us-goes-back-to-slave-patrols-of-the-1700s" TargetMode="External"/><Relationship Id="rId4" Type="http://schemas.openxmlformats.org/officeDocument/2006/relationships/image" Target="../media/image24.jpeg"/><Relationship Id="rId9" Type="http://schemas.openxmlformats.org/officeDocument/2006/relationships/hyperlink" Target="https://www.youtube.com/watch?v=-a5enovK8E0"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4.png"/><Relationship Id="rId1" Type="http://schemas.openxmlformats.org/officeDocument/2006/relationships/slideLayout" Target="../slideLayouts/slideLayout7.xml"/><Relationship Id="rId4" Type="http://schemas.openxmlformats.org/officeDocument/2006/relationships/image" Target="../media/image7.jp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10.jpeg"/><Relationship Id="rId5" Type="http://schemas.openxmlformats.org/officeDocument/2006/relationships/image" Target="../media/image9.jpg"/><Relationship Id="rId4" Type="http://schemas.openxmlformats.org/officeDocument/2006/relationships/image" Target="../media/image8.jp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comments" Target="../comments/comment1.xml"/><Relationship Id="rId4" Type="http://schemas.openxmlformats.org/officeDocument/2006/relationships/image" Target="../media/image12.jpe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jpg"/><Relationship Id="rId1" Type="http://schemas.openxmlformats.org/officeDocument/2006/relationships/slideLayout" Target="../slideLayouts/slideLayout7.xml"/><Relationship Id="rId5" Type="http://schemas.openxmlformats.org/officeDocument/2006/relationships/image" Target="../media/image15.png"/><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theconversation.com/profiles/akwugo-emejulu-1112152" TargetMode="External"/><Relationship Id="rId2" Type="http://schemas.openxmlformats.org/officeDocument/2006/relationships/image" Target="../media/image16.jpg"/><Relationship Id="rId1" Type="http://schemas.openxmlformats.org/officeDocument/2006/relationships/slideLayout" Target="../slideLayouts/slideLayout2.xml"/><Relationship Id="rId6" Type="http://schemas.openxmlformats.org/officeDocument/2006/relationships/image" Target="../media/image18.jpg"/><Relationship Id="rId5" Type="http://schemas.openxmlformats.org/officeDocument/2006/relationships/image" Target="../media/image17.jpeg"/><Relationship Id="rId4" Type="http://schemas.openxmlformats.org/officeDocument/2006/relationships/hyperlink" Target="https://theconversation.com/institutions/university-of-warwick-1238"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group of people standing in front of a crowd&#10;&#10;Description automatically generated">
            <a:extLst>
              <a:ext uri="{FF2B5EF4-FFF2-40B4-BE49-F238E27FC236}">
                <a16:creationId xmlns:a16="http://schemas.microsoft.com/office/drawing/2014/main" id="{B1F47665-00E2-4FA5-A1C8-8141825C018E}"/>
              </a:ext>
            </a:extLst>
          </p:cNvPr>
          <p:cNvPicPr>
            <a:picLocks noChangeAspect="1"/>
          </p:cNvPicPr>
          <p:nvPr/>
        </p:nvPicPr>
        <p:blipFill>
          <a:blip r:embed="rId2"/>
          <a:stretch>
            <a:fillRect/>
          </a:stretch>
        </p:blipFill>
        <p:spPr>
          <a:xfrm>
            <a:off x="232346" y="292866"/>
            <a:ext cx="6595110" cy="2768833"/>
          </a:xfrm>
          <a:prstGeom prst="rect">
            <a:avLst/>
          </a:prstGeom>
        </p:spPr>
      </p:pic>
      <p:pic>
        <p:nvPicPr>
          <p:cNvPr id="7" name="Picture 6" descr="A group of people standing around a fire&#10;&#10;Description automatically generated">
            <a:extLst>
              <a:ext uri="{FF2B5EF4-FFF2-40B4-BE49-F238E27FC236}">
                <a16:creationId xmlns:a16="http://schemas.microsoft.com/office/drawing/2014/main" id="{5C74D240-ECC4-464D-853F-2B46389BD6A5}"/>
              </a:ext>
            </a:extLst>
          </p:cNvPr>
          <p:cNvPicPr>
            <a:picLocks noChangeAspect="1"/>
          </p:cNvPicPr>
          <p:nvPr/>
        </p:nvPicPr>
        <p:blipFill>
          <a:blip r:embed="rId3"/>
          <a:stretch>
            <a:fillRect/>
          </a:stretch>
        </p:blipFill>
        <p:spPr>
          <a:xfrm>
            <a:off x="232346" y="3184778"/>
            <a:ext cx="6595110" cy="3487484"/>
          </a:xfrm>
          <a:prstGeom prst="rect">
            <a:avLst/>
          </a:prstGeom>
        </p:spPr>
      </p:pic>
      <p:sp>
        <p:nvSpPr>
          <p:cNvPr id="8" name="TextBox 7">
            <a:extLst>
              <a:ext uri="{FF2B5EF4-FFF2-40B4-BE49-F238E27FC236}">
                <a16:creationId xmlns:a16="http://schemas.microsoft.com/office/drawing/2014/main" id="{71A9AA27-B09C-4C66-99C1-51D27A2DA997}"/>
              </a:ext>
            </a:extLst>
          </p:cNvPr>
          <p:cNvSpPr txBox="1"/>
          <p:nvPr/>
        </p:nvSpPr>
        <p:spPr>
          <a:xfrm>
            <a:off x="7292939" y="3535722"/>
            <a:ext cx="4286035" cy="2308324"/>
          </a:xfrm>
          <a:prstGeom prst="rect">
            <a:avLst/>
          </a:prstGeom>
          <a:solidFill>
            <a:srgbClr val="FFFF00"/>
          </a:solidFill>
        </p:spPr>
        <p:txBody>
          <a:bodyPr wrap="square" rtlCol="0">
            <a:spAutoFit/>
          </a:bodyPr>
          <a:lstStyle/>
          <a:p>
            <a:r>
              <a:rPr lang="en-GB" sz="2400" dirty="0">
                <a:latin typeface="Comic Sans MS" panose="030F0702030302020204" pitchFamily="66" charset="0"/>
              </a:rPr>
              <a:t>Can you think of 3 key words linked to these images? </a:t>
            </a:r>
          </a:p>
          <a:p>
            <a:endParaRPr lang="en-GB" sz="2400" dirty="0">
              <a:latin typeface="Comic Sans MS" panose="030F0702030302020204" pitchFamily="66" charset="0"/>
            </a:endParaRPr>
          </a:p>
          <a:p>
            <a:r>
              <a:rPr lang="en-GB" sz="2400" dirty="0">
                <a:latin typeface="Comic Sans MS" panose="030F0702030302020204" pitchFamily="66" charset="0"/>
              </a:rPr>
              <a:t>Type into the chat box (or be brave and unmute your microphone to speak)</a:t>
            </a:r>
          </a:p>
        </p:txBody>
      </p:sp>
      <p:sp>
        <p:nvSpPr>
          <p:cNvPr id="9" name="TextBox 8">
            <a:extLst>
              <a:ext uri="{FF2B5EF4-FFF2-40B4-BE49-F238E27FC236}">
                <a16:creationId xmlns:a16="http://schemas.microsoft.com/office/drawing/2014/main" id="{FC728ABF-4EDF-4914-89A2-A44914CE7ABC}"/>
              </a:ext>
            </a:extLst>
          </p:cNvPr>
          <p:cNvSpPr txBox="1"/>
          <p:nvPr/>
        </p:nvSpPr>
        <p:spPr>
          <a:xfrm>
            <a:off x="7292940" y="2044257"/>
            <a:ext cx="3945276" cy="830997"/>
          </a:xfrm>
          <a:prstGeom prst="rect">
            <a:avLst/>
          </a:prstGeom>
          <a:solidFill>
            <a:srgbClr val="FFFF00"/>
          </a:solidFill>
        </p:spPr>
        <p:txBody>
          <a:bodyPr wrap="square" rtlCol="0">
            <a:spAutoFit/>
          </a:bodyPr>
          <a:lstStyle/>
          <a:p>
            <a:r>
              <a:rPr lang="en-GB" sz="2400" dirty="0">
                <a:latin typeface="Comic Sans MS" panose="030F0702030302020204" pitchFamily="66" charset="0"/>
              </a:rPr>
              <a:t>What’s happening in these pictures?</a:t>
            </a:r>
          </a:p>
        </p:txBody>
      </p:sp>
    </p:spTree>
    <p:extLst>
      <p:ext uri="{BB962C8B-B14F-4D97-AF65-F5344CB8AC3E}">
        <p14:creationId xmlns:p14="http://schemas.microsoft.com/office/powerpoint/2010/main" val="13601751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Picture 3" descr="A close up of a person&#10;&#10;Description automatically generated">
            <a:extLst>
              <a:ext uri="{FF2B5EF4-FFF2-40B4-BE49-F238E27FC236}">
                <a16:creationId xmlns:a16="http://schemas.microsoft.com/office/drawing/2014/main" id="{E9DF084A-A7BE-43ED-A5AB-9B11F8291430}"/>
              </a:ext>
            </a:extLst>
          </p:cNvPr>
          <p:cNvPicPr>
            <a:picLocks noChangeAspect="1"/>
          </p:cNvPicPr>
          <p:nvPr/>
        </p:nvPicPr>
        <p:blipFill>
          <a:blip r:embed="rId2"/>
          <a:stretch>
            <a:fillRect/>
          </a:stretch>
        </p:blipFill>
        <p:spPr>
          <a:xfrm>
            <a:off x="407222" y="281775"/>
            <a:ext cx="4238625" cy="2952750"/>
          </a:xfrm>
          <a:prstGeom prst="rect">
            <a:avLst/>
          </a:prstGeom>
        </p:spPr>
      </p:pic>
      <p:pic>
        <p:nvPicPr>
          <p:cNvPr id="6" name="Picture 5" descr="A group of people standing around a fire&#10;&#10;Description automatically generated">
            <a:extLst>
              <a:ext uri="{FF2B5EF4-FFF2-40B4-BE49-F238E27FC236}">
                <a16:creationId xmlns:a16="http://schemas.microsoft.com/office/drawing/2014/main" id="{18FD01FF-C619-4A10-8965-C37B4784D316}"/>
              </a:ext>
            </a:extLst>
          </p:cNvPr>
          <p:cNvPicPr>
            <a:picLocks noChangeAspect="1"/>
          </p:cNvPicPr>
          <p:nvPr/>
        </p:nvPicPr>
        <p:blipFill>
          <a:blip r:embed="rId3"/>
          <a:stretch>
            <a:fillRect/>
          </a:stretch>
        </p:blipFill>
        <p:spPr>
          <a:xfrm>
            <a:off x="407222" y="3719110"/>
            <a:ext cx="4238625" cy="2803845"/>
          </a:xfrm>
          <a:prstGeom prst="rect">
            <a:avLst/>
          </a:prstGeom>
        </p:spPr>
      </p:pic>
      <p:sp>
        <p:nvSpPr>
          <p:cNvPr id="7" name="TextBox 6">
            <a:extLst>
              <a:ext uri="{FF2B5EF4-FFF2-40B4-BE49-F238E27FC236}">
                <a16:creationId xmlns:a16="http://schemas.microsoft.com/office/drawing/2014/main" id="{C6CE83B0-5B43-4958-B860-2EE5D6F5464F}"/>
              </a:ext>
            </a:extLst>
          </p:cNvPr>
          <p:cNvSpPr txBox="1"/>
          <p:nvPr/>
        </p:nvSpPr>
        <p:spPr>
          <a:xfrm>
            <a:off x="5229546" y="739739"/>
            <a:ext cx="5753528" cy="646331"/>
          </a:xfrm>
          <a:prstGeom prst="rect">
            <a:avLst/>
          </a:prstGeom>
          <a:noFill/>
        </p:spPr>
        <p:txBody>
          <a:bodyPr wrap="square" rtlCol="0">
            <a:spAutoFit/>
          </a:bodyPr>
          <a:lstStyle/>
          <a:p>
            <a:r>
              <a:rPr lang="en-GB" dirty="0">
                <a:latin typeface="Comic Sans MS" panose="030F0702030302020204" pitchFamily="66" charset="0"/>
              </a:rPr>
              <a:t>1. What was the name of this young man who was murdered by racists?</a:t>
            </a:r>
          </a:p>
        </p:txBody>
      </p:sp>
      <p:sp>
        <p:nvSpPr>
          <p:cNvPr id="8" name="TextBox 7">
            <a:extLst>
              <a:ext uri="{FF2B5EF4-FFF2-40B4-BE49-F238E27FC236}">
                <a16:creationId xmlns:a16="http://schemas.microsoft.com/office/drawing/2014/main" id="{A1E42C94-4D77-47EA-AE9B-FE2814373D7B}"/>
              </a:ext>
            </a:extLst>
          </p:cNvPr>
          <p:cNvSpPr txBox="1"/>
          <p:nvPr/>
        </p:nvSpPr>
        <p:spPr>
          <a:xfrm>
            <a:off x="5229546" y="1809520"/>
            <a:ext cx="5753528" cy="369332"/>
          </a:xfrm>
          <a:prstGeom prst="rect">
            <a:avLst/>
          </a:prstGeom>
          <a:noFill/>
        </p:spPr>
        <p:txBody>
          <a:bodyPr wrap="square" rtlCol="0">
            <a:spAutoFit/>
          </a:bodyPr>
          <a:lstStyle/>
          <a:p>
            <a:r>
              <a:rPr lang="en-GB" dirty="0">
                <a:latin typeface="Comic Sans MS" panose="030F0702030302020204" pitchFamily="66" charset="0"/>
              </a:rPr>
              <a:t>2. Why was there a problem with the investigation?</a:t>
            </a:r>
          </a:p>
        </p:txBody>
      </p:sp>
      <p:sp>
        <p:nvSpPr>
          <p:cNvPr id="10" name="TextBox 9">
            <a:extLst>
              <a:ext uri="{FF2B5EF4-FFF2-40B4-BE49-F238E27FC236}">
                <a16:creationId xmlns:a16="http://schemas.microsoft.com/office/drawing/2014/main" id="{FFCBCC4F-BBEA-49B0-9B20-BE0217D47006}"/>
              </a:ext>
            </a:extLst>
          </p:cNvPr>
          <p:cNvSpPr txBox="1"/>
          <p:nvPr/>
        </p:nvSpPr>
        <p:spPr>
          <a:xfrm>
            <a:off x="5229546" y="3036551"/>
            <a:ext cx="5753528" cy="369332"/>
          </a:xfrm>
          <a:prstGeom prst="rect">
            <a:avLst/>
          </a:prstGeom>
          <a:noFill/>
        </p:spPr>
        <p:txBody>
          <a:bodyPr wrap="square" rtlCol="0">
            <a:spAutoFit/>
          </a:bodyPr>
          <a:lstStyle/>
          <a:p>
            <a:r>
              <a:rPr lang="en-GB" dirty="0">
                <a:latin typeface="Comic Sans MS" panose="030F0702030302020204" pitchFamily="66" charset="0"/>
              </a:rPr>
              <a:t>3. What was the famous report called?</a:t>
            </a:r>
          </a:p>
        </p:txBody>
      </p:sp>
      <p:sp>
        <p:nvSpPr>
          <p:cNvPr id="11" name="TextBox 10">
            <a:extLst>
              <a:ext uri="{FF2B5EF4-FFF2-40B4-BE49-F238E27FC236}">
                <a16:creationId xmlns:a16="http://schemas.microsoft.com/office/drawing/2014/main" id="{042C760C-7718-47F2-B85A-C57273422328}"/>
              </a:ext>
            </a:extLst>
          </p:cNvPr>
          <p:cNvSpPr txBox="1"/>
          <p:nvPr/>
        </p:nvSpPr>
        <p:spPr>
          <a:xfrm>
            <a:off x="5229546" y="4418970"/>
            <a:ext cx="5753528" cy="369332"/>
          </a:xfrm>
          <a:prstGeom prst="rect">
            <a:avLst/>
          </a:prstGeom>
          <a:noFill/>
        </p:spPr>
        <p:txBody>
          <a:bodyPr wrap="square" rtlCol="0">
            <a:spAutoFit/>
          </a:bodyPr>
          <a:lstStyle/>
          <a:p>
            <a:r>
              <a:rPr lang="en-GB" dirty="0">
                <a:latin typeface="Comic Sans MS" panose="030F0702030302020204" pitchFamily="66" charset="0"/>
              </a:rPr>
              <a:t>4. What event does this picture show?</a:t>
            </a:r>
          </a:p>
        </p:txBody>
      </p:sp>
      <p:sp>
        <p:nvSpPr>
          <p:cNvPr id="12" name="TextBox 11">
            <a:extLst>
              <a:ext uri="{FF2B5EF4-FFF2-40B4-BE49-F238E27FC236}">
                <a16:creationId xmlns:a16="http://schemas.microsoft.com/office/drawing/2014/main" id="{4A85607E-2D0F-48F8-A204-B99A54342502}"/>
              </a:ext>
            </a:extLst>
          </p:cNvPr>
          <p:cNvSpPr txBox="1"/>
          <p:nvPr/>
        </p:nvSpPr>
        <p:spPr>
          <a:xfrm>
            <a:off x="5229546" y="5320905"/>
            <a:ext cx="5753528" cy="369332"/>
          </a:xfrm>
          <a:prstGeom prst="rect">
            <a:avLst/>
          </a:prstGeom>
          <a:noFill/>
        </p:spPr>
        <p:txBody>
          <a:bodyPr wrap="square" rtlCol="0">
            <a:spAutoFit/>
          </a:bodyPr>
          <a:lstStyle/>
          <a:p>
            <a:r>
              <a:rPr lang="en-GB" dirty="0">
                <a:latin typeface="Comic Sans MS" panose="030F0702030302020204" pitchFamily="66" charset="0"/>
              </a:rPr>
              <a:t>5. How does it link to the current events?</a:t>
            </a:r>
          </a:p>
        </p:txBody>
      </p:sp>
    </p:spTree>
    <p:extLst>
      <p:ext uri="{BB962C8B-B14F-4D97-AF65-F5344CB8AC3E}">
        <p14:creationId xmlns:p14="http://schemas.microsoft.com/office/powerpoint/2010/main" val="948872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p:bldP spid="11" grpId="0"/>
      <p:bldP spid="12"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EDFDA10-875F-4858-9D82-A7C3783B27C3}"/>
              </a:ext>
            </a:extLst>
          </p:cNvPr>
          <p:cNvSpPr/>
          <p:nvPr/>
        </p:nvSpPr>
        <p:spPr>
          <a:xfrm>
            <a:off x="3189735" y="66530"/>
            <a:ext cx="8851576" cy="923330"/>
          </a:xfrm>
          <a:prstGeom prst="rect">
            <a:avLst/>
          </a:prstGeom>
          <a:solidFill>
            <a:srgbClr val="FFFFCC"/>
          </a:solidFill>
        </p:spPr>
        <p:txBody>
          <a:bodyPr wrap="square">
            <a:spAutoFit/>
          </a:bodyPr>
          <a:lstStyle/>
          <a:p>
            <a:r>
              <a:rPr lang="en-US" dirty="0">
                <a:solidFill>
                  <a:srgbClr val="000000"/>
                </a:solidFill>
                <a:latin typeface="Comic Sans MS" panose="030F0702030302020204" pitchFamily="66" charset="0"/>
              </a:rPr>
              <a:t>Sadiq Khan claims the Met Police has made “massive progress” since the Macpherson Report labelled it institutionally racist 20 years ago – but refused to say whether he would use the same label today.</a:t>
            </a:r>
            <a:endParaRPr lang="en-GB" dirty="0">
              <a:latin typeface="Comic Sans MS" panose="030F0702030302020204" pitchFamily="66" charset="0"/>
            </a:endParaRPr>
          </a:p>
        </p:txBody>
      </p:sp>
      <p:sp>
        <p:nvSpPr>
          <p:cNvPr id="7" name="Rectangle 6">
            <a:extLst>
              <a:ext uri="{FF2B5EF4-FFF2-40B4-BE49-F238E27FC236}">
                <a16:creationId xmlns:a16="http://schemas.microsoft.com/office/drawing/2014/main" id="{6F38C26A-446A-420D-9690-2F8F92AED492}"/>
              </a:ext>
            </a:extLst>
          </p:cNvPr>
          <p:cNvSpPr/>
          <p:nvPr/>
        </p:nvSpPr>
        <p:spPr>
          <a:xfrm>
            <a:off x="3481890" y="1210798"/>
            <a:ext cx="7593652" cy="1477328"/>
          </a:xfrm>
          <a:prstGeom prst="rect">
            <a:avLst/>
          </a:prstGeom>
          <a:solidFill>
            <a:srgbClr val="FFCC99"/>
          </a:solidFill>
        </p:spPr>
        <p:txBody>
          <a:bodyPr wrap="square">
            <a:spAutoFit/>
          </a:bodyPr>
          <a:lstStyle/>
          <a:p>
            <a:r>
              <a:rPr lang="en-US" dirty="0">
                <a:solidFill>
                  <a:srgbClr val="000000"/>
                </a:solidFill>
                <a:latin typeface="Comic Sans MS" panose="030F0702030302020204" pitchFamily="66" charset="0"/>
              </a:rPr>
              <a:t>“These are systemic structural inequalities that the police by themselves can’t address…it’s also seen in the education system, probation service, journalism, politics, in Covid-19,” he said. (Black children more likely to be excluded – he also acknowledged journalism is 94% white).</a:t>
            </a:r>
            <a:endParaRPr lang="en-GB" dirty="0">
              <a:latin typeface="Comic Sans MS" panose="030F0702030302020204" pitchFamily="66" charset="0"/>
            </a:endParaRPr>
          </a:p>
        </p:txBody>
      </p:sp>
      <p:pic>
        <p:nvPicPr>
          <p:cNvPr id="9" name="Picture 8" descr="A person wearing a suit and tie&#10;&#10;Description automatically generated">
            <a:extLst>
              <a:ext uri="{FF2B5EF4-FFF2-40B4-BE49-F238E27FC236}">
                <a16:creationId xmlns:a16="http://schemas.microsoft.com/office/drawing/2014/main" id="{0BBCA3A4-88E0-4DE7-9F46-D168A6FEC1AB}"/>
              </a:ext>
            </a:extLst>
          </p:cNvPr>
          <p:cNvPicPr>
            <a:picLocks noChangeAspect="1"/>
          </p:cNvPicPr>
          <p:nvPr/>
        </p:nvPicPr>
        <p:blipFill>
          <a:blip r:embed="rId3"/>
          <a:stretch>
            <a:fillRect/>
          </a:stretch>
        </p:blipFill>
        <p:spPr>
          <a:xfrm>
            <a:off x="180975" y="-52864"/>
            <a:ext cx="2867025" cy="2743200"/>
          </a:xfrm>
          <a:prstGeom prst="rect">
            <a:avLst/>
          </a:prstGeom>
        </p:spPr>
      </p:pic>
      <p:sp>
        <p:nvSpPr>
          <p:cNvPr id="10" name="Rectangle 9">
            <a:extLst>
              <a:ext uri="{FF2B5EF4-FFF2-40B4-BE49-F238E27FC236}">
                <a16:creationId xmlns:a16="http://schemas.microsoft.com/office/drawing/2014/main" id="{8531AE2B-CF6F-458D-93E3-07D2940BEEAD}"/>
              </a:ext>
            </a:extLst>
          </p:cNvPr>
          <p:cNvSpPr/>
          <p:nvPr/>
        </p:nvSpPr>
        <p:spPr>
          <a:xfrm>
            <a:off x="1173626" y="3144475"/>
            <a:ext cx="9511497" cy="1477328"/>
          </a:xfrm>
          <a:prstGeom prst="rect">
            <a:avLst/>
          </a:prstGeom>
          <a:solidFill>
            <a:srgbClr val="FFFF00"/>
          </a:solidFill>
        </p:spPr>
        <p:txBody>
          <a:bodyPr wrap="square">
            <a:spAutoFit/>
          </a:bodyPr>
          <a:lstStyle/>
          <a:p>
            <a:r>
              <a:rPr lang="en-US" dirty="0">
                <a:solidFill>
                  <a:srgbClr val="000000"/>
                </a:solidFill>
                <a:latin typeface="Comic Sans MS" panose="030F0702030302020204" pitchFamily="66" charset="0"/>
              </a:rPr>
              <a:t>“Covid-19 is fascinating,” the mayor said. “Put aside the misery, trauma, deaths – actually it illustrates the inequalities in our society. Who is doing the frontline jobs, who haven’t got the luxury of working from home like I’ve got? Black Londoners who are security guards, cleaners, work in shops, drive buses, work in the NHS, and they’re often on </a:t>
            </a:r>
            <a:r>
              <a:rPr lang="en-US" dirty="0" err="1">
                <a:solidFill>
                  <a:srgbClr val="000000"/>
                </a:solidFill>
                <a:latin typeface="Comic Sans MS" panose="030F0702030302020204" pitchFamily="66" charset="0"/>
              </a:rPr>
              <a:t>zero-hour</a:t>
            </a:r>
            <a:r>
              <a:rPr lang="en-US" dirty="0">
                <a:solidFill>
                  <a:srgbClr val="000000"/>
                </a:solidFill>
                <a:latin typeface="Comic Sans MS" panose="030F0702030302020204" pitchFamily="66" charset="0"/>
              </a:rPr>
              <a:t> contracts, low-paid and they can’t work from home.”</a:t>
            </a:r>
            <a:endParaRPr lang="en-GB" dirty="0">
              <a:latin typeface="Comic Sans MS" panose="030F0702030302020204" pitchFamily="66" charset="0"/>
            </a:endParaRPr>
          </a:p>
        </p:txBody>
      </p:sp>
      <p:sp>
        <p:nvSpPr>
          <p:cNvPr id="11" name="Rectangle 10">
            <a:extLst>
              <a:ext uri="{FF2B5EF4-FFF2-40B4-BE49-F238E27FC236}">
                <a16:creationId xmlns:a16="http://schemas.microsoft.com/office/drawing/2014/main" id="{A507C453-9678-45E7-BC4F-89B2C8857DDB}"/>
              </a:ext>
            </a:extLst>
          </p:cNvPr>
          <p:cNvSpPr/>
          <p:nvPr/>
        </p:nvSpPr>
        <p:spPr>
          <a:xfrm>
            <a:off x="206804" y="5228799"/>
            <a:ext cx="11834507" cy="923330"/>
          </a:xfrm>
          <a:prstGeom prst="rect">
            <a:avLst/>
          </a:prstGeom>
          <a:solidFill>
            <a:srgbClr val="FF99FF"/>
          </a:solidFill>
        </p:spPr>
        <p:txBody>
          <a:bodyPr wrap="square">
            <a:spAutoFit/>
          </a:bodyPr>
          <a:lstStyle/>
          <a:p>
            <a:r>
              <a:rPr lang="en-US" dirty="0">
                <a:solidFill>
                  <a:srgbClr val="000000"/>
                </a:solidFill>
                <a:latin typeface="Comic Sans MS" panose="030F0702030302020204" pitchFamily="66" charset="0"/>
              </a:rPr>
              <a:t>“The reasons why Black Lives Matter is so important is because of the </a:t>
            </a:r>
            <a:r>
              <a:rPr lang="en-US" dirty="0">
                <a:solidFill>
                  <a:srgbClr val="FF0000"/>
                </a:solidFill>
                <a:latin typeface="Comic Sans MS" panose="030F0702030302020204" pitchFamily="66" charset="0"/>
              </a:rPr>
              <a:t>systemic racism, discrimination and inequality </a:t>
            </a:r>
            <a:r>
              <a:rPr lang="en-US" dirty="0">
                <a:solidFill>
                  <a:srgbClr val="000000"/>
                </a:solidFill>
                <a:latin typeface="Comic Sans MS" panose="030F0702030302020204" pitchFamily="66" charset="0"/>
              </a:rPr>
              <a:t>that’s still taking place in 2020…if you’re born a Black Londoner your </a:t>
            </a:r>
            <a:r>
              <a:rPr lang="en-US" dirty="0">
                <a:solidFill>
                  <a:srgbClr val="FF0000"/>
                </a:solidFill>
                <a:latin typeface="Comic Sans MS" panose="030F0702030302020204" pitchFamily="66" charset="0"/>
              </a:rPr>
              <a:t>life chances </a:t>
            </a:r>
            <a:r>
              <a:rPr lang="en-US" dirty="0">
                <a:solidFill>
                  <a:srgbClr val="000000"/>
                </a:solidFill>
                <a:latin typeface="Comic Sans MS" panose="030F0702030302020204" pitchFamily="66" charset="0"/>
              </a:rPr>
              <a:t>and life expectancy are less than if you’re born a white Londoner – that can’t be right.” </a:t>
            </a:r>
            <a:endParaRPr lang="en-GB" dirty="0">
              <a:latin typeface="Comic Sans MS" panose="030F0702030302020204" pitchFamily="66" charset="0"/>
            </a:endParaRPr>
          </a:p>
        </p:txBody>
      </p:sp>
    </p:spTree>
    <p:extLst>
      <p:ext uri="{BB962C8B-B14F-4D97-AF65-F5344CB8AC3E}">
        <p14:creationId xmlns:p14="http://schemas.microsoft.com/office/powerpoint/2010/main" val="4908129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a:extLst>
              <a:ext uri="{FF2B5EF4-FFF2-40B4-BE49-F238E27FC236}">
                <a16:creationId xmlns:a16="http://schemas.microsoft.com/office/drawing/2014/main" id="{8A2CCA84-580D-4D24-BA39-1E0FBECC7B64}"/>
              </a:ext>
            </a:extLst>
          </p:cNvPr>
          <p:cNvGraphicFramePr/>
          <p:nvPr>
            <p:extLst>
              <p:ext uri="{D42A27DB-BD31-4B8C-83A1-F6EECF244321}">
                <p14:modId xmlns:p14="http://schemas.microsoft.com/office/powerpoint/2010/main" val="1116536536"/>
              </p:ext>
            </p:extLst>
          </p:nvPr>
        </p:nvGraphicFramePr>
        <p:xfrm>
          <a:off x="1309087" y="7699830"/>
          <a:ext cx="4572000" cy="3048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3" name="Diagram 2">
            <a:extLst>
              <a:ext uri="{FF2B5EF4-FFF2-40B4-BE49-F238E27FC236}">
                <a16:creationId xmlns:a16="http://schemas.microsoft.com/office/drawing/2014/main" id="{94C881F8-9548-46C8-934D-3554112BEBD7}"/>
              </a:ext>
            </a:extLst>
          </p:cNvPr>
          <p:cNvGraphicFramePr/>
          <p:nvPr>
            <p:extLst>
              <p:ext uri="{D42A27DB-BD31-4B8C-83A1-F6EECF244321}">
                <p14:modId xmlns:p14="http://schemas.microsoft.com/office/powerpoint/2010/main" val="1116536536"/>
              </p:ext>
            </p:extLst>
          </p:nvPr>
        </p:nvGraphicFramePr>
        <p:xfrm>
          <a:off x="1461487" y="7852230"/>
          <a:ext cx="4572000" cy="304800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4" name="Diagram 3">
            <a:extLst>
              <a:ext uri="{FF2B5EF4-FFF2-40B4-BE49-F238E27FC236}">
                <a16:creationId xmlns:a16="http://schemas.microsoft.com/office/drawing/2014/main" id="{81B98DA7-765E-433D-B8BF-DBB6F01EF487}"/>
              </a:ext>
            </a:extLst>
          </p:cNvPr>
          <p:cNvGraphicFramePr/>
          <p:nvPr>
            <p:extLst>
              <p:ext uri="{D42A27DB-BD31-4B8C-83A1-F6EECF244321}">
                <p14:modId xmlns:p14="http://schemas.microsoft.com/office/powerpoint/2010/main" val="2996405651"/>
              </p:ext>
            </p:extLst>
          </p:nvPr>
        </p:nvGraphicFramePr>
        <p:xfrm>
          <a:off x="1613887" y="8004630"/>
          <a:ext cx="4572000" cy="3048000"/>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graphicFrame>
        <p:nvGraphicFramePr>
          <p:cNvPr id="6" name="Diagram 5">
            <a:extLst>
              <a:ext uri="{FF2B5EF4-FFF2-40B4-BE49-F238E27FC236}">
                <a16:creationId xmlns:a16="http://schemas.microsoft.com/office/drawing/2014/main" id="{98938F3B-CEB6-411F-A541-86DFAC9FBD36}"/>
              </a:ext>
            </a:extLst>
          </p:cNvPr>
          <p:cNvGraphicFramePr/>
          <p:nvPr>
            <p:extLst>
              <p:ext uri="{D42A27DB-BD31-4B8C-83A1-F6EECF244321}">
                <p14:modId xmlns:p14="http://schemas.microsoft.com/office/powerpoint/2010/main" val="1424709056"/>
              </p:ext>
            </p:extLst>
          </p:nvPr>
        </p:nvGraphicFramePr>
        <p:xfrm>
          <a:off x="1766287" y="8157030"/>
          <a:ext cx="4572000" cy="3048000"/>
        </p:xfrm>
        <a:graphic>
          <a:graphicData uri="http://schemas.openxmlformats.org/drawingml/2006/diagram">
            <dgm:relIds xmlns:dgm="http://schemas.openxmlformats.org/drawingml/2006/diagram" xmlns:r="http://schemas.openxmlformats.org/officeDocument/2006/relationships" r:dm="rId17" r:lo="rId18" r:qs="rId19" r:cs="rId20"/>
          </a:graphicData>
        </a:graphic>
      </p:graphicFrame>
      <p:graphicFrame>
        <p:nvGraphicFramePr>
          <p:cNvPr id="7" name="Diagram 6">
            <a:extLst>
              <a:ext uri="{FF2B5EF4-FFF2-40B4-BE49-F238E27FC236}">
                <a16:creationId xmlns:a16="http://schemas.microsoft.com/office/drawing/2014/main" id="{2329B5F2-94ED-49AC-A051-A11D6DF7F6B7}"/>
              </a:ext>
            </a:extLst>
          </p:cNvPr>
          <p:cNvGraphicFramePr/>
          <p:nvPr>
            <p:extLst>
              <p:ext uri="{D42A27DB-BD31-4B8C-83A1-F6EECF244321}">
                <p14:modId xmlns:p14="http://schemas.microsoft.com/office/powerpoint/2010/main" val="1424709056"/>
              </p:ext>
            </p:extLst>
          </p:nvPr>
        </p:nvGraphicFramePr>
        <p:xfrm>
          <a:off x="1918687" y="8309430"/>
          <a:ext cx="4572000" cy="3048000"/>
        </p:xfrm>
        <a:graphic>
          <a:graphicData uri="http://schemas.openxmlformats.org/drawingml/2006/diagram">
            <dgm:relIds xmlns:dgm="http://schemas.openxmlformats.org/drawingml/2006/diagram" xmlns:r="http://schemas.openxmlformats.org/officeDocument/2006/relationships" r:dm="rId22" r:lo="rId23" r:qs="rId24" r:cs="rId25"/>
          </a:graphicData>
        </a:graphic>
      </p:graphicFrame>
      <p:graphicFrame>
        <p:nvGraphicFramePr>
          <p:cNvPr id="10" name="Diagram 9">
            <a:extLst>
              <a:ext uri="{FF2B5EF4-FFF2-40B4-BE49-F238E27FC236}">
                <a16:creationId xmlns:a16="http://schemas.microsoft.com/office/drawing/2014/main" id="{C0EDF8AB-B456-478F-B831-C763506FA411}"/>
              </a:ext>
            </a:extLst>
          </p:cNvPr>
          <p:cNvGraphicFramePr/>
          <p:nvPr>
            <p:extLst>
              <p:ext uri="{D42A27DB-BD31-4B8C-83A1-F6EECF244321}">
                <p14:modId xmlns:p14="http://schemas.microsoft.com/office/powerpoint/2010/main" val="214332620"/>
              </p:ext>
            </p:extLst>
          </p:nvPr>
        </p:nvGraphicFramePr>
        <p:xfrm>
          <a:off x="2032000" y="719666"/>
          <a:ext cx="8128000" cy="5418667"/>
        </p:xfrm>
        <a:graphic>
          <a:graphicData uri="http://schemas.openxmlformats.org/drawingml/2006/diagram">
            <dgm:relIds xmlns:dgm="http://schemas.openxmlformats.org/drawingml/2006/diagram" xmlns:r="http://schemas.openxmlformats.org/officeDocument/2006/relationships" r:dm="rId27" r:lo="rId28" r:qs="rId29" r:cs="rId30"/>
          </a:graphicData>
        </a:graphic>
      </p:graphicFrame>
      <p:sp>
        <p:nvSpPr>
          <p:cNvPr id="11" name="TextBox 10">
            <a:extLst>
              <a:ext uri="{FF2B5EF4-FFF2-40B4-BE49-F238E27FC236}">
                <a16:creationId xmlns:a16="http://schemas.microsoft.com/office/drawing/2014/main" id="{F2E31225-8D6E-412D-A1FF-5CD05E3B67B0}"/>
              </a:ext>
            </a:extLst>
          </p:cNvPr>
          <p:cNvSpPr txBox="1"/>
          <p:nvPr/>
        </p:nvSpPr>
        <p:spPr>
          <a:xfrm>
            <a:off x="0" y="0"/>
            <a:ext cx="4952144" cy="1754326"/>
          </a:xfrm>
          <a:prstGeom prst="rect">
            <a:avLst/>
          </a:prstGeom>
          <a:noFill/>
        </p:spPr>
        <p:txBody>
          <a:bodyPr wrap="square" rtlCol="0">
            <a:spAutoFit/>
          </a:bodyPr>
          <a:lstStyle/>
          <a:p>
            <a:r>
              <a:rPr lang="en-GB" dirty="0">
                <a:latin typeface="Comic Sans MS" panose="030F0702030302020204" pitchFamily="66" charset="0"/>
              </a:rPr>
              <a:t>In what ways does these events link to concepts or other examples we have studied in Sociology?</a:t>
            </a:r>
          </a:p>
          <a:p>
            <a:endParaRPr lang="en-GB" dirty="0">
              <a:latin typeface="Comic Sans MS" panose="030F0702030302020204" pitchFamily="66" charset="0"/>
            </a:endParaRPr>
          </a:p>
          <a:p>
            <a:r>
              <a:rPr lang="en-GB" dirty="0">
                <a:latin typeface="Comic Sans MS" panose="030F0702030302020204" pitchFamily="66" charset="0"/>
              </a:rPr>
              <a:t>Have a think I will be asking people for ideas in a couple of minutes!</a:t>
            </a:r>
          </a:p>
        </p:txBody>
      </p:sp>
      <p:pic>
        <p:nvPicPr>
          <p:cNvPr id="12" name="Picture 2" descr="Image result for England Protests">
            <a:extLst>
              <a:ext uri="{FF2B5EF4-FFF2-40B4-BE49-F238E27FC236}">
                <a16:creationId xmlns:a16="http://schemas.microsoft.com/office/drawing/2014/main" id="{2A0A17C8-B12A-4583-8050-AF2767C265FE}"/>
              </a:ext>
            </a:extLst>
          </p:cNvPr>
          <p:cNvPicPr>
            <a:picLocks noChangeAspect="1" noChangeArrowheads="1"/>
          </p:cNvPicPr>
          <p:nvPr/>
        </p:nvPicPr>
        <p:blipFill>
          <a:blip r:embed="rId32">
            <a:extLst>
              <a:ext uri="{28A0092B-C50C-407E-A947-70E740481C1C}">
                <a14:useLocalDpi xmlns:a14="http://schemas.microsoft.com/office/drawing/2010/main" val="0"/>
              </a:ext>
            </a:extLst>
          </a:blip>
          <a:srcRect/>
          <a:stretch>
            <a:fillRect/>
          </a:stretch>
        </p:blipFill>
        <p:spPr bwMode="auto">
          <a:xfrm>
            <a:off x="9170229" y="4900773"/>
            <a:ext cx="3059453" cy="19572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616518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65BCBBE-E6DB-41D8-B48F-C5E8F2BD9E8B}"/>
              </a:ext>
            </a:extLst>
          </p:cNvPr>
          <p:cNvSpPr txBox="1"/>
          <p:nvPr/>
        </p:nvSpPr>
        <p:spPr>
          <a:xfrm>
            <a:off x="544530" y="482885"/>
            <a:ext cx="10941978" cy="7109639"/>
          </a:xfrm>
          <a:prstGeom prst="rect">
            <a:avLst/>
          </a:prstGeom>
          <a:noFill/>
        </p:spPr>
        <p:txBody>
          <a:bodyPr wrap="square" rtlCol="0">
            <a:spAutoFit/>
          </a:bodyPr>
          <a:lstStyle/>
          <a:p>
            <a:r>
              <a:rPr lang="en-GB" sz="2400" dirty="0">
                <a:latin typeface="Comic Sans MS" panose="030F0702030302020204" pitchFamily="66" charset="0"/>
              </a:rPr>
              <a:t>Written tasks (all sent to me will receive feedback)</a:t>
            </a:r>
          </a:p>
          <a:p>
            <a:endParaRPr lang="en-GB" sz="2400" dirty="0">
              <a:latin typeface="Comic Sans MS" panose="030F0702030302020204" pitchFamily="66" charset="0"/>
            </a:endParaRPr>
          </a:p>
          <a:p>
            <a:pPr marL="457200" indent="-457200">
              <a:buAutoNum type="arabicPeriod"/>
            </a:pPr>
            <a:r>
              <a:rPr lang="en-GB" sz="2400" dirty="0">
                <a:solidFill>
                  <a:srgbClr val="FF0000"/>
                </a:solidFill>
                <a:latin typeface="Comic Sans MS" panose="030F0702030302020204" pitchFamily="66" charset="0"/>
              </a:rPr>
              <a:t>‘Black people are more discriminated against than other ethnicities’ </a:t>
            </a:r>
          </a:p>
          <a:p>
            <a:endParaRPr lang="en-GB" sz="2400" dirty="0">
              <a:latin typeface="Comic Sans MS" panose="030F0702030302020204" pitchFamily="66" charset="0"/>
            </a:endParaRPr>
          </a:p>
          <a:p>
            <a:r>
              <a:rPr lang="en-GB" sz="2400" dirty="0">
                <a:latin typeface="Comic Sans MS" panose="030F0702030302020204" pitchFamily="66" charset="0"/>
              </a:rPr>
              <a:t>Essay style question. Try to argue different points of view, use sociological key words, examples and a conclusion.</a:t>
            </a:r>
          </a:p>
          <a:p>
            <a:endParaRPr lang="en-GB" sz="2400" dirty="0">
              <a:latin typeface="Comic Sans MS" panose="030F0702030302020204" pitchFamily="66" charset="0"/>
            </a:endParaRPr>
          </a:p>
          <a:p>
            <a:r>
              <a:rPr lang="en-GB" sz="2400" dirty="0">
                <a:latin typeface="Comic Sans MS" panose="030F0702030302020204" pitchFamily="66" charset="0"/>
              </a:rPr>
              <a:t>2. </a:t>
            </a:r>
            <a:r>
              <a:rPr lang="en-GB" sz="2400" dirty="0">
                <a:solidFill>
                  <a:srgbClr val="FF0000"/>
                </a:solidFill>
                <a:latin typeface="Comic Sans MS" panose="030F0702030302020204" pitchFamily="66" charset="0"/>
              </a:rPr>
              <a:t>Write your opinions on how the UK or American government should deal with these events? </a:t>
            </a:r>
            <a:r>
              <a:rPr lang="en-GB" sz="2400" dirty="0">
                <a:latin typeface="Comic Sans MS" panose="030F0702030302020204" pitchFamily="66" charset="0"/>
              </a:rPr>
              <a:t>What are your ideas for change? Punishment? Rioters? People attacking police? Police using force?</a:t>
            </a:r>
          </a:p>
          <a:p>
            <a:endParaRPr lang="en-GB" sz="2400" dirty="0">
              <a:latin typeface="Comic Sans MS" panose="030F0702030302020204" pitchFamily="66" charset="0"/>
            </a:endParaRPr>
          </a:p>
          <a:p>
            <a:r>
              <a:rPr lang="en-GB" sz="2400" dirty="0">
                <a:latin typeface="Comic Sans MS" panose="030F0702030302020204" pitchFamily="66" charset="0"/>
              </a:rPr>
              <a:t>3. </a:t>
            </a:r>
            <a:r>
              <a:rPr lang="en-GB" sz="2400" dirty="0">
                <a:solidFill>
                  <a:srgbClr val="FF0000"/>
                </a:solidFill>
                <a:latin typeface="Comic Sans MS" panose="030F0702030302020204" pitchFamily="66" charset="0"/>
              </a:rPr>
              <a:t>Do you agree with the statue of the slave trader Edward Colson being torn down in Bristol? </a:t>
            </a:r>
            <a:r>
              <a:rPr lang="en-GB" sz="2400" dirty="0">
                <a:latin typeface="Comic Sans MS" panose="030F0702030302020204" pitchFamily="66" charset="0"/>
              </a:rPr>
              <a:t>If so how much of our historical statues are innocent of crimes against humanity? Should we remove all? Teach more of this in schools? Other suggestions?</a:t>
            </a:r>
          </a:p>
          <a:p>
            <a:pPr marL="457200" indent="-457200">
              <a:buAutoNum type="arabicPeriod"/>
            </a:pPr>
            <a:endParaRPr lang="en-GB" sz="2400" dirty="0">
              <a:latin typeface="Comic Sans MS" panose="030F0702030302020204" pitchFamily="66" charset="0"/>
            </a:endParaRPr>
          </a:p>
          <a:p>
            <a:pPr marL="457200" indent="-457200">
              <a:buAutoNum type="arabicPeriod"/>
            </a:pPr>
            <a:endParaRPr lang="en-GB" sz="2400" dirty="0">
              <a:latin typeface="Comic Sans MS" panose="030F0702030302020204" pitchFamily="66" charset="0"/>
            </a:endParaRPr>
          </a:p>
          <a:p>
            <a:pPr marL="457200" indent="-457200">
              <a:buAutoNum type="arabicPeriod"/>
            </a:pPr>
            <a:endParaRPr lang="en-GB" sz="2400" dirty="0">
              <a:latin typeface="Comic Sans MS" panose="030F0702030302020204" pitchFamily="66" charset="0"/>
            </a:endParaRPr>
          </a:p>
          <a:p>
            <a:pPr marL="457200" indent="-457200">
              <a:buAutoNum type="arabicPeriod"/>
            </a:pPr>
            <a:endParaRPr lang="en-GB" sz="2400" dirty="0">
              <a:latin typeface="Comic Sans MS" panose="030F0702030302020204" pitchFamily="66" charset="0"/>
            </a:endParaRPr>
          </a:p>
        </p:txBody>
      </p:sp>
    </p:spTree>
    <p:extLst>
      <p:ext uri="{BB962C8B-B14F-4D97-AF65-F5344CB8AC3E}">
        <p14:creationId xmlns:p14="http://schemas.microsoft.com/office/powerpoint/2010/main" val="21696322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2EE5B57C-969A-49FE-9796-522AADE66AD5}"/>
              </a:ext>
            </a:extLst>
          </p:cNvPr>
          <p:cNvGraphicFramePr>
            <a:graphicFrameLocks noGrp="1"/>
          </p:cNvGraphicFramePr>
          <p:nvPr>
            <p:extLst>
              <p:ext uri="{D42A27DB-BD31-4B8C-83A1-F6EECF244321}">
                <p14:modId xmlns:p14="http://schemas.microsoft.com/office/powerpoint/2010/main" val="2017778737"/>
              </p:ext>
            </p:extLst>
          </p:nvPr>
        </p:nvGraphicFramePr>
        <p:xfrm>
          <a:off x="133564" y="73101"/>
          <a:ext cx="11712539" cy="2680373"/>
        </p:xfrm>
        <a:graphic>
          <a:graphicData uri="http://schemas.openxmlformats.org/drawingml/2006/table">
            <a:tbl>
              <a:tblPr firstRow="1" firstCol="1" bandRow="1"/>
              <a:tblGrid>
                <a:gridCol w="5887092">
                  <a:extLst>
                    <a:ext uri="{9D8B030D-6E8A-4147-A177-3AD203B41FA5}">
                      <a16:colId xmlns:a16="http://schemas.microsoft.com/office/drawing/2014/main" val="3685262584"/>
                    </a:ext>
                  </a:extLst>
                </a:gridCol>
                <a:gridCol w="5825447">
                  <a:extLst>
                    <a:ext uri="{9D8B030D-6E8A-4147-A177-3AD203B41FA5}">
                      <a16:colId xmlns:a16="http://schemas.microsoft.com/office/drawing/2014/main" val="4243539618"/>
                    </a:ext>
                  </a:extLst>
                </a:gridCol>
              </a:tblGrid>
              <a:tr h="602588">
                <a:tc>
                  <a:txBody>
                    <a:bodyPr/>
                    <a:lstStyle/>
                    <a:p>
                      <a:pPr marL="0" algn="l" defTabSz="685800" rtl="0" eaLnBrk="1" latinLnBrk="0" hangingPunct="1">
                        <a:lnSpc>
                          <a:spcPct val="107000"/>
                        </a:lnSpc>
                        <a:spcAft>
                          <a:spcPts val="0"/>
                        </a:spcAft>
                      </a:pPr>
                      <a:endParaRPr lang="en-GB" sz="1200" kern="1200" dirty="0">
                        <a:solidFill>
                          <a:schemeClr val="tx1"/>
                        </a:solidFill>
                        <a:effectLst/>
                        <a:latin typeface="Comic Sans MS" panose="030F0702030302020204" pitchFamily="66" charset="0"/>
                        <a:ea typeface="Calibri" panose="020F0502020204030204" pitchFamily="34" charset="0"/>
                        <a:cs typeface="Arial" panose="020B0604020202020204" pitchFamily="34" charset="0"/>
                      </a:endParaRPr>
                    </a:p>
                    <a:p>
                      <a:pPr marL="0" algn="l" defTabSz="685800" rtl="0" eaLnBrk="1" latinLnBrk="0" hangingPunct="1">
                        <a:lnSpc>
                          <a:spcPct val="107000"/>
                        </a:lnSpc>
                        <a:spcAft>
                          <a:spcPts val="0"/>
                        </a:spcAft>
                      </a:pPr>
                      <a:r>
                        <a:rPr lang="en-GB" sz="1200" kern="1200" dirty="0">
                          <a:solidFill>
                            <a:schemeClr val="tx1"/>
                          </a:solidFill>
                          <a:effectLst/>
                          <a:latin typeface="Comic Sans MS" panose="030F0702030302020204" pitchFamily="66" charset="0"/>
                          <a:ea typeface="Calibri" panose="020F0502020204030204" pitchFamily="34" charset="0"/>
                          <a:cs typeface="Arial" panose="020B0604020202020204" pitchFamily="34" charset="0"/>
                        </a:rPr>
                        <a:t>Key Study : </a:t>
                      </a:r>
                    </a:p>
                    <a:p>
                      <a:pPr marL="0" algn="l" defTabSz="685800" rtl="0" eaLnBrk="1" latinLnBrk="0" hangingPunct="1">
                        <a:lnSpc>
                          <a:spcPct val="107000"/>
                        </a:lnSpc>
                        <a:spcAft>
                          <a:spcPts val="0"/>
                        </a:spcAft>
                      </a:pPr>
                      <a:r>
                        <a:rPr lang="en-GB" sz="1200" kern="1200" dirty="0">
                          <a:solidFill>
                            <a:schemeClr val="tx1"/>
                          </a:solidFill>
                          <a:effectLst/>
                          <a:latin typeface="Comic Sans MS" panose="030F0702030302020204" pitchFamily="66" charset="0"/>
                          <a:ea typeface="Calibri" panose="020F0502020204030204" pitchFamily="34" charset="0"/>
                          <a:cs typeface="Arial" panose="020B0604020202020204" pitchFamily="34" charset="0"/>
                        </a:rPr>
                        <a:t>Jane Elliott : Blue eyes and brown eyes </a:t>
                      </a:r>
                    </a:p>
                  </a:txBody>
                  <a:tcPr marL="41514" marR="4151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c>
                  <a:txBody>
                    <a:bodyPr/>
                    <a:lstStyle/>
                    <a:p>
                      <a:pPr marL="0" algn="l" defTabSz="685800" rtl="0" eaLnBrk="1" latinLnBrk="0" hangingPunct="1">
                        <a:lnSpc>
                          <a:spcPct val="107000"/>
                        </a:lnSpc>
                        <a:spcAft>
                          <a:spcPts val="0"/>
                        </a:spcAft>
                      </a:pPr>
                      <a:endParaRPr lang="en-GB" sz="1200" kern="1200" dirty="0">
                        <a:solidFill>
                          <a:schemeClr val="tx1"/>
                        </a:solidFill>
                        <a:effectLst/>
                        <a:latin typeface="Comic Sans MS" panose="030F0702030302020204" pitchFamily="66" charset="0"/>
                        <a:ea typeface="Calibri" panose="020F0502020204030204" pitchFamily="34" charset="0"/>
                        <a:cs typeface="Arial" panose="020B0604020202020204" pitchFamily="34" charset="0"/>
                      </a:endParaRPr>
                    </a:p>
                    <a:p>
                      <a:pPr marL="0" algn="l" defTabSz="685800" rtl="0" eaLnBrk="1" latinLnBrk="0" hangingPunct="1">
                        <a:lnSpc>
                          <a:spcPct val="107000"/>
                        </a:lnSpc>
                        <a:spcAft>
                          <a:spcPts val="0"/>
                        </a:spcAft>
                      </a:pPr>
                      <a:r>
                        <a:rPr lang="en-GB" sz="1200" kern="1200" dirty="0">
                          <a:solidFill>
                            <a:schemeClr val="tx1"/>
                          </a:solidFill>
                          <a:effectLst/>
                          <a:latin typeface="Comic Sans MS" panose="030F0702030302020204" pitchFamily="66" charset="0"/>
                          <a:ea typeface="Calibri" panose="020F0502020204030204" pitchFamily="34" charset="0"/>
                          <a:cs typeface="Arial" panose="020B0604020202020204" pitchFamily="34" charset="0"/>
                        </a:rPr>
                        <a:t>Sociologist of the week: </a:t>
                      </a:r>
                    </a:p>
                  </a:txBody>
                  <a:tcPr marL="41514" marR="4151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99"/>
                    </a:solidFill>
                  </a:tcPr>
                </a:tc>
                <a:extLst>
                  <a:ext uri="{0D108BD9-81ED-4DB2-BD59-A6C34878D82A}">
                    <a16:rowId xmlns:a16="http://schemas.microsoft.com/office/drawing/2014/main" val="737836822"/>
                  </a:ext>
                </a:extLst>
              </a:tr>
              <a:tr h="2077785">
                <a:tc>
                  <a:txBody>
                    <a:bodyPr/>
                    <a:lstStyle/>
                    <a:p>
                      <a:pPr algn="just"/>
                      <a:r>
                        <a:rPr lang="en-GB" sz="1050" dirty="0">
                          <a:effectLst/>
                          <a:latin typeface="Comic Sans MS" panose="030F0702030302020204" pitchFamily="66" charset="0"/>
                          <a:ea typeface="Times New Roman" panose="02020603050405020304" pitchFamily="18" charset="0"/>
                          <a:cs typeface="Arial" panose="020B0604020202020204" pitchFamily="34" charset="0"/>
                        </a:rPr>
                        <a:t>Elliott taught third graders at a school in Riceville, Iowa. Elliot separated the blue-eyed children from the children with brown and green eyes. She had the blue-eyed children put on green construction paper armbands and then she told the children that the brown-eyed students were smarter. Elliott sent the brown-eyed children to lunch first and gave them a longer recess. The brown-eyed children could drink from the water fountain, but the blue-eyed children had to use paper cups. The change was instant, Elliott said. The children with brown eyes were suddenly more confident — and condescending. They hurled nasty insults at the blue-eyed kids. The children with blue eyes made silly mistakes and became timid and despondent. The two groups stopped playing together. Fights broke out.</a:t>
                      </a:r>
                    </a:p>
                  </a:txBody>
                  <a:tcPr marL="41514" marR="4151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CC"/>
                    </a:solidFill>
                  </a:tcPr>
                </a:tc>
                <a:tc>
                  <a:txBody>
                    <a:bodyPr/>
                    <a:lstStyle/>
                    <a:p>
                      <a:pPr algn="just">
                        <a:lnSpc>
                          <a:spcPct val="107000"/>
                        </a:lnSpc>
                        <a:spcAft>
                          <a:spcPts val="0"/>
                        </a:spcAft>
                      </a:pPr>
                      <a:r>
                        <a:rPr lang="en-GB" sz="1050" kern="1200" dirty="0" err="1">
                          <a:solidFill>
                            <a:schemeClr val="tx1"/>
                          </a:solidFill>
                          <a:effectLst/>
                          <a:latin typeface="Comic Sans MS" panose="030F0702030302020204" pitchFamily="66" charset="0"/>
                          <a:ea typeface="Times New Roman" panose="02020603050405020304" pitchFamily="18" charset="0"/>
                          <a:cs typeface="Arial" panose="020B0604020202020204" pitchFamily="34" charset="0"/>
                        </a:rPr>
                        <a:t>Dr.</a:t>
                      </a:r>
                      <a:r>
                        <a:rPr lang="en-GB" sz="1050" kern="1200" dirty="0">
                          <a:solidFill>
                            <a:schemeClr val="tx1"/>
                          </a:solidFill>
                          <a:effectLst/>
                          <a:latin typeface="Comic Sans MS" panose="030F0702030302020204" pitchFamily="66" charset="0"/>
                          <a:ea typeface="Times New Roman" panose="02020603050405020304" pitchFamily="18" charset="0"/>
                          <a:cs typeface="Arial" panose="020B0604020202020204" pitchFamily="34" charset="0"/>
                        </a:rPr>
                        <a:t> Martin Luther King, Jr., was not only an internationally renowned civil rights leader, but was also a public sociologist par excellence. Kings emphasis was on thinking sociologically to promote the public good of racial justice. Surviving papers from King’s Seminary days reveal a young man with a keen sociological approach to theology and community justice issues. This pattern would continue in his sermons, which also had a deep reflective sociological focus. King would write prefaces to sociological texts such as Daniel Thompson’s (1963) classical study of the black leadership class. He also wrote at least one essay on the use of the behavioural sciences in efforts to transform communities and societies. </a:t>
                      </a:r>
                    </a:p>
                  </a:txBody>
                  <a:tcPr marL="41514" marR="4151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99"/>
                    </a:solidFill>
                  </a:tcPr>
                </a:tc>
                <a:extLst>
                  <a:ext uri="{0D108BD9-81ED-4DB2-BD59-A6C34878D82A}">
                    <a16:rowId xmlns:a16="http://schemas.microsoft.com/office/drawing/2014/main" val="1005770053"/>
                  </a:ext>
                </a:extLst>
              </a:tr>
            </a:tbl>
          </a:graphicData>
        </a:graphic>
      </p:graphicFrame>
      <p:pic>
        <p:nvPicPr>
          <p:cNvPr id="3" name="Picture 10" descr="Get Started With Bugcrowd | Bugcrowd">
            <a:hlinkClick r:id="rId2"/>
            <a:extLst>
              <a:ext uri="{FF2B5EF4-FFF2-40B4-BE49-F238E27FC236}">
                <a16:creationId xmlns:a16="http://schemas.microsoft.com/office/drawing/2014/main" id="{DE948422-E67B-4620-BE50-45D3F53A8AC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50033" y="137873"/>
            <a:ext cx="465110" cy="381132"/>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1" descr="9AA5C232">
            <a:extLst>
              <a:ext uri="{FF2B5EF4-FFF2-40B4-BE49-F238E27FC236}">
                <a16:creationId xmlns:a16="http://schemas.microsoft.com/office/drawing/2014/main" id="{1B0EFD8A-E716-46A6-BFE1-38842EB0645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96721" y="30155"/>
            <a:ext cx="596569" cy="596569"/>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9" name="Table 8">
            <a:extLst>
              <a:ext uri="{FF2B5EF4-FFF2-40B4-BE49-F238E27FC236}">
                <a16:creationId xmlns:a16="http://schemas.microsoft.com/office/drawing/2014/main" id="{B1D96C62-EEEB-488F-BBCE-D89383300778}"/>
              </a:ext>
            </a:extLst>
          </p:cNvPr>
          <p:cNvGraphicFramePr>
            <a:graphicFrameLocks noGrp="1"/>
          </p:cNvGraphicFramePr>
          <p:nvPr>
            <p:extLst>
              <p:ext uri="{D42A27DB-BD31-4B8C-83A1-F6EECF244321}">
                <p14:modId xmlns:p14="http://schemas.microsoft.com/office/powerpoint/2010/main" val="4137792888"/>
              </p:ext>
            </p:extLst>
          </p:nvPr>
        </p:nvGraphicFramePr>
        <p:xfrm>
          <a:off x="2703178" y="2854612"/>
          <a:ext cx="6390112" cy="3800897"/>
        </p:xfrm>
        <a:graphic>
          <a:graphicData uri="http://schemas.openxmlformats.org/drawingml/2006/table">
            <a:tbl>
              <a:tblPr firstRow="1" firstCol="1" bandRow="1"/>
              <a:tblGrid>
                <a:gridCol w="3195056">
                  <a:extLst>
                    <a:ext uri="{9D8B030D-6E8A-4147-A177-3AD203B41FA5}">
                      <a16:colId xmlns:a16="http://schemas.microsoft.com/office/drawing/2014/main" val="4094625435"/>
                    </a:ext>
                  </a:extLst>
                </a:gridCol>
                <a:gridCol w="3195056">
                  <a:extLst>
                    <a:ext uri="{9D8B030D-6E8A-4147-A177-3AD203B41FA5}">
                      <a16:colId xmlns:a16="http://schemas.microsoft.com/office/drawing/2014/main" val="1012383510"/>
                    </a:ext>
                  </a:extLst>
                </a:gridCol>
              </a:tblGrid>
              <a:tr h="728788">
                <a:tc>
                  <a:txBody>
                    <a:bodyPr/>
                    <a:lstStyle/>
                    <a:p>
                      <a:pPr algn="l">
                        <a:lnSpc>
                          <a:spcPct val="107000"/>
                        </a:lnSpc>
                        <a:spcAft>
                          <a:spcPts val="0"/>
                        </a:spcAft>
                      </a:pPr>
                      <a:r>
                        <a:rPr lang="en-GB" sz="1600" dirty="0">
                          <a:effectLst/>
                          <a:latin typeface="Comic Sans MS" panose="030F0702030302020204" pitchFamily="66" charset="0"/>
                          <a:ea typeface="Calibri" panose="020F0502020204030204" pitchFamily="34" charset="0"/>
                          <a:cs typeface="Arial" panose="020B0604020202020204" pitchFamily="34" charset="0"/>
                        </a:rPr>
                        <a:t> </a:t>
                      </a:r>
                    </a:p>
                    <a:p>
                      <a:pPr algn="l">
                        <a:lnSpc>
                          <a:spcPct val="107000"/>
                        </a:lnSpc>
                        <a:spcAft>
                          <a:spcPts val="0"/>
                        </a:spcAft>
                      </a:pPr>
                      <a:r>
                        <a:rPr lang="en-GB" sz="1600" dirty="0">
                          <a:effectLst/>
                          <a:latin typeface="Comic Sans MS" panose="030F0702030302020204" pitchFamily="66" charset="0"/>
                          <a:ea typeface="Calibri" panose="020F0502020204030204" pitchFamily="34" charset="0"/>
                          <a:cs typeface="Arial" panose="020B0604020202020204" pitchFamily="34" charset="0"/>
                        </a:rPr>
                        <a:t> Something to watch: </a:t>
                      </a:r>
                    </a:p>
                    <a:p>
                      <a:pPr algn="l">
                        <a:lnSpc>
                          <a:spcPct val="107000"/>
                        </a:lnSpc>
                        <a:spcAft>
                          <a:spcPts val="0"/>
                        </a:spcAft>
                      </a:pPr>
                      <a:r>
                        <a:rPr lang="en-GB" sz="1600" dirty="0">
                          <a:effectLst/>
                          <a:latin typeface="Comic Sans MS" panose="030F0702030302020204" pitchFamily="66" charset="0"/>
                          <a:ea typeface="Calibri" panose="020F0502020204030204" pitchFamily="34" charset="0"/>
                          <a:cs typeface="Arial" panose="020B0604020202020204" pitchFamily="34" charset="0"/>
                        </a:rPr>
                        <a:t> </a:t>
                      </a:r>
                    </a:p>
                  </a:txBody>
                  <a:tcPr marL="41514" marR="41514"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l">
                        <a:lnSpc>
                          <a:spcPct val="107000"/>
                        </a:lnSpc>
                        <a:spcAft>
                          <a:spcPts val="0"/>
                        </a:spcAft>
                      </a:pPr>
                      <a:r>
                        <a:rPr lang="en-GB" sz="1600" dirty="0">
                          <a:effectLst/>
                          <a:latin typeface="Comic Sans MS" panose="030F0702030302020204" pitchFamily="66" charset="0"/>
                          <a:ea typeface="Calibri" panose="020F0502020204030204" pitchFamily="34" charset="0"/>
                          <a:cs typeface="Arial" panose="020B0604020202020204" pitchFamily="34" charset="0"/>
                        </a:rPr>
                        <a:t> </a:t>
                      </a:r>
                    </a:p>
                    <a:p>
                      <a:pPr algn="l">
                        <a:lnSpc>
                          <a:spcPct val="107000"/>
                        </a:lnSpc>
                        <a:spcAft>
                          <a:spcPts val="0"/>
                        </a:spcAft>
                      </a:pPr>
                      <a:r>
                        <a:rPr lang="en-GB" sz="1600" dirty="0">
                          <a:effectLst/>
                          <a:latin typeface="Comic Sans MS" panose="030F0702030302020204" pitchFamily="66" charset="0"/>
                          <a:ea typeface="Calibri" panose="020F0502020204030204" pitchFamily="34" charset="0"/>
                          <a:cs typeface="Arial" panose="020B0604020202020204" pitchFamily="34" charset="0"/>
                        </a:rPr>
                        <a:t>Something to read:</a:t>
                      </a:r>
                    </a:p>
                  </a:txBody>
                  <a:tcPr marL="41514" marR="4151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extLst>
                  <a:ext uri="{0D108BD9-81ED-4DB2-BD59-A6C34878D82A}">
                    <a16:rowId xmlns:a16="http://schemas.microsoft.com/office/drawing/2014/main" val="2282309889"/>
                  </a:ext>
                </a:extLst>
              </a:tr>
              <a:tr h="3032356">
                <a:tc>
                  <a:txBody>
                    <a:bodyPr/>
                    <a:lstStyle/>
                    <a:p>
                      <a:pPr>
                        <a:lnSpc>
                          <a:spcPct val="107000"/>
                        </a:lnSpc>
                        <a:spcAft>
                          <a:spcPts val="0"/>
                        </a:spcAft>
                      </a:pPr>
                      <a:r>
                        <a:rPr lang="en-GB" sz="1200" u="sng" dirty="0">
                          <a:solidFill>
                            <a:schemeClr val="tx1"/>
                          </a:solidFill>
                          <a:effectLst/>
                          <a:latin typeface="Comic Sans MS" panose="030F0702030302020204" pitchFamily="66" charset="0"/>
                          <a:ea typeface="Calibri" panose="020F0502020204030204" pitchFamily="34" charset="0"/>
                          <a:cs typeface="Times New Roman" panose="02020603050405020304" pitchFamily="18" charset="0"/>
                          <a:hlinkClick r:id="rId5">
                            <a:extLst>
                              <a:ext uri="{A12FA001-AC4F-418D-AE19-62706E023703}">
                                <ahyp:hlinkClr xmlns:ahyp="http://schemas.microsoft.com/office/drawing/2018/hyperlinkcolor" val="tx"/>
                              </a:ext>
                            </a:extLst>
                          </a:hlinkClick>
                        </a:rPr>
                        <a:t>https://www.youtube.com/watch?v=RZgkjEdMbSw</a:t>
                      </a:r>
                      <a:endParaRPr lang="en-GB" sz="1200" dirty="0">
                        <a:solidFill>
                          <a:schemeClr val="tx1"/>
                        </a:solidFill>
                        <a:effectLst/>
                        <a:latin typeface="Comic Sans MS" panose="030F0702030302020204" pitchFamily="66" charset="0"/>
                        <a:ea typeface="Calibri" panose="020F0502020204030204" pitchFamily="34" charset="0"/>
                        <a:cs typeface="Times New Roman" panose="02020603050405020304" pitchFamily="18" charset="0"/>
                      </a:endParaRPr>
                    </a:p>
                    <a:p>
                      <a:pPr>
                        <a:lnSpc>
                          <a:spcPct val="107000"/>
                        </a:lnSpc>
                        <a:spcAft>
                          <a:spcPts val="0"/>
                        </a:spcAft>
                      </a:pPr>
                      <a:r>
                        <a:rPr lang="en-GB" sz="1200" dirty="0">
                          <a:solidFill>
                            <a:schemeClr val="tx1"/>
                          </a:solidFill>
                          <a:effectLst/>
                          <a:latin typeface="Comic Sans MS" panose="030F0702030302020204" pitchFamily="66" charset="0"/>
                          <a:ea typeface="Calibri" panose="020F0502020204030204" pitchFamily="34" charset="0"/>
                          <a:cs typeface="Times New Roman" panose="02020603050405020304" pitchFamily="18" charset="0"/>
                        </a:rPr>
                        <a:t> </a:t>
                      </a:r>
                    </a:p>
                    <a:p>
                      <a:pPr>
                        <a:lnSpc>
                          <a:spcPct val="107000"/>
                        </a:lnSpc>
                        <a:spcAft>
                          <a:spcPts val="0"/>
                        </a:spcAft>
                      </a:pPr>
                      <a:r>
                        <a:rPr lang="en-GB" sz="1200" u="sng" dirty="0">
                          <a:solidFill>
                            <a:schemeClr val="tx1"/>
                          </a:solidFill>
                          <a:effectLst/>
                          <a:latin typeface="Comic Sans MS" panose="030F0702030302020204" pitchFamily="66" charset="0"/>
                          <a:ea typeface="Calibri" panose="020F0502020204030204" pitchFamily="34" charset="0"/>
                          <a:cs typeface="Times New Roman" panose="02020603050405020304" pitchFamily="18" charset="0"/>
                          <a:hlinkClick r:id="rId6">
                            <a:extLst>
                              <a:ext uri="{A12FA001-AC4F-418D-AE19-62706E023703}">
                                <ahyp:hlinkClr xmlns:ahyp="http://schemas.microsoft.com/office/drawing/2018/hyperlinkcolor" val="tx"/>
                              </a:ext>
                            </a:extLst>
                          </a:hlinkClick>
                        </a:rPr>
                        <a:t>https://www.youtube.com/watch?v=1qFl9isxTiQ</a:t>
                      </a:r>
                      <a:endParaRPr lang="en-GB" sz="1200" dirty="0">
                        <a:solidFill>
                          <a:schemeClr val="tx1"/>
                        </a:solidFill>
                        <a:effectLst/>
                        <a:latin typeface="Comic Sans MS" panose="030F0702030302020204" pitchFamily="66" charset="0"/>
                        <a:ea typeface="Calibri" panose="020F0502020204030204" pitchFamily="34" charset="0"/>
                        <a:cs typeface="Times New Roman" panose="02020603050405020304" pitchFamily="18" charset="0"/>
                      </a:endParaRPr>
                    </a:p>
                    <a:p>
                      <a:pPr>
                        <a:lnSpc>
                          <a:spcPct val="107000"/>
                        </a:lnSpc>
                        <a:spcAft>
                          <a:spcPts val="0"/>
                        </a:spcAft>
                      </a:pPr>
                      <a:r>
                        <a:rPr lang="en-GB" sz="1200" u="none" strike="noStrike" dirty="0">
                          <a:solidFill>
                            <a:schemeClr val="tx1"/>
                          </a:solidFill>
                          <a:effectLst/>
                          <a:latin typeface="Comic Sans MS" panose="030F0702030302020204" pitchFamily="66" charset="0"/>
                          <a:ea typeface="Calibri" panose="020F0502020204030204" pitchFamily="34" charset="0"/>
                          <a:cs typeface="Times New Roman" panose="02020603050405020304" pitchFamily="18" charset="0"/>
                        </a:rPr>
                        <a:t> </a:t>
                      </a:r>
                      <a:endParaRPr lang="en-GB" sz="1200" dirty="0">
                        <a:solidFill>
                          <a:schemeClr val="tx1"/>
                        </a:solidFill>
                        <a:effectLst/>
                        <a:latin typeface="Comic Sans MS" panose="030F0702030302020204" pitchFamily="66" charset="0"/>
                        <a:ea typeface="Calibri" panose="020F0502020204030204" pitchFamily="34" charset="0"/>
                        <a:cs typeface="Times New Roman" panose="02020603050405020304" pitchFamily="18" charset="0"/>
                      </a:endParaRPr>
                    </a:p>
                    <a:p>
                      <a:pPr>
                        <a:lnSpc>
                          <a:spcPct val="107000"/>
                        </a:lnSpc>
                        <a:spcAft>
                          <a:spcPts val="0"/>
                        </a:spcAft>
                      </a:pPr>
                      <a:r>
                        <a:rPr lang="en-GB" sz="1200" u="sng" dirty="0">
                          <a:solidFill>
                            <a:schemeClr val="tx1"/>
                          </a:solidFill>
                          <a:effectLst/>
                          <a:latin typeface="Comic Sans MS" panose="030F0702030302020204" pitchFamily="66" charset="0"/>
                          <a:ea typeface="Calibri" panose="020F0502020204030204" pitchFamily="34" charset="0"/>
                          <a:cs typeface="Times New Roman" panose="02020603050405020304" pitchFamily="18" charset="0"/>
                          <a:hlinkClick r:id="rId7">
                            <a:extLst>
                              <a:ext uri="{A12FA001-AC4F-418D-AE19-62706E023703}">
                                <ahyp:hlinkClr xmlns:ahyp="http://schemas.microsoft.com/office/drawing/2018/hyperlinkcolor" val="tx"/>
                              </a:ext>
                            </a:extLst>
                          </a:hlinkClick>
                        </a:rPr>
                        <a:t>https://www.youtube.com/watch?v=mXVilujh8ig</a:t>
                      </a:r>
                      <a:endParaRPr lang="en-GB" sz="1200" dirty="0">
                        <a:solidFill>
                          <a:schemeClr val="tx1"/>
                        </a:solidFill>
                        <a:effectLst/>
                        <a:latin typeface="Comic Sans MS" panose="030F0702030302020204" pitchFamily="66" charset="0"/>
                        <a:ea typeface="Calibri" panose="020F0502020204030204" pitchFamily="34" charset="0"/>
                        <a:cs typeface="Times New Roman" panose="02020603050405020304" pitchFamily="18" charset="0"/>
                      </a:endParaRPr>
                    </a:p>
                    <a:p>
                      <a:pPr>
                        <a:lnSpc>
                          <a:spcPct val="107000"/>
                        </a:lnSpc>
                        <a:spcAft>
                          <a:spcPts val="0"/>
                        </a:spcAft>
                      </a:pPr>
                      <a:r>
                        <a:rPr lang="en-GB" sz="1200" dirty="0">
                          <a:solidFill>
                            <a:schemeClr val="tx1"/>
                          </a:solidFill>
                          <a:effectLst/>
                          <a:latin typeface="Comic Sans MS" panose="030F0702030302020204" pitchFamily="66" charset="0"/>
                          <a:ea typeface="Calibri" panose="020F0502020204030204" pitchFamily="34" charset="0"/>
                          <a:cs typeface="Times New Roman" panose="02020603050405020304" pitchFamily="18" charset="0"/>
                        </a:rPr>
                        <a:t> </a:t>
                      </a:r>
                    </a:p>
                    <a:p>
                      <a:pPr>
                        <a:lnSpc>
                          <a:spcPct val="107000"/>
                        </a:lnSpc>
                        <a:spcAft>
                          <a:spcPts val="0"/>
                        </a:spcAft>
                      </a:pPr>
                      <a:r>
                        <a:rPr lang="en-GB" sz="1200" u="sng" dirty="0">
                          <a:solidFill>
                            <a:schemeClr val="tx1"/>
                          </a:solidFill>
                          <a:effectLst/>
                          <a:latin typeface="Comic Sans MS" panose="030F0702030302020204" pitchFamily="66" charset="0"/>
                          <a:ea typeface="Calibri" panose="020F0502020204030204" pitchFamily="34" charset="0"/>
                          <a:cs typeface="Times New Roman" panose="02020603050405020304" pitchFamily="18" charset="0"/>
                          <a:hlinkClick r:id="rId8">
                            <a:extLst>
                              <a:ext uri="{A12FA001-AC4F-418D-AE19-62706E023703}">
                                <ahyp:hlinkClr xmlns:ahyp="http://schemas.microsoft.com/office/drawing/2018/hyperlinkcolor" val="tx"/>
                              </a:ext>
                            </a:extLst>
                          </a:hlinkClick>
                        </a:rPr>
                        <a:t>https://www.youtube.com/watch?v=zMVQefgHkpc</a:t>
                      </a:r>
                      <a:endParaRPr lang="en-GB" sz="1200" dirty="0">
                        <a:solidFill>
                          <a:schemeClr val="tx1"/>
                        </a:solidFill>
                        <a:effectLst/>
                        <a:latin typeface="Comic Sans MS" panose="030F0702030302020204" pitchFamily="66" charset="0"/>
                        <a:ea typeface="Calibri" panose="020F0502020204030204" pitchFamily="34" charset="0"/>
                        <a:cs typeface="Times New Roman" panose="02020603050405020304" pitchFamily="18" charset="0"/>
                      </a:endParaRPr>
                    </a:p>
                    <a:p>
                      <a:pPr>
                        <a:lnSpc>
                          <a:spcPct val="107000"/>
                        </a:lnSpc>
                        <a:spcAft>
                          <a:spcPts val="0"/>
                        </a:spcAft>
                      </a:pPr>
                      <a:r>
                        <a:rPr lang="en-GB" sz="1200" dirty="0">
                          <a:solidFill>
                            <a:schemeClr val="tx1"/>
                          </a:solidFill>
                          <a:effectLst/>
                          <a:latin typeface="Comic Sans MS" panose="030F0702030302020204" pitchFamily="66" charset="0"/>
                          <a:ea typeface="Calibri" panose="020F0502020204030204" pitchFamily="34" charset="0"/>
                          <a:cs typeface="Times New Roman" panose="02020603050405020304" pitchFamily="18" charset="0"/>
                        </a:rPr>
                        <a:t> </a:t>
                      </a:r>
                    </a:p>
                    <a:p>
                      <a:pPr>
                        <a:lnSpc>
                          <a:spcPct val="107000"/>
                        </a:lnSpc>
                        <a:spcAft>
                          <a:spcPts val="0"/>
                        </a:spcAft>
                      </a:pPr>
                      <a:r>
                        <a:rPr lang="en-GB" sz="1200" u="sng" dirty="0">
                          <a:solidFill>
                            <a:schemeClr val="tx1"/>
                          </a:solidFill>
                          <a:effectLst/>
                          <a:latin typeface="Comic Sans MS" panose="030F0702030302020204" pitchFamily="66" charset="0"/>
                          <a:ea typeface="Calibri" panose="020F0502020204030204" pitchFamily="34" charset="0"/>
                          <a:cs typeface="Times New Roman" panose="02020603050405020304" pitchFamily="18" charset="0"/>
                          <a:hlinkClick r:id="rId9">
                            <a:extLst>
                              <a:ext uri="{A12FA001-AC4F-418D-AE19-62706E023703}">
                                <ahyp:hlinkClr xmlns:ahyp="http://schemas.microsoft.com/office/drawing/2018/hyperlinkcolor" val="tx"/>
                              </a:ext>
                            </a:extLst>
                          </a:hlinkClick>
                        </a:rPr>
                        <a:t>https://www.youtube.com/watch?v=-a5enovK8E0</a:t>
                      </a:r>
                      <a:endParaRPr lang="en-GB" sz="1200" dirty="0">
                        <a:solidFill>
                          <a:schemeClr val="tx1"/>
                        </a:solidFill>
                        <a:effectLst/>
                        <a:latin typeface="Comic Sans MS" panose="030F0702030302020204" pitchFamily="66" charset="0"/>
                        <a:ea typeface="Calibri" panose="020F0502020204030204" pitchFamily="34" charset="0"/>
                        <a:cs typeface="Times New Roman" panose="02020603050405020304" pitchFamily="18" charset="0"/>
                      </a:endParaRPr>
                    </a:p>
                  </a:txBody>
                  <a:tcPr marL="41514" marR="4151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0"/>
                        </a:spcAft>
                      </a:pPr>
                      <a:r>
                        <a:rPr lang="en-GB" sz="1200" u="sng" dirty="0">
                          <a:solidFill>
                            <a:schemeClr val="tx1"/>
                          </a:solidFill>
                          <a:effectLst/>
                          <a:latin typeface="Comic Sans MS" panose="030F0702030302020204" pitchFamily="66" charset="0"/>
                          <a:ea typeface="Calibri" panose="020F0502020204030204" pitchFamily="34" charset="0"/>
                          <a:cs typeface="Times New Roman" panose="02020603050405020304" pitchFamily="18" charset="0"/>
                          <a:hlinkClick r:id="rId10">
                            <a:extLst>
                              <a:ext uri="{A12FA001-AC4F-418D-AE19-62706E023703}">
                                <ahyp:hlinkClr xmlns:ahyp="http://schemas.microsoft.com/office/drawing/2018/hyperlinkcolor" val="tx"/>
                              </a:ext>
                            </a:extLst>
                          </a:hlinkClick>
                        </a:rPr>
                        <a:t>https://scroll.in/article/963417/the-history-of-police-brutality-in-the-us-goes-back-to-slave-patrols-of-the-1700s</a:t>
                      </a:r>
                      <a:endParaRPr lang="en-GB" sz="1200" dirty="0">
                        <a:solidFill>
                          <a:schemeClr val="tx1"/>
                        </a:solidFill>
                        <a:effectLst/>
                        <a:latin typeface="Comic Sans MS" panose="030F0702030302020204" pitchFamily="66" charset="0"/>
                        <a:ea typeface="Calibri" panose="020F0502020204030204" pitchFamily="34" charset="0"/>
                        <a:cs typeface="Times New Roman" panose="02020603050405020304" pitchFamily="18" charset="0"/>
                      </a:endParaRPr>
                    </a:p>
                    <a:p>
                      <a:pPr>
                        <a:lnSpc>
                          <a:spcPct val="107000"/>
                        </a:lnSpc>
                        <a:spcAft>
                          <a:spcPts val="0"/>
                        </a:spcAft>
                      </a:pPr>
                      <a:r>
                        <a:rPr lang="en-GB" sz="1200" dirty="0">
                          <a:solidFill>
                            <a:schemeClr val="tx1"/>
                          </a:solidFill>
                          <a:effectLst/>
                          <a:latin typeface="Comic Sans MS" panose="030F0702030302020204" pitchFamily="66" charset="0"/>
                          <a:ea typeface="Calibri" panose="020F0502020204030204" pitchFamily="34" charset="0"/>
                          <a:cs typeface="Times New Roman" panose="02020603050405020304" pitchFamily="18" charset="0"/>
                        </a:rPr>
                        <a:t> </a:t>
                      </a:r>
                    </a:p>
                    <a:p>
                      <a:pPr>
                        <a:lnSpc>
                          <a:spcPct val="107000"/>
                        </a:lnSpc>
                        <a:spcAft>
                          <a:spcPts val="0"/>
                        </a:spcAft>
                      </a:pPr>
                      <a:r>
                        <a:rPr lang="en-GB" sz="1200" u="sng" dirty="0">
                          <a:solidFill>
                            <a:schemeClr val="tx1"/>
                          </a:solidFill>
                          <a:effectLst/>
                          <a:latin typeface="Comic Sans MS" panose="030F0702030302020204" pitchFamily="66" charset="0"/>
                          <a:ea typeface="Calibri" panose="020F0502020204030204" pitchFamily="34" charset="0"/>
                          <a:cs typeface="Times New Roman" panose="02020603050405020304" pitchFamily="18" charset="0"/>
                          <a:hlinkClick r:id="rId11">
                            <a:extLst>
                              <a:ext uri="{A12FA001-AC4F-418D-AE19-62706E023703}">
                                <ahyp:hlinkClr xmlns:ahyp="http://schemas.microsoft.com/office/drawing/2018/hyperlinkcolor" val="tx"/>
                              </a:ext>
                            </a:extLst>
                          </a:hlinkClick>
                        </a:rPr>
                        <a:t>https://www.trtworld.com/magazine/how-structural-racism-shaped-black-movements-in-the-us-36754</a:t>
                      </a:r>
                      <a:endParaRPr lang="en-GB" sz="1200" dirty="0">
                        <a:solidFill>
                          <a:schemeClr val="tx1"/>
                        </a:solidFill>
                        <a:effectLst/>
                        <a:latin typeface="Comic Sans MS" panose="030F0702030302020204" pitchFamily="66" charset="0"/>
                        <a:ea typeface="Calibri" panose="020F0502020204030204" pitchFamily="34" charset="0"/>
                        <a:cs typeface="Times New Roman" panose="02020603050405020304" pitchFamily="18" charset="0"/>
                      </a:endParaRPr>
                    </a:p>
                    <a:p>
                      <a:pPr>
                        <a:lnSpc>
                          <a:spcPct val="107000"/>
                        </a:lnSpc>
                        <a:spcAft>
                          <a:spcPts val="0"/>
                        </a:spcAft>
                      </a:pPr>
                      <a:r>
                        <a:rPr lang="en-GB" sz="1200" dirty="0">
                          <a:solidFill>
                            <a:schemeClr val="tx1"/>
                          </a:solidFill>
                          <a:effectLst/>
                          <a:latin typeface="Comic Sans MS" panose="030F0702030302020204" pitchFamily="66" charset="0"/>
                          <a:ea typeface="Calibri" panose="020F0502020204030204" pitchFamily="34" charset="0"/>
                          <a:cs typeface="Times New Roman" panose="02020603050405020304" pitchFamily="18" charset="0"/>
                        </a:rPr>
                        <a:t> </a:t>
                      </a:r>
                    </a:p>
                    <a:p>
                      <a:pPr>
                        <a:lnSpc>
                          <a:spcPct val="107000"/>
                        </a:lnSpc>
                        <a:spcAft>
                          <a:spcPts val="0"/>
                        </a:spcAft>
                      </a:pPr>
                      <a:r>
                        <a:rPr lang="en-GB" sz="1200" u="sng" dirty="0">
                          <a:solidFill>
                            <a:schemeClr val="tx1"/>
                          </a:solidFill>
                          <a:effectLst/>
                          <a:latin typeface="Comic Sans MS" panose="030F0702030302020204" pitchFamily="66" charset="0"/>
                          <a:ea typeface="Calibri" panose="020F0502020204030204" pitchFamily="34" charset="0"/>
                          <a:cs typeface="Times New Roman" panose="02020603050405020304" pitchFamily="18" charset="0"/>
                          <a:hlinkClick r:id="rId12">
                            <a:extLst>
                              <a:ext uri="{A12FA001-AC4F-418D-AE19-62706E023703}">
                                <ahyp:hlinkClr xmlns:ahyp="http://schemas.microsoft.com/office/drawing/2018/hyperlinkcolor" val="tx"/>
                              </a:ext>
                            </a:extLst>
                          </a:hlinkClick>
                        </a:rPr>
                        <a:t>https://www.theguardian.com/uk-news/2019/feb/22/institutional-racism-britain-stephen-lawrence-inquiry-20-years</a:t>
                      </a:r>
                      <a:endParaRPr lang="en-GB" sz="1200" dirty="0">
                        <a:solidFill>
                          <a:schemeClr val="tx1"/>
                        </a:solidFill>
                        <a:effectLst/>
                        <a:latin typeface="Comic Sans MS" panose="030F0702030302020204" pitchFamily="66" charset="0"/>
                        <a:ea typeface="Calibri" panose="020F0502020204030204" pitchFamily="34" charset="0"/>
                        <a:cs typeface="Times New Roman" panose="02020603050405020304" pitchFamily="18" charset="0"/>
                      </a:endParaRPr>
                    </a:p>
                    <a:p>
                      <a:pPr>
                        <a:lnSpc>
                          <a:spcPct val="107000"/>
                        </a:lnSpc>
                        <a:spcAft>
                          <a:spcPts val="0"/>
                        </a:spcAft>
                      </a:pPr>
                      <a:r>
                        <a:rPr lang="en-GB" sz="1200" u="none" strike="noStrike" dirty="0">
                          <a:solidFill>
                            <a:schemeClr val="tx1"/>
                          </a:solidFill>
                          <a:effectLst/>
                          <a:latin typeface="Comic Sans MS" panose="030F0702030302020204" pitchFamily="66" charset="0"/>
                          <a:ea typeface="Calibri" panose="020F0502020204030204" pitchFamily="34" charset="0"/>
                          <a:cs typeface="Times New Roman" panose="02020603050405020304" pitchFamily="18" charset="0"/>
                        </a:rPr>
                        <a:t> </a:t>
                      </a:r>
                      <a:endParaRPr lang="en-GB" sz="1200" dirty="0">
                        <a:solidFill>
                          <a:schemeClr val="tx1"/>
                        </a:solidFill>
                        <a:effectLst/>
                        <a:latin typeface="Comic Sans MS" panose="030F0702030302020204" pitchFamily="66" charset="0"/>
                        <a:ea typeface="Calibri" panose="020F0502020204030204" pitchFamily="34" charset="0"/>
                        <a:cs typeface="Times New Roman" panose="02020603050405020304" pitchFamily="18" charset="0"/>
                      </a:endParaRPr>
                    </a:p>
                    <a:p>
                      <a:pPr>
                        <a:lnSpc>
                          <a:spcPct val="107000"/>
                        </a:lnSpc>
                        <a:spcAft>
                          <a:spcPts val="0"/>
                        </a:spcAft>
                      </a:pPr>
                      <a:r>
                        <a:rPr lang="en-GB" sz="1200" u="sng" dirty="0">
                          <a:solidFill>
                            <a:schemeClr val="tx1"/>
                          </a:solidFill>
                          <a:effectLst/>
                          <a:latin typeface="Comic Sans MS" panose="030F0702030302020204" pitchFamily="66" charset="0"/>
                          <a:ea typeface="Calibri" panose="020F0502020204030204" pitchFamily="34" charset="0"/>
                          <a:cs typeface="Times New Roman" panose="02020603050405020304" pitchFamily="18" charset="0"/>
                          <a:hlinkClick r:id="rId13">
                            <a:extLst>
                              <a:ext uri="{A12FA001-AC4F-418D-AE19-62706E023703}">
                                <ahyp:hlinkClr xmlns:ahyp="http://schemas.microsoft.com/office/drawing/2018/hyperlinkcolor" val="tx"/>
                              </a:ext>
                            </a:extLst>
                          </a:hlinkClick>
                        </a:rPr>
                        <a:t>https://www.theguardian.com/us-news/2020/jun/01/george-floyd-protests-editorials-worldwide</a:t>
                      </a:r>
                      <a:endParaRPr lang="en-GB" sz="1200" dirty="0">
                        <a:solidFill>
                          <a:schemeClr val="tx1"/>
                        </a:solidFill>
                        <a:effectLst/>
                        <a:latin typeface="Comic Sans MS" panose="030F0702030302020204" pitchFamily="66" charset="0"/>
                        <a:ea typeface="Calibri" panose="020F0502020204030204" pitchFamily="34" charset="0"/>
                        <a:cs typeface="Times New Roman" panose="02020603050405020304" pitchFamily="18" charset="0"/>
                      </a:endParaRPr>
                    </a:p>
                  </a:txBody>
                  <a:tcPr marL="41514" marR="4151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29674791"/>
                  </a:ext>
                </a:extLst>
              </a:tr>
            </a:tbl>
          </a:graphicData>
        </a:graphic>
      </p:graphicFrame>
    </p:spTree>
    <p:extLst>
      <p:ext uri="{BB962C8B-B14F-4D97-AF65-F5344CB8AC3E}">
        <p14:creationId xmlns:p14="http://schemas.microsoft.com/office/powerpoint/2010/main" val="36987699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00560BD-9A18-4F54-8739-21D3F74BC5FF}"/>
              </a:ext>
            </a:extLst>
          </p:cNvPr>
          <p:cNvSpPr/>
          <p:nvPr/>
        </p:nvSpPr>
        <p:spPr>
          <a:xfrm>
            <a:off x="212302" y="77072"/>
            <a:ext cx="11557939" cy="2585323"/>
          </a:xfrm>
          <a:prstGeom prst="rect">
            <a:avLst/>
          </a:prstGeom>
          <a:solidFill>
            <a:srgbClr val="FFFF00"/>
          </a:solidFill>
        </p:spPr>
        <p:txBody>
          <a:bodyPr wrap="square" lIns="91440" tIns="45720" rIns="91440" bIns="45720">
            <a:spAutoFit/>
          </a:bodyPr>
          <a:lstStyle/>
          <a:p>
            <a:pPr algn="ctr"/>
            <a:r>
              <a:rPr lang="en-US" sz="5400" b="1" cap="none" spc="0" dirty="0">
                <a:ln w="12700" cmpd="sng">
                  <a:solidFill>
                    <a:schemeClr val="accent4"/>
                  </a:solidFill>
                  <a:prstDash val="solid"/>
                </a:ln>
                <a:solidFill>
                  <a:srgbClr val="7030A0"/>
                </a:solidFill>
                <a:effectLst/>
              </a:rPr>
              <a:t>LI: George Floyd death and BLM protests, </a:t>
            </a:r>
          </a:p>
          <a:p>
            <a:pPr algn="ctr"/>
            <a:r>
              <a:rPr lang="en-US" sz="5400" b="1" dirty="0">
                <a:ln w="12700" cmpd="sng">
                  <a:solidFill>
                    <a:schemeClr val="accent4"/>
                  </a:solidFill>
                  <a:prstDash val="solid"/>
                </a:ln>
                <a:solidFill>
                  <a:srgbClr val="7030A0"/>
                </a:solidFill>
              </a:rPr>
              <a:t>L</a:t>
            </a:r>
            <a:r>
              <a:rPr lang="en-US" sz="5400" b="1" cap="none" spc="0" dirty="0">
                <a:ln w="12700" cmpd="sng">
                  <a:solidFill>
                    <a:schemeClr val="accent4"/>
                  </a:solidFill>
                  <a:prstDash val="solid"/>
                </a:ln>
                <a:solidFill>
                  <a:srgbClr val="7030A0"/>
                </a:solidFill>
                <a:effectLst/>
              </a:rPr>
              <a:t>inks to Sociology</a:t>
            </a:r>
          </a:p>
        </p:txBody>
      </p:sp>
      <p:sp>
        <p:nvSpPr>
          <p:cNvPr id="3" name="TextBox 2">
            <a:extLst>
              <a:ext uri="{FF2B5EF4-FFF2-40B4-BE49-F238E27FC236}">
                <a16:creationId xmlns:a16="http://schemas.microsoft.com/office/drawing/2014/main" id="{9E96EB40-B599-47C2-9534-CB77537906DA}"/>
              </a:ext>
            </a:extLst>
          </p:cNvPr>
          <p:cNvSpPr txBox="1"/>
          <p:nvPr/>
        </p:nvSpPr>
        <p:spPr>
          <a:xfrm>
            <a:off x="457200" y="3211032"/>
            <a:ext cx="7134446" cy="3046988"/>
          </a:xfrm>
          <a:prstGeom prst="rect">
            <a:avLst/>
          </a:prstGeom>
          <a:solidFill>
            <a:schemeClr val="accent6">
              <a:lumMod val="20000"/>
              <a:lumOff val="80000"/>
            </a:schemeClr>
          </a:solidFill>
        </p:spPr>
        <p:txBody>
          <a:bodyPr wrap="square" rtlCol="0">
            <a:spAutoFit/>
          </a:bodyPr>
          <a:lstStyle/>
          <a:p>
            <a:r>
              <a:rPr lang="en-GB" sz="3200" dirty="0">
                <a:latin typeface="Comic Sans MS" panose="030F0702030302020204" pitchFamily="66" charset="0"/>
              </a:rPr>
              <a:t>SC: </a:t>
            </a:r>
          </a:p>
          <a:p>
            <a:pPr marL="285750" indent="-285750">
              <a:buFont typeface="Arial" panose="020B0604020202020204" pitchFamily="34" charset="0"/>
              <a:buChar char="•"/>
            </a:pPr>
            <a:r>
              <a:rPr lang="en-GB" sz="3200" dirty="0">
                <a:latin typeface="Comic Sans MS" panose="030F0702030302020204" pitchFamily="66" charset="0"/>
              </a:rPr>
              <a:t>History of discrimination in USA</a:t>
            </a:r>
          </a:p>
          <a:p>
            <a:pPr marL="285750" indent="-285750">
              <a:buFont typeface="Arial" panose="020B0604020202020204" pitchFamily="34" charset="0"/>
              <a:buChar char="•"/>
            </a:pPr>
            <a:r>
              <a:rPr lang="en-GB" sz="3200" dirty="0">
                <a:latin typeface="Comic Sans MS" panose="030F0702030302020204" pitchFamily="66" charset="0"/>
              </a:rPr>
              <a:t>Reminder of key words</a:t>
            </a:r>
          </a:p>
          <a:p>
            <a:pPr marL="285750" indent="-285750">
              <a:buFont typeface="Arial" panose="020B0604020202020204" pitchFamily="34" charset="0"/>
              <a:buChar char="•"/>
            </a:pPr>
            <a:r>
              <a:rPr lang="en-GB" sz="3200" dirty="0">
                <a:latin typeface="Comic Sans MS" panose="030F0702030302020204" pitchFamily="66" charset="0"/>
              </a:rPr>
              <a:t>Link to previous topics</a:t>
            </a:r>
          </a:p>
          <a:p>
            <a:pPr marL="285750" indent="-285750">
              <a:buFont typeface="Arial" panose="020B0604020202020204" pitchFamily="34" charset="0"/>
              <a:buChar char="•"/>
            </a:pPr>
            <a:r>
              <a:rPr lang="en-GB" sz="3200" dirty="0">
                <a:latin typeface="Comic Sans MS" panose="030F0702030302020204" pitchFamily="66" charset="0"/>
              </a:rPr>
              <a:t>Links to new topic</a:t>
            </a:r>
          </a:p>
          <a:p>
            <a:pPr marL="285750" indent="-285750">
              <a:buFont typeface="Arial" panose="020B0604020202020204" pitchFamily="34" charset="0"/>
              <a:buChar char="•"/>
            </a:pPr>
            <a:r>
              <a:rPr lang="en-GB" sz="3200" dirty="0">
                <a:latin typeface="Comic Sans MS" panose="030F0702030302020204" pitchFamily="66" charset="0"/>
              </a:rPr>
              <a:t>Tasks to complete</a:t>
            </a:r>
          </a:p>
        </p:txBody>
      </p:sp>
      <p:sp>
        <p:nvSpPr>
          <p:cNvPr id="4" name="TextBox 3">
            <a:extLst>
              <a:ext uri="{FF2B5EF4-FFF2-40B4-BE49-F238E27FC236}">
                <a16:creationId xmlns:a16="http://schemas.microsoft.com/office/drawing/2014/main" id="{B5A6CF8C-E471-48B4-8461-98A5D7E9E8F6}"/>
              </a:ext>
            </a:extLst>
          </p:cNvPr>
          <p:cNvSpPr txBox="1"/>
          <p:nvPr/>
        </p:nvSpPr>
        <p:spPr>
          <a:xfrm>
            <a:off x="7985051" y="3774558"/>
            <a:ext cx="3466214" cy="1569660"/>
          </a:xfrm>
          <a:prstGeom prst="rect">
            <a:avLst/>
          </a:prstGeom>
          <a:solidFill>
            <a:srgbClr val="FFFF00"/>
          </a:solidFill>
        </p:spPr>
        <p:txBody>
          <a:bodyPr wrap="square" rtlCol="0">
            <a:spAutoFit/>
          </a:bodyPr>
          <a:lstStyle/>
          <a:p>
            <a:r>
              <a:rPr lang="en-GB" sz="2400" dirty="0">
                <a:latin typeface="Comic Sans MS" panose="030F0702030302020204" pitchFamily="66" charset="0"/>
              </a:rPr>
              <a:t>Q: what do we call it when an organisation discriminates against an ethnic group?</a:t>
            </a:r>
          </a:p>
        </p:txBody>
      </p:sp>
    </p:spTree>
    <p:extLst>
      <p:ext uri="{BB962C8B-B14F-4D97-AF65-F5344CB8AC3E}">
        <p14:creationId xmlns:p14="http://schemas.microsoft.com/office/powerpoint/2010/main" val="41067508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screenshot of a cell phone&#10;&#10;Description automatically generated">
            <a:extLst>
              <a:ext uri="{FF2B5EF4-FFF2-40B4-BE49-F238E27FC236}">
                <a16:creationId xmlns:a16="http://schemas.microsoft.com/office/drawing/2014/main" id="{6D513D4A-8CCD-4CFE-AC05-D9FBF9BBE4CB}"/>
              </a:ext>
            </a:extLst>
          </p:cNvPr>
          <p:cNvPicPr>
            <a:picLocks noChangeAspect="1"/>
          </p:cNvPicPr>
          <p:nvPr/>
        </p:nvPicPr>
        <p:blipFill>
          <a:blip r:embed="rId2"/>
          <a:stretch>
            <a:fillRect/>
          </a:stretch>
        </p:blipFill>
        <p:spPr>
          <a:xfrm>
            <a:off x="207264" y="242371"/>
            <a:ext cx="11777471" cy="3547431"/>
          </a:xfrm>
          <a:prstGeom prst="rect">
            <a:avLst/>
          </a:prstGeom>
        </p:spPr>
      </p:pic>
      <p:sp>
        <p:nvSpPr>
          <p:cNvPr id="9" name="Rectangle 8">
            <a:extLst>
              <a:ext uri="{FF2B5EF4-FFF2-40B4-BE49-F238E27FC236}">
                <a16:creationId xmlns:a16="http://schemas.microsoft.com/office/drawing/2014/main" id="{1BF7C7BB-D565-4C80-868E-DDD15B210D27}"/>
              </a:ext>
            </a:extLst>
          </p:cNvPr>
          <p:cNvSpPr/>
          <p:nvPr/>
        </p:nvSpPr>
        <p:spPr>
          <a:xfrm>
            <a:off x="297951" y="242371"/>
            <a:ext cx="3565132" cy="11651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a:extLst>
              <a:ext uri="{FF2B5EF4-FFF2-40B4-BE49-F238E27FC236}">
                <a16:creationId xmlns:a16="http://schemas.microsoft.com/office/drawing/2014/main" id="{2300F7E3-7985-4106-B24B-15BE010BD44C}"/>
              </a:ext>
            </a:extLst>
          </p:cNvPr>
          <p:cNvSpPr txBox="1"/>
          <p:nvPr/>
        </p:nvSpPr>
        <p:spPr>
          <a:xfrm flipH="1">
            <a:off x="374492" y="390418"/>
            <a:ext cx="3052454" cy="707886"/>
          </a:xfrm>
          <a:prstGeom prst="rect">
            <a:avLst/>
          </a:prstGeom>
          <a:noFill/>
        </p:spPr>
        <p:txBody>
          <a:bodyPr wrap="square" rtlCol="0">
            <a:spAutoFit/>
          </a:bodyPr>
          <a:lstStyle/>
          <a:p>
            <a:r>
              <a:rPr lang="en-GB" sz="2000" i="1" dirty="0"/>
              <a:t>Timeline of American discrimination </a:t>
            </a:r>
          </a:p>
        </p:txBody>
      </p:sp>
      <p:sp>
        <p:nvSpPr>
          <p:cNvPr id="11" name="Rectangle 10">
            <a:extLst>
              <a:ext uri="{FF2B5EF4-FFF2-40B4-BE49-F238E27FC236}">
                <a16:creationId xmlns:a16="http://schemas.microsoft.com/office/drawing/2014/main" id="{E51BA84B-528B-4C01-855E-CBBF393F9946}"/>
              </a:ext>
            </a:extLst>
          </p:cNvPr>
          <p:cNvSpPr/>
          <p:nvPr/>
        </p:nvSpPr>
        <p:spPr>
          <a:xfrm>
            <a:off x="530831" y="5167989"/>
            <a:ext cx="4935020" cy="1477328"/>
          </a:xfrm>
          <a:prstGeom prst="rect">
            <a:avLst/>
          </a:prstGeom>
          <a:solidFill>
            <a:srgbClr val="FFFFCC"/>
          </a:solidFill>
        </p:spPr>
        <p:txBody>
          <a:bodyPr wrap="square">
            <a:spAutoFit/>
          </a:bodyPr>
          <a:lstStyle/>
          <a:p>
            <a:pPr algn="ctr"/>
            <a:r>
              <a:rPr lang="en-US" dirty="0">
                <a:latin typeface="Comic Sans MS" panose="030F0702030302020204" pitchFamily="66" charset="0"/>
              </a:rPr>
              <a:t>Apart from being a horrendous violation of people’s own freedom, rights and safety.</a:t>
            </a:r>
          </a:p>
          <a:p>
            <a:pPr algn="ctr"/>
            <a:r>
              <a:rPr lang="en-US" dirty="0">
                <a:latin typeface="Comic Sans MS" panose="030F0702030302020204" pitchFamily="66" charset="0"/>
              </a:rPr>
              <a:t>The institution of slavery had profoundly destructive effects on Black nuclear families.</a:t>
            </a:r>
            <a:endParaRPr lang="en-GB" dirty="0">
              <a:latin typeface="Comic Sans MS" panose="030F0702030302020204" pitchFamily="66" charset="0"/>
            </a:endParaRPr>
          </a:p>
        </p:txBody>
      </p:sp>
      <p:sp>
        <p:nvSpPr>
          <p:cNvPr id="12" name="Rectangle 11">
            <a:extLst>
              <a:ext uri="{FF2B5EF4-FFF2-40B4-BE49-F238E27FC236}">
                <a16:creationId xmlns:a16="http://schemas.microsoft.com/office/drawing/2014/main" id="{98D5EA83-38E6-421C-A9DF-9289D195A67F}"/>
              </a:ext>
            </a:extLst>
          </p:cNvPr>
          <p:cNvSpPr/>
          <p:nvPr/>
        </p:nvSpPr>
        <p:spPr>
          <a:xfrm>
            <a:off x="7168793" y="5374942"/>
            <a:ext cx="4492376" cy="1200329"/>
          </a:xfrm>
          <a:prstGeom prst="rect">
            <a:avLst/>
          </a:prstGeom>
          <a:solidFill>
            <a:srgbClr val="FFFFCC"/>
          </a:solidFill>
        </p:spPr>
        <p:txBody>
          <a:bodyPr wrap="square">
            <a:spAutoFit/>
          </a:bodyPr>
          <a:lstStyle/>
          <a:p>
            <a:pPr algn="ctr"/>
            <a:r>
              <a:rPr lang="en-US" dirty="0">
                <a:latin typeface="Comic Sans MS" panose="030F0702030302020204" pitchFamily="66" charset="0"/>
              </a:rPr>
              <a:t>After the end of slavery, there was a short period where rights and laws helped black people, it did not last long...</a:t>
            </a:r>
            <a:endParaRPr lang="en-GB" dirty="0">
              <a:latin typeface="Comic Sans MS" panose="030F0702030302020204" pitchFamily="66" charset="0"/>
            </a:endParaRPr>
          </a:p>
        </p:txBody>
      </p:sp>
      <p:pic>
        <p:nvPicPr>
          <p:cNvPr id="16" name="Picture 15" descr="A vintage photo of a person&#10;&#10;Description automatically generated">
            <a:extLst>
              <a:ext uri="{FF2B5EF4-FFF2-40B4-BE49-F238E27FC236}">
                <a16:creationId xmlns:a16="http://schemas.microsoft.com/office/drawing/2014/main" id="{E6170CA1-A449-41D6-A0FC-63F7B9459737}"/>
              </a:ext>
            </a:extLst>
          </p:cNvPr>
          <p:cNvPicPr>
            <a:picLocks noChangeAspect="1"/>
          </p:cNvPicPr>
          <p:nvPr/>
        </p:nvPicPr>
        <p:blipFill>
          <a:blip r:embed="rId3"/>
          <a:stretch>
            <a:fillRect/>
          </a:stretch>
        </p:blipFill>
        <p:spPr>
          <a:xfrm>
            <a:off x="109591" y="-114033"/>
            <a:ext cx="9886950" cy="5133975"/>
          </a:xfrm>
          <a:prstGeom prst="rect">
            <a:avLst/>
          </a:prstGeom>
        </p:spPr>
      </p:pic>
    </p:spTree>
    <p:extLst>
      <p:ext uri="{BB962C8B-B14F-4D97-AF65-F5344CB8AC3E}">
        <p14:creationId xmlns:p14="http://schemas.microsoft.com/office/powerpoint/2010/main" val="37683175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screenshot of a cell phone&#10;&#10;Description automatically generated">
            <a:extLst>
              <a:ext uri="{FF2B5EF4-FFF2-40B4-BE49-F238E27FC236}">
                <a16:creationId xmlns:a16="http://schemas.microsoft.com/office/drawing/2014/main" id="{6D513D4A-8CCD-4CFE-AC05-D9FBF9BBE4CB}"/>
              </a:ext>
            </a:extLst>
          </p:cNvPr>
          <p:cNvPicPr>
            <a:picLocks noChangeAspect="1"/>
          </p:cNvPicPr>
          <p:nvPr/>
        </p:nvPicPr>
        <p:blipFill>
          <a:blip r:embed="rId2"/>
          <a:stretch>
            <a:fillRect/>
          </a:stretch>
        </p:blipFill>
        <p:spPr>
          <a:xfrm>
            <a:off x="207264" y="242371"/>
            <a:ext cx="11777471" cy="3547431"/>
          </a:xfrm>
          <a:prstGeom prst="rect">
            <a:avLst/>
          </a:prstGeom>
        </p:spPr>
      </p:pic>
      <p:sp>
        <p:nvSpPr>
          <p:cNvPr id="9" name="Rectangle 8">
            <a:extLst>
              <a:ext uri="{FF2B5EF4-FFF2-40B4-BE49-F238E27FC236}">
                <a16:creationId xmlns:a16="http://schemas.microsoft.com/office/drawing/2014/main" id="{1BF7C7BB-D565-4C80-868E-DDD15B210D27}"/>
              </a:ext>
            </a:extLst>
          </p:cNvPr>
          <p:cNvSpPr/>
          <p:nvPr/>
        </p:nvSpPr>
        <p:spPr>
          <a:xfrm>
            <a:off x="297951" y="242371"/>
            <a:ext cx="3565132" cy="11651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a:extLst>
              <a:ext uri="{FF2B5EF4-FFF2-40B4-BE49-F238E27FC236}">
                <a16:creationId xmlns:a16="http://schemas.microsoft.com/office/drawing/2014/main" id="{2300F7E3-7985-4106-B24B-15BE010BD44C}"/>
              </a:ext>
            </a:extLst>
          </p:cNvPr>
          <p:cNvSpPr txBox="1"/>
          <p:nvPr/>
        </p:nvSpPr>
        <p:spPr>
          <a:xfrm flipH="1">
            <a:off x="374492" y="390418"/>
            <a:ext cx="3052454" cy="707886"/>
          </a:xfrm>
          <a:prstGeom prst="rect">
            <a:avLst/>
          </a:prstGeom>
          <a:noFill/>
        </p:spPr>
        <p:txBody>
          <a:bodyPr wrap="square" rtlCol="0">
            <a:spAutoFit/>
          </a:bodyPr>
          <a:lstStyle/>
          <a:p>
            <a:r>
              <a:rPr lang="en-GB" sz="2000" i="1" dirty="0"/>
              <a:t>Timeline of American discrimination </a:t>
            </a:r>
          </a:p>
        </p:txBody>
      </p:sp>
      <p:sp>
        <p:nvSpPr>
          <p:cNvPr id="11" name="Rectangle 10">
            <a:extLst>
              <a:ext uri="{FF2B5EF4-FFF2-40B4-BE49-F238E27FC236}">
                <a16:creationId xmlns:a16="http://schemas.microsoft.com/office/drawing/2014/main" id="{E51BA84B-528B-4C01-855E-CBBF393F9946}"/>
              </a:ext>
            </a:extLst>
          </p:cNvPr>
          <p:cNvSpPr/>
          <p:nvPr/>
        </p:nvSpPr>
        <p:spPr>
          <a:xfrm>
            <a:off x="489737" y="4211979"/>
            <a:ext cx="5058310" cy="2031325"/>
          </a:xfrm>
          <a:prstGeom prst="rect">
            <a:avLst/>
          </a:prstGeom>
          <a:solidFill>
            <a:srgbClr val="FFFFCC"/>
          </a:solidFill>
        </p:spPr>
        <p:txBody>
          <a:bodyPr wrap="square">
            <a:spAutoFit/>
          </a:bodyPr>
          <a:lstStyle/>
          <a:p>
            <a:r>
              <a:rPr lang="en-US" dirty="0">
                <a:latin typeface="Comic Sans MS" panose="030F0702030302020204" pitchFamily="66" charset="0"/>
              </a:rPr>
              <a:t>Many members of local government and law enforcement were KKK members, themselves.</a:t>
            </a:r>
          </a:p>
          <a:p>
            <a:r>
              <a:rPr lang="en-US" dirty="0">
                <a:latin typeface="Comic Sans MS" panose="030F0702030302020204" pitchFamily="66" charset="0"/>
              </a:rPr>
              <a:t>From the 1880s through the late 1960s, as many as 4,000 Black men, women, and children, as well as at least 1,300 whites who supported Black civil rights, were lynched in the South.</a:t>
            </a:r>
            <a:endParaRPr lang="en-GB" dirty="0">
              <a:latin typeface="Comic Sans MS" panose="030F0702030302020204" pitchFamily="66" charset="0"/>
            </a:endParaRPr>
          </a:p>
        </p:txBody>
      </p:sp>
      <p:sp>
        <p:nvSpPr>
          <p:cNvPr id="12" name="Rectangle 11">
            <a:extLst>
              <a:ext uri="{FF2B5EF4-FFF2-40B4-BE49-F238E27FC236}">
                <a16:creationId xmlns:a16="http://schemas.microsoft.com/office/drawing/2014/main" id="{98D5EA83-38E6-421C-A9DF-9289D195A67F}"/>
              </a:ext>
            </a:extLst>
          </p:cNvPr>
          <p:cNvSpPr/>
          <p:nvPr/>
        </p:nvSpPr>
        <p:spPr>
          <a:xfrm>
            <a:off x="6643954" y="3934980"/>
            <a:ext cx="4339120" cy="2308324"/>
          </a:xfrm>
          <a:prstGeom prst="rect">
            <a:avLst/>
          </a:prstGeom>
          <a:solidFill>
            <a:srgbClr val="FFFFCC"/>
          </a:solidFill>
        </p:spPr>
        <p:txBody>
          <a:bodyPr wrap="square">
            <a:spAutoFit/>
          </a:bodyPr>
          <a:lstStyle/>
          <a:p>
            <a:pPr algn="ctr"/>
            <a:r>
              <a:rPr lang="en-US" dirty="0">
                <a:latin typeface="Comic Sans MS" panose="030F0702030302020204" pitchFamily="66" charset="0"/>
              </a:rPr>
              <a:t>After slavery was outlawed, there was loop- hole that allowed prisons to sell the work of their inmates. This led to a mass incarceration of Black men in the south. For many this was worse than slavery as they had no ‘owner’ to care about their value. </a:t>
            </a:r>
            <a:r>
              <a:rPr lang="en-GB" i="1" dirty="0"/>
              <a:t>“One dies, get another”</a:t>
            </a:r>
            <a:r>
              <a:rPr lang="en-US" dirty="0">
                <a:latin typeface="Comic Sans MS" panose="030F0702030302020204" pitchFamily="66" charset="0"/>
              </a:rPr>
              <a:t> </a:t>
            </a:r>
            <a:endParaRPr lang="en-GB" dirty="0">
              <a:latin typeface="Comic Sans MS" panose="030F0702030302020204" pitchFamily="66" charset="0"/>
            </a:endParaRPr>
          </a:p>
        </p:txBody>
      </p:sp>
      <p:pic>
        <p:nvPicPr>
          <p:cNvPr id="3" name="Picture 2" descr="A group of people posing for a photo&#10;&#10;Description automatically generated">
            <a:extLst>
              <a:ext uri="{FF2B5EF4-FFF2-40B4-BE49-F238E27FC236}">
                <a16:creationId xmlns:a16="http://schemas.microsoft.com/office/drawing/2014/main" id="{E709641A-3FA8-4BDD-99BD-0516829B1672}"/>
              </a:ext>
            </a:extLst>
          </p:cNvPr>
          <p:cNvPicPr>
            <a:picLocks noChangeAspect="1"/>
          </p:cNvPicPr>
          <p:nvPr/>
        </p:nvPicPr>
        <p:blipFill>
          <a:blip r:embed="rId3"/>
          <a:stretch>
            <a:fillRect/>
          </a:stretch>
        </p:blipFill>
        <p:spPr>
          <a:xfrm>
            <a:off x="-76372" y="-15684"/>
            <a:ext cx="6096001" cy="3978917"/>
          </a:xfrm>
          <a:prstGeom prst="rect">
            <a:avLst/>
          </a:prstGeom>
        </p:spPr>
      </p:pic>
      <p:pic>
        <p:nvPicPr>
          <p:cNvPr id="5" name="Picture 4" descr="A group of men standing on top of a mountain&#10;&#10;Description automatically generated">
            <a:extLst>
              <a:ext uri="{FF2B5EF4-FFF2-40B4-BE49-F238E27FC236}">
                <a16:creationId xmlns:a16="http://schemas.microsoft.com/office/drawing/2014/main" id="{ABF21464-1A97-4973-82A1-D083ED6ED3D1}"/>
              </a:ext>
            </a:extLst>
          </p:cNvPr>
          <p:cNvPicPr>
            <a:picLocks noChangeAspect="1"/>
          </p:cNvPicPr>
          <p:nvPr/>
        </p:nvPicPr>
        <p:blipFill>
          <a:blip r:embed="rId4"/>
          <a:stretch>
            <a:fillRect/>
          </a:stretch>
        </p:blipFill>
        <p:spPr>
          <a:xfrm>
            <a:off x="6019629" y="-15684"/>
            <a:ext cx="6279884" cy="3805485"/>
          </a:xfrm>
          <a:prstGeom prst="rect">
            <a:avLst/>
          </a:prstGeom>
        </p:spPr>
      </p:pic>
    </p:spTree>
    <p:extLst>
      <p:ext uri="{BB962C8B-B14F-4D97-AF65-F5344CB8AC3E}">
        <p14:creationId xmlns:p14="http://schemas.microsoft.com/office/powerpoint/2010/main" val="516021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screenshot of a cell phone&#10;&#10;Description automatically generated">
            <a:extLst>
              <a:ext uri="{FF2B5EF4-FFF2-40B4-BE49-F238E27FC236}">
                <a16:creationId xmlns:a16="http://schemas.microsoft.com/office/drawing/2014/main" id="{6D513D4A-8CCD-4CFE-AC05-D9FBF9BBE4CB}"/>
              </a:ext>
            </a:extLst>
          </p:cNvPr>
          <p:cNvPicPr>
            <a:picLocks noChangeAspect="1"/>
          </p:cNvPicPr>
          <p:nvPr/>
        </p:nvPicPr>
        <p:blipFill>
          <a:blip r:embed="rId3"/>
          <a:stretch>
            <a:fillRect/>
          </a:stretch>
        </p:blipFill>
        <p:spPr>
          <a:xfrm>
            <a:off x="207264" y="242371"/>
            <a:ext cx="11777471" cy="3547431"/>
          </a:xfrm>
          <a:prstGeom prst="rect">
            <a:avLst/>
          </a:prstGeom>
        </p:spPr>
      </p:pic>
      <p:sp>
        <p:nvSpPr>
          <p:cNvPr id="9" name="Rectangle 8">
            <a:extLst>
              <a:ext uri="{FF2B5EF4-FFF2-40B4-BE49-F238E27FC236}">
                <a16:creationId xmlns:a16="http://schemas.microsoft.com/office/drawing/2014/main" id="{1BF7C7BB-D565-4C80-868E-DDD15B210D27}"/>
              </a:ext>
            </a:extLst>
          </p:cNvPr>
          <p:cNvSpPr/>
          <p:nvPr/>
        </p:nvSpPr>
        <p:spPr>
          <a:xfrm>
            <a:off x="297951" y="242371"/>
            <a:ext cx="3565132" cy="11651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a:extLst>
              <a:ext uri="{FF2B5EF4-FFF2-40B4-BE49-F238E27FC236}">
                <a16:creationId xmlns:a16="http://schemas.microsoft.com/office/drawing/2014/main" id="{2300F7E3-7985-4106-B24B-15BE010BD44C}"/>
              </a:ext>
            </a:extLst>
          </p:cNvPr>
          <p:cNvSpPr txBox="1"/>
          <p:nvPr/>
        </p:nvSpPr>
        <p:spPr>
          <a:xfrm flipH="1">
            <a:off x="374492" y="390418"/>
            <a:ext cx="3052454" cy="707886"/>
          </a:xfrm>
          <a:prstGeom prst="rect">
            <a:avLst/>
          </a:prstGeom>
          <a:noFill/>
        </p:spPr>
        <p:txBody>
          <a:bodyPr wrap="square" rtlCol="0">
            <a:spAutoFit/>
          </a:bodyPr>
          <a:lstStyle/>
          <a:p>
            <a:r>
              <a:rPr lang="en-GB" sz="2000" i="1" dirty="0"/>
              <a:t>Timeline of American discrimination </a:t>
            </a:r>
          </a:p>
        </p:txBody>
      </p:sp>
      <p:sp>
        <p:nvSpPr>
          <p:cNvPr id="11" name="Rectangle 10">
            <a:extLst>
              <a:ext uri="{FF2B5EF4-FFF2-40B4-BE49-F238E27FC236}">
                <a16:creationId xmlns:a16="http://schemas.microsoft.com/office/drawing/2014/main" id="{E51BA84B-528B-4C01-855E-CBBF393F9946}"/>
              </a:ext>
            </a:extLst>
          </p:cNvPr>
          <p:cNvSpPr/>
          <p:nvPr/>
        </p:nvSpPr>
        <p:spPr>
          <a:xfrm>
            <a:off x="0" y="4148558"/>
            <a:ext cx="5058310" cy="2308324"/>
          </a:xfrm>
          <a:prstGeom prst="rect">
            <a:avLst/>
          </a:prstGeom>
          <a:solidFill>
            <a:srgbClr val="FFFFCC"/>
          </a:solidFill>
        </p:spPr>
        <p:txBody>
          <a:bodyPr wrap="square">
            <a:spAutoFit/>
          </a:bodyPr>
          <a:lstStyle/>
          <a:p>
            <a:r>
              <a:rPr lang="en-US" dirty="0">
                <a:latin typeface="Comic Sans MS" panose="030F0702030302020204" pitchFamily="66" charset="0"/>
              </a:rPr>
              <a:t>Jim Crow: segregation laws were brought in to separate the lives of black and white Americans. Black people were discriminated against through education, employment, housing, law, not allowed to vote, and socially.</a:t>
            </a:r>
          </a:p>
          <a:p>
            <a:endParaRPr lang="en-US" dirty="0">
              <a:latin typeface="Comic Sans MS" panose="030F0702030302020204" pitchFamily="66" charset="0"/>
            </a:endParaRPr>
          </a:p>
          <a:p>
            <a:r>
              <a:rPr lang="en-US" dirty="0">
                <a:latin typeface="Comic Sans MS" panose="030F0702030302020204" pitchFamily="66" charset="0"/>
              </a:rPr>
              <a:t>The Civil rights movement ended these racist laws in 1965-67.</a:t>
            </a:r>
            <a:endParaRPr lang="en-GB" dirty="0">
              <a:latin typeface="Comic Sans MS" panose="030F0702030302020204" pitchFamily="66" charset="0"/>
            </a:endParaRPr>
          </a:p>
        </p:txBody>
      </p:sp>
      <p:sp>
        <p:nvSpPr>
          <p:cNvPr id="12" name="Rectangle 11">
            <a:extLst>
              <a:ext uri="{FF2B5EF4-FFF2-40B4-BE49-F238E27FC236}">
                <a16:creationId xmlns:a16="http://schemas.microsoft.com/office/drawing/2014/main" id="{98D5EA83-38E6-421C-A9DF-9289D195A67F}"/>
              </a:ext>
            </a:extLst>
          </p:cNvPr>
          <p:cNvSpPr/>
          <p:nvPr/>
        </p:nvSpPr>
        <p:spPr>
          <a:xfrm>
            <a:off x="5268999" y="4117780"/>
            <a:ext cx="6792862" cy="2369880"/>
          </a:xfrm>
          <a:prstGeom prst="rect">
            <a:avLst/>
          </a:prstGeom>
          <a:solidFill>
            <a:srgbClr val="FFFFCC"/>
          </a:solidFill>
        </p:spPr>
        <p:txBody>
          <a:bodyPr wrap="square">
            <a:spAutoFit/>
          </a:bodyPr>
          <a:lstStyle/>
          <a:p>
            <a:pPr algn="ctr"/>
            <a:r>
              <a:rPr lang="en-GB" sz="1600" dirty="0">
                <a:latin typeface="Comic Sans MS" panose="030F0702030302020204" pitchFamily="66" charset="0"/>
              </a:rPr>
              <a:t>Since then, black Americans have still faced stigma and discrimination in housing, employment, education, policing and politics.</a:t>
            </a:r>
          </a:p>
          <a:p>
            <a:pPr algn="ctr"/>
            <a:endParaRPr lang="en-GB" sz="1600" dirty="0">
              <a:latin typeface="Comic Sans MS" panose="030F0702030302020204" pitchFamily="66" charset="0"/>
            </a:endParaRPr>
          </a:p>
          <a:p>
            <a:pPr algn="ctr"/>
            <a:r>
              <a:rPr lang="en-US" sz="1600" dirty="0">
                <a:latin typeface="Comic Sans MS" panose="030F0702030302020204" pitchFamily="66" charset="0"/>
              </a:rPr>
              <a:t>e.g. White and black Americans use drugs at about the same rate, and Blacks sell drugs at equal </a:t>
            </a:r>
            <a:r>
              <a:rPr lang="en-US" sz="1600" i="1" dirty="0">
                <a:latin typeface="Comic Sans MS" panose="030F0702030302020204" pitchFamily="66" charset="0"/>
              </a:rPr>
              <a:t>or lower </a:t>
            </a:r>
            <a:r>
              <a:rPr lang="en-US" sz="1600" dirty="0">
                <a:latin typeface="Comic Sans MS" panose="030F0702030302020204" pitchFamily="66" charset="0"/>
              </a:rPr>
              <a:t>rates than whites—and yet today in America, </a:t>
            </a:r>
            <a:r>
              <a:rPr lang="en-US" sz="1600" b="1" dirty="0">
                <a:latin typeface="Comic Sans MS" panose="030F0702030302020204" pitchFamily="66" charset="0"/>
              </a:rPr>
              <a:t>blacks are incarcerated for drug charges at more than 10 times the rate of whites</a:t>
            </a:r>
            <a:r>
              <a:rPr lang="en-US" sz="1600" dirty="0">
                <a:latin typeface="Comic Sans MS" panose="030F0702030302020204" pitchFamily="66" charset="0"/>
              </a:rPr>
              <a:t>.</a:t>
            </a:r>
          </a:p>
          <a:p>
            <a:pPr algn="ctr"/>
            <a:r>
              <a:rPr lang="en-US" sz="1600" dirty="0">
                <a:latin typeface="Comic Sans MS" panose="030F0702030302020204" pitchFamily="66" charset="0"/>
              </a:rPr>
              <a:t>(Many states don’t allow anyone who has been convicted of a crime to vote again in their life)</a:t>
            </a:r>
            <a:endParaRPr lang="en-GB" sz="1600" dirty="0">
              <a:latin typeface="Comic Sans MS" panose="030F0702030302020204" pitchFamily="66" charset="0"/>
            </a:endParaRPr>
          </a:p>
        </p:txBody>
      </p:sp>
      <p:pic>
        <p:nvPicPr>
          <p:cNvPr id="4" name="Picture 3" descr="A person holding a sign&#10;&#10;Description automatically generated">
            <a:extLst>
              <a:ext uri="{FF2B5EF4-FFF2-40B4-BE49-F238E27FC236}">
                <a16:creationId xmlns:a16="http://schemas.microsoft.com/office/drawing/2014/main" id="{C2EA1290-A57D-4ECB-A7A4-E4325F94E17E}"/>
              </a:ext>
            </a:extLst>
          </p:cNvPr>
          <p:cNvPicPr>
            <a:picLocks noChangeAspect="1"/>
          </p:cNvPicPr>
          <p:nvPr/>
        </p:nvPicPr>
        <p:blipFill>
          <a:blip r:embed="rId4"/>
          <a:stretch>
            <a:fillRect/>
          </a:stretch>
        </p:blipFill>
        <p:spPr>
          <a:xfrm>
            <a:off x="-61645" y="-2819"/>
            <a:ext cx="3708971" cy="3896703"/>
          </a:xfrm>
          <a:prstGeom prst="rect">
            <a:avLst/>
          </a:prstGeom>
        </p:spPr>
      </p:pic>
      <p:pic>
        <p:nvPicPr>
          <p:cNvPr id="7" name="Picture 6" descr="A group of people posing for a photo&#10;&#10;Description automatically generated">
            <a:extLst>
              <a:ext uri="{FF2B5EF4-FFF2-40B4-BE49-F238E27FC236}">
                <a16:creationId xmlns:a16="http://schemas.microsoft.com/office/drawing/2014/main" id="{73A1E124-AEFA-4DFE-A226-74B0440F45FE}"/>
              </a:ext>
            </a:extLst>
          </p:cNvPr>
          <p:cNvPicPr>
            <a:picLocks noChangeAspect="1"/>
          </p:cNvPicPr>
          <p:nvPr/>
        </p:nvPicPr>
        <p:blipFill>
          <a:blip r:embed="rId5"/>
          <a:stretch>
            <a:fillRect/>
          </a:stretch>
        </p:blipFill>
        <p:spPr>
          <a:xfrm>
            <a:off x="3647325" y="48552"/>
            <a:ext cx="5206121" cy="3896703"/>
          </a:xfrm>
          <a:prstGeom prst="rect">
            <a:avLst/>
          </a:prstGeom>
        </p:spPr>
      </p:pic>
      <p:pic>
        <p:nvPicPr>
          <p:cNvPr id="3074" name="Picture 2" descr="Image result for mass incarceration black men">
            <a:extLst>
              <a:ext uri="{FF2B5EF4-FFF2-40B4-BE49-F238E27FC236}">
                <a16:creationId xmlns:a16="http://schemas.microsoft.com/office/drawing/2014/main" id="{C66E5F08-2C93-4CDB-B6A3-CEE998B70E6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853445" y="62964"/>
            <a:ext cx="3131289" cy="38822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388819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074"/>
                                        </p:tgtEl>
                                        <p:attrNameLst>
                                          <p:attrName>style.visibility</p:attrName>
                                        </p:attrNameLst>
                                      </p:cBhvr>
                                      <p:to>
                                        <p:strVal val="visible"/>
                                      </p:to>
                                    </p:set>
                                    <p:anim calcmode="lin" valueType="num">
                                      <p:cBhvr additive="base">
                                        <p:cTn id="15" dur="500" fill="hold"/>
                                        <p:tgtEl>
                                          <p:spTgt spid="3074"/>
                                        </p:tgtEl>
                                        <p:attrNameLst>
                                          <p:attrName>ppt_x</p:attrName>
                                        </p:attrNameLst>
                                      </p:cBhvr>
                                      <p:tavLst>
                                        <p:tav tm="0">
                                          <p:val>
                                            <p:strVal val="#ppt_x"/>
                                          </p:val>
                                        </p:tav>
                                        <p:tav tm="100000">
                                          <p:val>
                                            <p:strVal val="#ppt_x"/>
                                          </p:val>
                                        </p:tav>
                                      </p:tavLst>
                                    </p:anim>
                                    <p:anim calcmode="lin" valueType="num">
                                      <p:cBhvr additive="base">
                                        <p:cTn id="16" dur="500" fill="hold"/>
                                        <p:tgtEl>
                                          <p:spTgt spid="307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904DB13E-F722-4ED6-BB00-556651E952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30" name="Rectangle 29">
            <a:extLst>
              <a:ext uri="{FF2B5EF4-FFF2-40B4-BE49-F238E27FC236}">
                <a16:creationId xmlns:a16="http://schemas.microsoft.com/office/drawing/2014/main" id="{48DB4B7D-6E19-4B1E-A0ED-621919C15D7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307870" y="1267730"/>
            <a:ext cx="9576262" cy="4307950"/>
          </a:xfrm>
          <a:prstGeom prst="rect">
            <a:avLst/>
          </a:prstGeom>
          <a:ln w="6350" cap="flat" cmpd="sng" algn="ctr">
            <a:noFill/>
            <a:prstDash val="solid"/>
          </a:ln>
          <a:effectLst>
            <a:outerShdw blurRad="50800" algn="ctr" rotWithShape="0">
              <a:prstClr val="black">
                <a:alpha val="66000"/>
              </a:prstClr>
            </a:outerShdw>
            <a:softEdge rad="0"/>
          </a:effectLst>
        </p:spPr>
      </p:sp>
      <p:sp>
        <p:nvSpPr>
          <p:cNvPr id="32" name="Rectangle 31">
            <a:extLst>
              <a:ext uri="{FF2B5EF4-FFF2-40B4-BE49-F238E27FC236}">
                <a16:creationId xmlns:a16="http://schemas.microsoft.com/office/drawing/2014/main" id="{4CB196DE-BC07-4C0A-9A6F-6FFD5F7754F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447801" y="1411615"/>
            <a:ext cx="9296400" cy="4034770"/>
          </a:xfrm>
          <a:prstGeom prst="rect">
            <a:avLst/>
          </a:prstGeom>
          <a:noFill/>
          <a:ln w="6350" cap="sq" cmpd="sng" algn="ctr">
            <a:solidFill>
              <a:schemeClr val="tx1">
                <a:lumMod val="75000"/>
                <a:lumOff val="25000"/>
              </a:schemeClr>
            </a:solidFill>
            <a:prstDash val="solid"/>
            <a:miter lim="800000"/>
          </a:ln>
          <a:effectLst/>
        </p:spPr>
      </p:sp>
      <p:sp>
        <p:nvSpPr>
          <p:cNvPr id="34" name="Rectangle 33">
            <a:extLst>
              <a:ext uri="{FF2B5EF4-FFF2-40B4-BE49-F238E27FC236}">
                <a16:creationId xmlns:a16="http://schemas.microsoft.com/office/drawing/2014/main" id="{2C13C32D-C8E0-49CB-AF18-A6A13B7FE2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35880" y="1267730"/>
            <a:ext cx="1920240" cy="7315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nvGrpSpPr>
          <p:cNvPr id="36" name="Group 35">
            <a:extLst>
              <a:ext uri="{FF2B5EF4-FFF2-40B4-BE49-F238E27FC236}">
                <a16:creationId xmlns:a16="http://schemas.microsoft.com/office/drawing/2014/main" id="{E26428D7-C6F3-473D-A360-A3F5C3E8728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250180" y="1267730"/>
            <a:ext cx="1691640" cy="615934"/>
            <a:chOff x="5250180" y="1267730"/>
            <a:chExt cx="1691640" cy="615934"/>
          </a:xfrm>
        </p:grpSpPr>
        <p:cxnSp>
          <p:nvCxnSpPr>
            <p:cNvPr id="37" name="Straight Connector 36">
              <a:extLst>
                <a:ext uri="{FF2B5EF4-FFF2-40B4-BE49-F238E27FC236}">
                  <a16:creationId xmlns:a16="http://schemas.microsoft.com/office/drawing/2014/main" id="{65E3DF13-4412-4927-AA38-F077B5A4CBD0}"/>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5250180" y="1267730"/>
              <a:ext cx="0" cy="612648"/>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4569EC13-67CE-4C90-95BA-1F7D7F3D3892}"/>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6941820" y="1267730"/>
              <a:ext cx="0" cy="612648"/>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0A59492E-0F24-4A22-B24D-A110B40311AB}"/>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5250180" y="1883664"/>
              <a:ext cx="1691640" cy="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grpSp>
      <p:sp useBgFill="1">
        <p:nvSpPr>
          <p:cNvPr id="41" name="Rectangle 40">
            <a:extLst>
              <a:ext uri="{FF2B5EF4-FFF2-40B4-BE49-F238E27FC236}">
                <a16:creationId xmlns:a16="http://schemas.microsoft.com/office/drawing/2014/main" id="{0E7CA313-2F4B-4574-8399-12EF6A1BF29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2000" cy="685799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graffiti covered wall&#10;&#10;Description automatically generated">
            <a:extLst>
              <a:ext uri="{FF2B5EF4-FFF2-40B4-BE49-F238E27FC236}">
                <a16:creationId xmlns:a16="http://schemas.microsoft.com/office/drawing/2014/main" id="{7A02B092-6A29-4245-B2E2-82BFB88547AE}"/>
              </a:ext>
            </a:extLst>
          </p:cNvPr>
          <p:cNvPicPr>
            <a:picLocks noChangeAspect="1"/>
          </p:cNvPicPr>
          <p:nvPr/>
        </p:nvPicPr>
        <p:blipFill rotWithShape="1">
          <a:blip r:embed="rId3"/>
          <a:srcRect l="18799" r="29393"/>
          <a:stretch/>
        </p:blipFill>
        <p:spPr>
          <a:xfrm>
            <a:off x="-1" y="10"/>
            <a:ext cx="6095997" cy="4530063"/>
          </a:xfrm>
          <a:prstGeom prst="rect">
            <a:avLst/>
          </a:prstGeom>
        </p:spPr>
      </p:pic>
      <p:pic>
        <p:nvPicPr>
          <p:cNvPr id="23" name="Picture 2" descr="Image result for Britain Protests">
            <a:extLst>
              <a:ext uri="{FF2B5EF4-FFF2-40B4-BE49-F238E27FC236}">
                <a16:creationId xmlns:a16="http://schemas.microsoft.com/office/drawing/2014/main" id="{5019980B-1E4D-402E-8DE5-B212A2B4A2A4}"/>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r="14163"/>
          <a:stretch/>
        </p:blipFill>
        <p:spPr bwMode="auto">
          <a:xfrm>
            <a:off x="6096004" y="10"/>
            <a:ext cx="6095996" cy="4530063"/>
          </a:xfrm>
          <a:prstGeom prst="rect">
            <a:avLst/>
          </a:prstGeom>
          <a:noFill/>
          <a:extLst>
            <a:ext uri="{909E8E84-426E-40DD-AFC4-6F175D3DCCD1}">
              <a14:hiddenFill xmlns:a14="http://schemas.microsoft.com/office/drawing/2010/main">
                <a:solidFill>
                  <a:srgbClr val="FFFFFF"/>
                </a:solidFill>
              </a14:hiddenFill>
            </a:ext>
          </a:extLst>
        </p:spPr>
      </p:pic>
      <p:sp>
        <p:nvSpPr>
          <p:cNvPr id="43" name="Rectangle 42">
            <a:extLst>
              <a:ext uri="{FF2B5EF4-FFF2-40B4-BE49-F238E27FC236}">
                <a16:creationId xmlns:a16="http://schemas.microsoft.com/office/drawing/2014/main" id="{2644B391-9BFE-445C-A9EC-F544BB85FB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530074"/>
            <a:ext cx="12192000" cy="2327925"/>
          </a:xfrm>
          <a:prstGeom prst="rect">
            <a:avLst/>
          </a:prstGeom>
          <a:solidFill>
            <a:schemeClr val="bg1">
              <a:lumMod val="75000"/>
              <a:lumOff val="25000"/>
            </a:schemeClr>
          </a:solidFill>
          <a:ln w="6350" cap="sq" cmpd="sng" algn="ctr">
            <a:noFill/>
            <a:prstDash val="solid"/>
            <a:miter lim="800000"/>
          </a:ln>
          <a:effectLst/>
        </p:spPr>
      </p:sp>
      <p:sp>
        <p:nvSpPr>
          <p:cNvPr id="45" name="Rectangle 44">
            <a:extLst>
              <a:ext uri="{FF2B5EF4-FFF2-40B4-BE49-F238E27FC236}">
                <a16:creationId xmlns:a16="http://schemas.microsoft.com/office/drawing/2014/main" id="{80F26E69-87D9-4655-AE7B-280A87AA3C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66116" y="4692768"/>
            <a:ext cx="11859768" cy="2002536"/>
          </a:xfrm>
          <a:prstGeom prst="rect">
            <a:avLst/>
          </a:prstGeom>
          <a:noFill/>
          <a:ln w="6350" cap="sq" cmpd="sng" algn="ctr">
            <a:solidFill>
              <a:schemeClr val="tx1"/>
            </a:solidFill>
            <a:prstDash val="solid"/>
            <a:miter lim="800000"/>
          </a:ln>
          <a:effectLst>
            <a:softEdge rad="0"/>
          </a:effectLst>
        </p:spPr>
      </p:sp>
      <p:sp>
        <p:nvSpPr>
          <p:cNvPr id="4" name="TextBox 3">
            <a:extLst>
              <a:ext uri="{FF2B5EF4-FFF2-40B4-BE49-F238E27FC236}">
                <a16:creationId xmlns:a16="http://schemas.microsoft.com/office/drawing/2014/main" id="{887C0995-259B-4B42-B818-94275DF9F9A6}"/>
              </a:ext>
            </a:extLst>
          </p:cNvPr>
          <p:cNvSpPr txBox="1"/>
          <p:nvPr/>
        </p:nvSpPr>
        <p:spPr>
          <a:xfrm>
            <a:off x="372723" y="4956811"/>
            <a:ext cx="11439414" cy="897439"/>
          </a:xfrm>
          <a:prstGeom prst="rect">
            <a:avLst/>
          </a:prstGeom>
        </p:spPr>
        <p:txBody>
          <a:bodyPr vert="horz" lIns="91440" tIns="45720" rIns="91440" bIns="45720" rtlCol="0" anchor="ctr">
            <a:normAutofit/>
          </a:bodyPr>
          <a:lstStyle/>
          <a:p>
            <a:pPr algn="ctr" fontAlgn="base">
              <a:lnSpc>
                <a:spcPct val="83000"/>
              </a:lnSpc>
              <a:spcBef>
                <a:spcPct val="0"/>
              </a:spcBef>
              <a:spcAft>
                <a:spcPts val="600"/>
              </a:spcAft>
            </a:pPr>
            <a:r>
              <a:rPr lang="en-US" sz="2800" spc="-100" dirty="0">
                <a:latin typeface="Comic Sans MS" panose="030F0702030302020204" pitchFamily="66" charset="0"/>
              </a:rPr>
              <a:t>What were your initial thoughts and feelings when you heard about what happened to George Floyd and the American protests</a:t>
            </a:r>
            <a:r>
              <a:rPr lang="en-US" sz="2800" cap="all" spc="-100" dirty="0">
                <a:latin typeface="+mj-lt"/>
              </a:rPr>
              <a:t>? </a:t>
            </a:r>
          </a:p>
        </p:txBody>
      </p:sp>
    </p:spTree>
    <p:extLst>
      <p:ext uri="{BB962C8B-B14F-4D97-AF65-F5344CB8AC3E}">
        <p14:creationId xmlns:p14="http://schemas.microsoft.com/office/powerpoint/2010/main" val="3478023888"/>
      </p:ext>
    </p:extLst>
  </p:cSld>
  <p:clrMapOvr>
    <a:overrideClrMapping bg1="dk1" tx1="lt1" bg2="dk2" tx2="lt2" accent1="accent1" accent2="accent2" accent3="accent3" accent4="accent4" accent5="accent5" accent6="accent6" hlink="hlink" folHlink="folHlink"/>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5" descr="A group of people standing around a fire&#10;&#10;Description automatically generated">
            <a:extLst>
              <a:ext uri="{FF2B5EF4-FFF2-40B4-BE49-F238E27FC236}">
                <a16:creationId xmlns:a16="http://schemas.microsoft.com/office/drawing/2014/main" id="{67C4B051-80D2-4661-8217-9C208EF66343}"/>
              </a:ext>
            </a:extLst>
          </p:cNvPr>
          <p:cNvPicPr>
            <a:picLocks noChangeAspect="1"/>
          </p:cNvPicPr>
          <p:nvPr/>
        </p:nvPicPr>
        <p:blipFill rotWithShape="1">
          <a:blip r:embed="rId2"/>
          <a:srcRect t="10524" r="-2" b="24104"/>
          <a:stretch/>
        </p:blipFill>
        <p:spPr>
          <a:xfrm>
            <a:off x="4493436" y="243"/>
            <a:ext cx="7698564" cy="3346705"/>
          </a:xfrm>
          <a:custGeom>
            <a:avLst/>
            <a:gdLst/>
            <a:ahLst/>
            <a:cxnLst/>
            <a:rect l="l" t="t" r="r" b="b"/>
            <a:pathLst>
              <a:path w="7698564" h="3346705">
                <a:moveTo>
                  <a:pt x="1549963" y="0"/>
                </a:moveTo>
                <a:lnTo>
                  <a:pt x="1555540" y="0"/>
                </a:lnTo>
                <a:lnTo>
                  <a:pt x="2621768" y="0"/>
                </a:lnTo>
                <a:lnTo>
                  <a:pt x="6451640" y="0"/>
                </a:lnTo>
                <a:lnTo>
                  <a:pt x="6451640" y="479"/>
                </a:lnTo>
                <a:lnTo>
                  <a:pt x="7698564" y="479"/>
                </a:lnTo>
                <a:lnTo>
                  <a:pt x="7698564" y="3346705"/>
                </a:lnTo>
                <a:lnTo>
                  <a:pt x="0" y="3346705"/>
                </a:lnTo>
                <a:close/>
              </a:path>
            </a:pathLst>
          </a:custGeom>
        </p:spPr>
      </p:pic>
      <p:pic>
        <p:nvPicPr>
          <p:cNvPr id="3" name="Picture 2" descr="A close up of a logo&#10;&#10;Description automatically generated">
            <a:extLst>
              <a:ext uri="{FF2B5EF4-FFF2-40B4-BE49-F238E27FC236}">
                <a16:creationId xmlns:a16="http://schemas.microsoft.com/office/drawing/2014/main" id="{0DE7C614-2BF8-4E48-B7BD-36255FE774AC}"/>
              </a:ext>
            </a:extLst>
          </p:cNvPr>
          <p:cNvPicPr>
            <a:picLocks noChangeAspect="1"/>
          </p:cNvPicPr>
          <p:nvPr/>
        </p:nvPicPr>
        <p:blipFill rotWithShape="1">
          <a:blip r:embed="rId3"/>
          <a:srcRect l="2386" r="3" b="3"/>
          <a:stretch/>
        </p:blipFill>
        <p:spPr>
          <a:xfrm>
            <a:off x="20" y="10"/>
            <a:ext cx="5859777" cy="3346695"/>
          </a:xfrm>
          <a:custGeom>
            <a:avLst/>
            <a:gdLst/>
            <a:ahLst/>
            <a:cxnLst/>
            <a:rect l="l" t="t" r="r" b="b"/>
            <a:pathLst>
              <a:path w="5859797" h="3346705">
                <a:moveTo>
                  <a:pt x="0" y="0"/>
                </a:moveTo>
                <a:lnTo>
                  <a:pt x="5859797" y="0"/>
                </a:lnTo>
                <a:lnTo>
                  <a:pt x="4309834" y="3346705"/>
                </a:lnTo>
                <a:lnTo>
                  <a:pt x="4304257" y="3346705"/>
                </a:lnTo>
                <a:lnTo>
                  <a:pt x="3238029" y="3346705"/>
                </a:lnTo>
                <a:lnTo>
                  <a:pt x="0" y="3346705"/>
                </a:lnTo>
                <a:close/>
              </a:path>
            </a:pathLst>
          </a:custGeom>
        </p:spPr>
      </p:pic>
      <p:pic>
        <p:nvPicPr>
          <p:cNvPr id="4" name="Picture 3" descr="A group of people standing in front of a crowd&#10;&#10;Description automatically generated">
            <a:extLst>
              <a:ext uri="{FF2B5EF4-FFF2-40B4-BE49-F238E27FC236}">
                <a16:creationId xmlns:a16="http://schemas.microsoft.com/office/drawing/2014/main" id="{36FB3D1B-07CC-4D6F-8EBE-722F9C1F8ABE}"/>
              </a:ext>
            </a:extLst>
          </p:cNvPr>
          <p:cNvPicPr>
            <a:picLocks noChangeAspect="1"/>
          </p:cNvPicPr>
          <p:nvPr/>
        </p:nvPicPr>
        <p:blipFill rotWithShape="1">
          <a:blip r:embed="rId4"/>
          <a:srcRect t="12084" r="2" b="24616"/>
          <a:stretch/>
        </p:blipFill>
        <p:spPr>
          <a:xfrm>
            <a:off x="6350089" y="3511295"/>
            <a:ext cx="5841911" cy="3346705"/>
          </a:xfrm>
          <a:custGeom>
            <a:avLst/>
            <a:gdLst/>
            <a:ahLst/>
            <a:cxnLst/>
            <a:rect l="l" t="t" r="r" b="b"/>
            <a:pathLst>
              <a:path w="5841911" h="3346705">
                <a:moveTo>
                  <a:pt x="1549963" y="0"/>
                </a:moveTo>
                <a:lnTo>
                  <a:pt x="1555540" y="0"/>
                </a:lnTo>
                <a:lnTo>
                  <a:pt x="2621768" y="0"/>
                </a:lnTo>
                <a:lnTo>
                  <a:pt x="5841911" y="0"/>
                </a:lnTo>
                <a:lnTo>
                  <a:pt x="5841911" y="3346705"/>
                </a:lnTo>
                <a:lnTo>
                  <a:pt x="0" y="3346705"/>
                </a:lnTo>
                <a:close/>
              </a:path>
            </a:pathLst>
          </a:custGeom>
        </p:spPr>
      </p:pic>
      <p:pic>
        <p:nvPicPr>
          <p:cNvPr id="5" name="Picture 4" descr="A group of people walking on a sidewalk&#10;&#10;Description automatically generated">
            <a:extLst>
              <a:ext uri="{FF2B5EF4-FFF2-40B4-BE49-F238E27FC236}">
                <a16:creationId xmlns:a16="http://schemas.microsoft.com/office/drawing/2014/main" id="{C98F00F1-6805-4E2E-A57F-E206CF0AB246}"/>
              </a:ext>
            </a:extLst>
          </p:cNvPr>
          <p:cNvPicPr>
            <a:picLocks noChangeAspect="1"/>
          </p:cNvPicPr>
          <p:nvPr/>
        </p:nvPicPr>
        <p:blipFill rotWithShape="1">
          <a:blip r:embed="rId5"/>
          <a:srcRect t="5389" r="-2" b="29967"/>
          <a:stretch/>
        </p:blipFill>
        <p:spPr>
          <a:xfrm>
            <a:off x="20" y="3511295"/>
            <a:ext cx="7698544" cy="3346705"/>
          </a:xfrm>
          <a:custGeom>
            <a:avLst/>
            <a:gdLst/>
            <a:ahLst/>
            <a:cxnLst/>
            <a:rect l="l" t="t" r="r" b="b"/>
            <a:pathLst>
              <a:path w="7698564" h="3346705">
                <a:moveTo>
                  <a:pt x="0" y="0"/>
                </a:moveTo>
                <a:lnTo>
                  <a:pt x="7698564" y="0"/>
                </a:lnTo>
                <a:lnTo>
                  <a:pt x="6148601" y="3346705"/>
                </a:lnTo>
                <a:lnTo>
                  <a:pt x="6143024" y="3346705"/>
                </a:lnTo>
                <a:lnTo>
                  <a:pt x="5076796" y="3346705"/>
                </a:lnTo>
                <a:lnTo>
                  <a:pt x="1246924" y="3346705"/>
                </a:lnTo>
                <a:lnTo>
                  <a:pt x="1246924" y="3346226"/>
                </a:lnTo>
                <a:lnTo>
                  <a:pt x="0" y="3346226"/>
                </a:lnTo>
                <a:close/>
              </a:path>
            </a:pathLst>
          </a:custGeom>
        </p:spPr>
      </p:pic>
    </p:spTree>
    <p:extLst>
      <p:ext uri="{BB962C8B-B14F-4D97-AF65-F5344CB8AC3E}">
        <p14:creationId xmlns:p14="http://schemas.microsoft.com/office/powerpoint/2010/main" val="15404117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17554D-B37E-F940-9ABE-6941C4A676DF}"/>
              </a:ext>
            </a:extLst>
          </p:cNvPr>
          <p:cNvSpPr>
            <a:spLocks noGrp="1"/>
          </p:cNvSpPr>
          <p:nvPr>
            <p:ph type="title"/>
          </p:nvPr>
        </p:nvSpPr>
        <p:spPr/>
        <p:txBody>
          <a:bodyPr/>
          <a:lstStyle/>
          <a:p>
            <a:r>
              <a:rPr lang="en-US" dirty="0"/>
              <a:t>Why ‘Black Lives Matter’?</a:t>
            </a:r>
          </a:p>
        </p:txBody>
      </p:sp>
      <p:sp>
        <p:nvSpPr>
          <p:cNvPr id="3" name="Content Placeholder 2">
            <a:extLst>
              <a:ext uri="{FF2B5EF4-FFF2-40B4-BE49-F238E27FC236}">
                <a16:creationId xmlns:a16="http://schemas.microsoft.com/office/drawing/2014/main" id="{1E944D3B-8661-DE4D-8159-4DE2963C573D}"/>
              </a:ext>
            </a:extLst>
          </p:cNvPr>
          <p:cNvSpPr>
            <a:spLocks noGrp="1"/>
          </p:cNvSpPr>
          <p:nvPr>
            <p:ph idx="1"/>
          </p:nvPr>
        </p:nvSpPr>
        <p:spPr/>
        <p:txBody>
          <a:bodyPr>
            <a:normAutofit/>
          </a:bodyPr>
          <a:lstStyle/>
          <a:p>
            <a:pPr marL="0" indent="0">
              <a:buNone/>
            </a:pPr>
            <a:r>
              <a:rPr lang="en-GB" sz="2800" dirty="0"/>
              <a:t>1. Why do you think the movement to stop police violence against African American people is called Black Lives Matter? </a:t>
            </a:r>
          </a:p>
          <a:p>
            <a:pPr marL="0" indent="0">
              <a:buNone/>
            </a:pPr>
            <a:endParaRPr lang="en-GB" sz="2800" dirty="0"/>
          </a:p>
          <a:p>
            <a:pPr marL="0" indent="0">
              <a:buNone/>
            </a:pPr>
            <a:r>
              <a:rPr lang="en-GB" sz="2800" dirty="0"/>
              <a:t>2. What kind of change are activists and others calling for? </a:t>
            </a:r>
          </a:p>
          <a:p>
            <a:pPr marL="0" indent="0">
              <a:buNone/>
            </a:pPr>
            <a:endParaRPr lang="en-US" dirty="0"/>
          </a:p>
        </p:txBody>
      </p:sp>
    </p:spTree>
    <p:extLst>
      <p:ext uri="{BB962C8B-B14F-4D97-AF65-F5344CB8AC3E}">
        <p14:creationId xmlns:p14="http://schemas.microsoft.com/office/powerpoint/2010/main" val="6907983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5" name="Rectangle 134">
            <a:extLst>
              <a:ext uri="{FF2B5EF4-FFF2-40B4-BE49-F238E27FC236}">
                <a16:creationId xmlns:a16="http://schemas.microsoft.com/office/drawing/2014/main" id="{23EBFBD2-DA69-40F0-9B41-6AA12C08FC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7" name="Rectangle 136">
            <a:extLst>
              <a:ext uri="{FF2B5EF4-FFF2-40B4-BE49-F238E27FC236}">
                <a16:creationId xmlns:a16="http://schemas.microsoft.com/office/drawing/2014/main" id="{66E085B8-E6D9-4530-9AE3-4C2B79CE418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7744" y="237744"/>
            <a:ext cx="7652977" cy="6382512"/>
          </a:xfrm>
          <a:prstGeom prst="rect">
            <a:avLst/>
          </a:prstGeom>
          <a:solidFill>
            <a:schemeClr val="bg1">
              <a:lumMod val="7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sp>
      <p:pic>
        <p:nvPicPr>
          <p:cNvPr id="5" name="Picture 4" descr="A group of people standing in front of a crowd&#10;&#10;Description automatically generated">
            <a:extLst>
              <a:ext uri="{FF2B5EF4-FFF2-40B4-BE49-F238E27FC236}">
                <a16:creationId xmlns:a16="http://schemas.microsoft.com/office/drawing/2014/main" id="{400F1202-4B3E-4553-BF70-C01A8B9E1E66}"/>
              </a:ext>
            </a:extLst>
          </p:cNvPr>
          <p:cNvPicPr>
            <a:picLocks noChangeAspect="1"/>
          </p:cNvPicPr>
          <p:nvPr/>
        </p:nvPicPr>
        <p:blipFill rotWithShape="1">
          <a:blip r:embed="rId2"/>
          <a:srcRect t="5859" r="-1" b="1731"/>
          <a:stretch/>
        </p:blipFill>
        <p:spPr>
          <a:xfrm>
            <a:off x="7972610" y="237745"/>
            <a:ext cx="3981644" cy="2060448"/>
          </a:xfrm>
          <a:prstGeom prst="rect">
            <a:avLst/>
          </a:prstGeom>
        </p:spPr>
      </p:pic>
      <p:sp>
        <p:nvSpPr>
          <p:cNvPr id="3" name="Content Placeholder 2">
            <a:extLst>
              <a:ext uri="{FF2B5EF4-FFF2-40B4-BE49-F238E27FC236}">
                <a16:creationId xmlns:a16="http://schemas.microsoft.com/office/drawing/2014/main" id="{E0269662-8F61-4D6E-9D43-0CD75922D13C}"/>
              </a:ext>
            </a:extLst>
          </p:cNvPr>
          <p:cNvSpPr>
            <a:spLocks noGrp="1"/>
          </p:cNvSpPr>
          <p:nvPr>
            <p:ph idx="1"/>
          </p:nvPr>
        </p:nvSpPr>
        <p:spPr>
          <a:xfrm>
            <a:off x="616732" y="1516048"/>
            <a:ext cx="6775586" cy="4400009"/>
          </a:xfrm>
        </p:spPr>
        <p:txBody>
          <a:bodyPr>
            <a:normAutofit/>
          </a:bodyPr>
          <a:lstStyle/>
          <a:p>
            <a:r>
              <a:rPr lang="en-US" sz="2000" dirty="0">
                <a:latin typeface="Comic Sans MS" panose="030F0702030302020204" pitchFamily="66" charset="0"/>
              </a:rPr>
              <a:t>‘’The simple message of “stop killing us” is greeted by </a:t>
            </a:r>
            <a:r>
              <a:rPr lang="en-US" sz="2000" dirty="0" err="1">
                <a:latin typeface="Comic Sans MS" panose="030F0702030302020204" pitchFamily="66" charset="0"/>
              </a:rPr>
              <a:t>militarised</a:t>
            </a:r>
            <a:r>
              <a:rPr lang="en-US" sz="2000" dirty="0">
                <a:latin typeface="Comic Sans MS" panose="030F0702030302020204" pitchFamily="66" charset="0"/>
              </a:rPr>
              <a:t> police forces armed to the teeth with flash bang grenades and tear gas. </a:t>
            </a:r>
          </a:p>
          <a:p>
            <a:endParaRPr lang="en-US" sz="2000" dirty="0">
              <a:latin typeface="Comic Sans MS" panose="030F0702030302020204" pitchFamily="66" charset="0"/>
            </a:endParaRPr>
          </a:p>
          <a:p>
            <a:r>
              <a:rPr lang="en-US" sz="2000" dirty="0">
                <a:latin typeface="Comic Sans MS" panose="030F0702030302020204" pitchFamily="66" charset="0"/>
              </a:rPr>
              <a:t>Meanwhile, armed white people who intimidated elected officials in order to resume their conspicuous consumption (capitalism) in the middle of global pandemic were hailed as heroes’’.</a:t>
            </a:r>
          </a:p>
          <a:p>
            <a:endParaRPr lang="en-US" sz="2000" dirty="0">
              <a:latin typeface="Comic Sans MS" panose="030F0702030302020204" pitchFamily="66" charset="0"/>
            </a:endParaRPr>
          </a:p>
          <a:p>
            <a:r>
              <a:rPr lang="en-US" sz="2000" u="sng" dirty="0" err="1">
                <a:latin typeface="Comic Sans MS" panose="030F0702030302020204" pitchFamily="66" charset="0"/>
                <a:hlinkClick r:id="rId3"/>
              </a:rPr>
              <a:t>Akwugo</a:t>
            </a:r>
            <a:r>
              <a:rPr lang="en-US" sz="2000" u="sng" dirty="0">
                <a:latin typeface="Comic Sans MS" panose="030F0702030302020204" pitchFamily="66" charset="0"/>
                <a:hlinkClick r:id="rId3"/>
              </a:rPr>
              <a:t> </a:t>
            </a:r>
            <a:r>
              <a:rPr lang="en-US" sz="2000" u="sng" dirty="0" err="1">
                <a:latin typeface="Comic Sans MS" panose="030F0702030302020204" pitchFamily="66" charset="0"/>
                <a:hlinkClick r:id="rId3"/>
              </a:rPr>
              <a:t>Emejulu</a:t>
            </a:r>
            <a:r>
              <a:rPr lang="en-US" sz="2000" dirty="0">
                <a:latin typeface="Comic Sans MS" panose="030F0702030302020204" pitchFamily="66" charset="0"/>
              </a:rPr>
              <a:t>, Professor of Sociology, </a:t>
            </a:r>
            <a:r>
              <a:rPr lang="en-US" sz="2000" i="1" u="sng" dirty="0">
                <a:latin typeface="Comic Sans MS" panose="030F0702030302020204" pitchFamily="66" charset="0"/>
                <a:hlinkClick r:id="rId4"/>
              </a:rPr>
              <a:t>University of Warwick</a:t>
            </a:r>
            <a:endParaRPr lang="en-GB" sz="2000" dirty="0">
              <a:latin typeface="Comic Sans MS" panose="030F0702030302020204" pitchFamily="66" charset="0"/>
            </a:endParaRPr>
          </a:p>
        </p:txBody>
      </p:sp>
      <p:sp>
        <p:nvSpPr>
          <p:cNvPr id="139" name="Rectangle 138">
            <a:extLst>
              <a:ext uri="{FF2B5EF4-FFF2-40B4-BE49-F238E27FC236}">
                <a16:creationId xmlns:a16="http://schemas.microsoft.com/office/drawing/2014/main" id="{4F2304C2-1AD0-4AFD-93A0-BB1D998E0F9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71856" y="374904"/>
            <a:ext cx="7378773" cy="6108192"/>
          </a:xfrm>
          <a:prstGeom prst="rect">
            <a:avLst/>
          </a:prstGeom>
          <a:noFill/>
          <a:ln w="6350" cap="sq" cmpd="sng" algn="ctr">
            <a:solidFill>
              <a:schemeClr val="tx1">
                <a:lumMod val="75000"/>
                <a:lumOff val="25000"/>
              </a:schemeClr>
            </a:solidFill>
            <a:prstDash val="solid"/>
            <a:miter lim="800000"/>
          </a:ln>
          <a:effectLst/>
        </p:spPr>
      </p:sp>
      <p:pic>
        <p:nvPicPr>
          <p:cNvPr id="6146" name="Picture 2" descr="Image result for protests against lockdown">
            <a:extLst>
              <a:ext uri="{FF2B5EF4-FFF2-40B4-BE49-F238E27FC236}">
                <a16:creationId xmlns:a16="http://schemas.microsoft.com/office/drawing/2014/main" id="{45E4F2A3-30F7-4BBF-9450-BC5C33FEED75}"/>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3287" r="-1" b="3483"/>
          <a:stretch/>
        </p:blipFill>
        <p:spPr bwMode="auto">
          <a:xfrm>
            <a:off x="7972615" y="2380488"/>
            <a:ext cx="3981643" cy="2078737"/>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A group of people standing in a room&#10;&#10;Description automatically generated">
            <a:extLst>
              <a:ext uri="{FF2B5EF4-FFF2-40B4-BE49-F238E27FC236}">
                <a16:creationId xmlns:a16="http://schemas.microsoft.com/office/drawing/2014/main" id="{2B34F833-BD08-482E-A80F-F50462A4AAAD}"/>
              </a:ext>
            </a:extLst>
          </p:cNvPr>
          <p:cNvPicPr>
            <a:picLocks noChangeAspect="1"/>
          </p:cNvPicPr>
          <p:nvPr/>
        </p:nvPicPr>
        <p:blipFill rotWithShape="1">
          <a:blip r:embed="rId6"/>
          <a:srcRect r="-1" b="7185"/>
          <a:stretch/>
        </p:blipFill>
        <p:spPr>
          <a:xfrm>
            <a:off x="7972613" y="4541520"/>
            <a:ext cx="3981643" cy="2078736"/>
          </a:xfrm>
          <a:prstGeom prst="rect">
            <a:avLst/>
          </a:prstGeom>
        </p:spPr>
      </p:pic>
    </p:spTree>
    <p:extLst>
      <p:ext uri="{BB962C8B-B14F-4D97-AF65-F5344CB8AC3E}">
        <p14:creationId xmlns:p14="http://schemas.microsoft.com/office/powerpoint/2010/main" val="1711718547"/>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avonVTI">
  <a:themeElements>
    <a:clrScheme name="AnalogousFromLightSeedLeftStep">
      <a:dk1>
        <a:srgbClr val="000000"/>
      </a:dk1>
      <a:lt1>
        <a:srgbClr val="FFFFFF"/>
      </a:lt1>
      <a:dk2>
        <a:srgbClr val="243441"/>
      </a:dk2>
      <a:lt2>
        <a:srgbClr val="E8E5E2"/>
      </a:lt2>
      <a:accent1>
        <a:srgbClr val="72A9D2"/>
      </a:accent1>
      <a:accent2>
        <a:srgbClr val="5AB0B1"/>
      </a:accent2>
      <a:accent3>
        <a:srgbClr val="67AF92"/>
      </a:accent3>
      <a:accent4>
        <a:srgbClr val="5BB36B"/>
      </a:accent4>
      <a:accent5>
        <a:srgbClr val="7BB16A"/>
      </a:accent5>
      <a:accent6>
        <a:srgbClr val="8FAD58"/>
      </a:accent6>
      <a:hlink>
        <a:srgbClr val="A1795A"/>
      </a:hlink>
      <a:folHlink>
        <a:srgbClr val="7F7F7F"/>
      </a:folHlink>
    </a:clrScheme>
    <a:fontScheme name="Savon">
      <a:majorFont>
        <a:latin typeface="Century Schoolbook" panose="02020404030301010803"/>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Franklin Gothic Book" panose="02020404030301010803"/>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Savon">
      <a:fillStyleLst>
        <a:solidFill>
          <a:schemeClr val="phClr"/>
        </a:solidFill>
        <a:gradFill rotWithShape="1">
          <a:gsLst>
            <a:gs pos="0">
              <a:schemeClr val="phClr">
                <a:tint val="60000"/>
                <a:satMod val="105000"/>
                <a:lumMod val="105000"/>
              </a:schemeClr>
            </a:gs>
            <a:gs pos="100000">
              <a:schemeClr val="phClr">
                <a:tint val="65000"/>
                <a:satMod val="100000"/>
                <a:lumMod val="100000"/>
              </a:schemeClr>
            </a:gs>
            <a:gs pos="100000">
              <a:schemeClr val="phClr">
                <a:tint val="70000"/>
                <a:satMod val="100000"/>
                <a:lumMod val="100000"/>
              </a:schemeClr>
            </a:gs>
          </a:gsLst>
          <a:lin ang="5400000" scaled="0"/>
        </a:gradFill>
        <a:gradFill rotWithShape="1">
          <a:gsLst>
            <a:gs pos="0">
              <a:schemeClr val="phClr">
                <a:satMod val="100000"/>
                <a:lumMod val="100000"/>
              </a:schemeClr>
            </a:gs>
            <a:gs pos="50000">
              <a:schemeClr val="phClr">
                <a:shade val="99000"/>
                <a:satMod val="105000"/>
                <a:lumMod val="100000"/>
              </a:schemeClr>
            </a:gs>
            <a:gs pos="100000">
              <a:schemeClr val="phClr">
                <a:shade val="98000"/>
                <a:satMod val="105000"/>
                <a:lumMod val="100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38100" dist="12700" dir="5400000" algn="ctr" rotWithShape="0">
              <a:srgbClr val="000000">
                <a:alpha val="63000"/>
              </a:srgbClr>
            </a:outerShdw>
          </a:effectLst>
        </a:effectStyle>
        <a:effectStyle>
          <a:effectLst>
            <a:outerShdw blurRad="57150" dist="19050" dir="5400000" algn="ctr" rotWithShape="0">
              <a:srgbClr val="000000">
                <a:alpha val="63000"/>
              </a:srgbClr>
            </a:outerShdw>
          </a:effectLst>
          <a:scene3d>
            <a:camera prst="orthographicFront">
              <a:rot lat="0" lon="0" rev="0"/>
            </a:camera>
            <a:lightRig rig="flat" dir="tl">
              <a:rot lat="0" lon="0" rev="4200000"/>
            </a:lightRig>
          </a:scene3d>
          <a:sp3d prstMaterial="flat">
            <a:bevelT w="50800" h="63500" prst="riblet"/>
          </a:sp3d>
        </a:effectStyle>
      </a:effectStyleLst>
      <a:bgFillStyleLst>
        <a:solidFill>
          <a:schemeClr val="phClr"/>
        </a:solidFill>
        <a:gradFill rotWithShape="1">
          <a:gsLst>
            <a:gs pos="0">
              <a:schemeClr val="phClr">
                <a:tint val="80000"/>
                <a:shade val="100000"/>
                <a:satMod val="300000"/>
              </a:schemeClr>
            </a:gs>
            <a:gs pos="100000">
              <a:schemeClr val="phClr">
                <a:tint val="100000"/>
                <a:shade val="30000"/>
                <a:satMod val="200000"/>
              </a:schemeClr>
            </a:gs>
          </a:gsLst>
          <a:path path="circle">
            <a:fillToRect l="50000" t="50000" r="50000" b="50000"/>
          </a:path>
        </a:gradFill>
        <a:blipFill rotWithShape="1">
          <a:blip xmlns:r="http://schemas.openxmlformats.org/officeDocument/2006/relationships" r:embed="rId1">
            <a:duotone>
              <a:schemeClr val="phClr">
                <a:tint val="95000"/>
              </a:schemeClr>
              <a:schemeClr val="phClr">
                <a:shade val="92000"/>
                <a:satMod val="115000"/>
              </a:schemeClr>
            </a:duotone>
          </a:blip>
          <a:tile tx="0" ty="0" sx="60000" sy="60000" flip="none" algn="tl"/>
        </a:blipFill>
      </a:bgFillStyleLst>
    </a:fmtScheme>
  </a:themeElements>
  <a:objectDefaults/>
  <a:extraClrSchemeLst/>
  <a:extLst>
    <a:ext uri="{05A4C25C-085E-4340-85A3-A5531E510DB2}">
      <thm15:themeFamily xmlns:thm15="http://schemas.microsoft.com/office/thememl/2012/main" name="SavonVTI" id="{A72E8C35-66DD-49F8-AF66-813F19B983AE}" vid="{93CCBC76-B7A1-4C3D-93EA-5CE34C4670F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85</TotalTime>
  <Words>1656</Words>
  <Application>Microsoft Office PowerPoint</Application>
  <PresentationFormat>Widescreen</PresentationFormat>
  <Paragraphs>143</Paragraphs>
  <Slides>14</Slides>
  <Notes>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14</vt:i4>
      </vt:variant>
    </vt:vector>
  </HeadingPairs>
  <TitlesOfParts>
    <vt:vector size="21" baseType="lpstr">
      <vt:lpstr>Arial</vt:lpstr>
      <vt:lpstr>Calibri</vt:lpstr>
      <vt:lpstr>Century Schoolbook</vt:lpstr>
      <vt:lpstr>Comic Sans MS</vt:lpstr>
      <vt:lpstr>Franklin Gothic Book</vt:lpstr>
      <vt:lpstr>Garamond</vt:lpstr>
      <vt:lpstr>SavonVTI</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Why ‘Black Lives Matter’?</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Dunne, V (SHS Teacher)</dc:creator>
  <cp:lastModifiedBy>Dunne, V (SHS Teacher)</cp:lastModifiedBy>
  <cp:revision>4</cp:revision>
  <dcterms:created xsi:type="dcterms:W3CDTF">2020-06-09T20:44:25Z</dcterms:created>
  <dcterms:modified xsi:type="dcterms:W3CDTF">2020-06-10T10:06:26Z</dcterms:modified>
</cp:coreProperties>
</file>