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3C0E8-3CBF-4BD4-92C3-D40F4D5BB9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7545F4-789A-4060-87F7-86ECC2856C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ADD22B8-DFF0-4C67-88E7-CE974CD08710}"/>
              </a:ext>
            </a:extLst>
          </p:cNvPr>
          <p:cNvSpPr>
            <a:spLocks noGrp="1"/>
          </p:cNvSpPr>
          <p:nvPr>
            <p:ph type="dt" sz="half" idx="10"/>
          </p:nvPr>
        </p:nvSpPr>
        <p:spPr/>
        <p:txBody>
          <a:bodyPr/>
          <a:lstStyle/>
          <a:p>
            <a:fld id="{AAEF57A8-BD21-4E87-9C8E-98C42573D20F}" type="datetimeFigureOut">
              <a:rPr lang="en-GB" smtClean="0"/>
              <a:t>15/04/2020</a:t>
            </a:fld>
            <a:endParaRPr lang="en-GB"/>
          </a:p>
        </p:txBody>
      </p:sp>
      <p:sp>
        <p:nvSpPr>
          <p:cNvPr id="5" name="Footer Placeholder 4">
            <a:extLst>
              <a:ext uri="{FF2B5EF4-FFF2-40B4-BE49-F238E27FC236}">
                <a16:creationId xmlns:a16="http://schemas.microsoft.com/office/drawing/2014/main" id="{2B396E9B-CB9D-4525-803C-FBC6E397BB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D43BBF-5D6D-4687-ABC9-0B6CC7BD1ACB}"/>
              </a:ext>
            </a:extLst>
          </p:cNvPr>
          <p:cNvSpPr>
            <a:spLocks noGrp="1"/>
          </p:cNvSpPr>
          <p:nvPr>
            <p:ph type="sldNum" sz="quarter" idx="12"/>
          </p:nvPr>
        </p:nvSpPr>
        <p:spPr/>
        <p:txBody>
          <a:bodyPr/>
          <a:lstStyle/>
          <a:p>
            <a:fld id="{0FEEF37C-0794-4CD4-9FB4-665EAC2F4E17}" type="slidenum">
              <a:rPr lang="en-GB" smtClean="0"/>
              <a:t>‹#›</a:t>
            </a:fld>
            <a:endParaRPr lang="en-GB"/>
          </a:p>
        </p:txBody>
      </p:sp>
    </p:spTree>
    <p:extLst>
      <p:ext uri="{BB962C8B-B14F-4D97-AF65-F5344CB8AC3E}">
        <p14:creationId xmlns:p14="http://schemas.microsoft.com/office/powerpoint/2010/main" val="3431164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E8B67-4A93-4A44-B58E-2BC7F41EE59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BE7E869-6862-4112-A44A-AE242B4160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68A691-E3E5-48D6-9BC7-33040BFD644C}"/>
              </a:ext>
            </a:extLst>
          </p:cNvPr>
          <p:cNvSpPr>
            <a:spLocks noGrp="1"/>
          </p:cNvSpPr>
          <p:nvPr>
            <p:ph type="dt" sz="half" idx="10"/>
          </p:nvPr>
        </p:nvSpPr>
        <p:spPr/>
        <p:txBody>
          <a:bodyPr/>
          <a:lstStyle/>
          <a:p>
            <a:fld id="{AAEF57A8-BD21-4E87-9C8E-98C42573D20F}" type="datetimeFigureOut">
              <a:rPr lang="en-GB" smtClean="0"/>
              <a:t>15/04/2020</a:t>
            </a:fld>
            <a:endParaRPr lang="en-GB"/>
          </a:p>
        </p:txBody>
      </p:sp>
      <p:sp>
        <p:nvSpPr>
          <p:cNvPr id="5" name="Footer Placeholder 4">
            <a:extLst>
              <a:ext uri="{FF2B5EF4-FFF2-40B4-BE49-F238E27FC236}">
                <a16:creationId xmlns:a16="http://schemas.microsoft.com/office/drawing/2014/main" id="{39F7D2C0-F41D-4CD0-AD34-B2EE7DF2E3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1A2319-9138-48F0-A6D9-6B9D8B7E1CCD}"/>
              </a:ext>
            </a:extLst>
          </p:cNvPr>
          <p:cNvSpPr>
            <a:spLocks noGrp="1"/>
          </p:cNvSpPr>
          <p:nvPr>
            <p:ph type="sldNum" sz="quarter" idx="12"/>
          </p:nvPr>
        </p:nvSpPr>
        <p:spPr/>
        <p:txBody>
          <a:bodyPr/>
          <a:lstStyle/>
          <a:p>
            <a:fld id="{0FEEF37C-0794-4CD4-9FB4-665EAC2F4E17}" type="slidenum">
              <a:rPr lang="en-GB" smtClean="0"/>
              <a:t>‹#›</a:t>
            </a:fld>
            <a:endParaRPr lang="en-GB"/>
          </a:p>
        </p:txBody>
      </p:sp>
    </p:spTree>
    <p:extLst>
      <p:ext uri="{BB962C8B-B14F-4D97-AF65-F5344CB8AC3E}">
        <p14:creationId xmlns:p14="http://schemas.microsoft.com/office/powerpoint/2010/main" val="3201557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4F46C1A-2BA4-4655-8CD1-0509863FD34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D8F6413-05C0-4CB6-AE59-6CFAA55218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E28419E-4E4D-47F5-BFAD-03F0EE841B15}"/>
              </a:ext>
            </a:extLst>
          </p:cNvPr>
          <p:cNvSpPr>
            <a:spLocks noGrp="1"/>
          </p:cNvSpPr>
          <p:nvPr>
            <p:ph type="dt" sz="half" idx="10"/>
          </p:nvPr>
        </p:nvSpPr>
        <p:spPr/>
        <p:txBody>
          <a:bodyPr/>
          <a:lstStyle/>
          <a:p>
            <a:fld id="{AAEF57A8-BD21-4E87-9C8E-98C42573D20F}" type="datetimeFigureOut">
              <a:rPr lang="en-GB" smtClean="0"/>
              <a:t>15/04/2020</a:t>
            </a:fld>
            <a:endParaRPr lang="en-GB"/>
          </a:p>
        </p:txBody>
      </p:sp>
      <p:sp>
        <p:nvSpPr>
          <p:cNvPr id="5" name="Footer Placeholder 4">
            <a:extLst>
              <a:ext uri="{FF2B5EF4-FFF2-40B4-BE49-F238E27FC236}">
                <a16:creationId xmlns:a16="http://schemas.microsoft.com/office/drawing/2014/main" id="{C3E47D46-869C-4C79-A06A-3413B837355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7CE054-FC4A-4B4B-A40A-2254A2276031}"/>
              </a:ext>
            </a:extLst>
          </p:cNvPr>
          <p:cNvSpPr>
            <a:spLocks noGrp="1"/>
          </p:cNvSpPr>
          <p:nvPr>
            <p:ph type="sldNum" sz="quarter" idx="12"/>
          </p:nvPr>
        </p:nvSpPr>
        <p:spPr/>
        <p:txBody>
          <a:bodyPr/>
          <a:lstStyle/>
          <a:p>
            <a:fld id="{0FEEF37C-0794-4CD4-9FB4-665EAC2F4E17}" type="slidenum">
              <a:rPr lang="en-GB" smtClean="0"/>
              <a:t>‹#›</a:t>
            </a:fld>
            <a:endParaRPr lang="en-GB"/>
          </a:p>
        </p:txBody>
      </p:sp>
    </p:spTree>
    <p:extLst>
      <p:ext uri="{BB962C8B-B14F-4D97-AF65-F5344CB8AC3E}">
        <p14:creationId xmlns:p14="http://schemas.microsoft.com/office/powerpoint/2010/main" val="1566847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EC823-0A00-4D9B-A4CC-F5C7FBD1690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AA365A-29A4-4595-83EE-87A8A294A9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64A36C-4A69-4703-BC13-8DFA8F9DFED2}"/>
              </a:ext>
            </a:extLst>
          </p:cNvPr>
          <p:cNvSpPr>
            <a:spLocks noGrp="1"/>
          </p:cNvSpPr>
          <p:nvPr>
            <p:ph type="dt" sz="half" idx="10"/>
          </p:nvPr>
        </p:nvSpPr>
        <p:spPr/>
        <p:txBody>
          <a:bodyPr/>
          <a:lstStyle/>
          <a:p>
            <a:fld id="{AAEF57A8-BD21-4E87-9C8E-98C42573D20F}" type="datetimeFigureOut">
              <a:rPr lang="en-GB" smtClean="0"/>
              <a:t>15/04/2020</a:t>
            </a:fld>
            <a:endParaRPr lang="en-GB"/>
          </a:p>
        </p:txBody>
      </p:sp>
      <p:sp>
        <p:nvSpPr>
          <p:cNvPr id="5" name="Footer Placeholder 4">
            <a:extLst>
              <a:ext uri="{FF2B5EF4-FFF2-40B4-BE49-F238E27FC236}">
                <a16:creationId xmlns:a16="http://schemas.microsoft.com/office/drawing/2014/main" id="{100A7F80-04CE-4620-B00D-B6FA491F8D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48487CB-79F2-419A-AD32-9BA3672EA83E}"/>
              </a:ext>
            </a:extLst>
          </p:cNvPr>
          <p:cNvSpPr>
            <a:spLocks noGrp="1"/>
          </p:cNvSpPr>
          <p:nvPr>
            <p:ph type="sldNum" sz="quarter" idx="12"/>
          </p:nvPr>
        </p:nvSpPr>
        <p:spPr/>
        <p:txBody>
          <a:bodyPr/>
          <a:lstStyle/>
          <a:p>
            <a:fld id="{0FEEF37C-0794-4CD4-9FB4-665EAC2F4E17}" type="slidenum">
              <a:rPr lang="en-GB" smtClean="0"/>
              <a:t>‹#›</a:t>
            </a:fld>
            <a:endParaRPr lang="en-GB"/>
          </a:p>
        </p:txBody>
      </p:sp>
    </p:spTree>
    <p:extLst>
      <p:ext uri="{BB962C8B-B14F-4D97-AF65-F5344CB8AC3E}">
        <p14:creationId xmlns:p14="http://schemas.microsoft.com/office/powerpoint/2010/main" val="1559701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38C39-DB52-44EB-AB89-4B4AB825FD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AE311B6-444B-41AD-B874-1B77EF989C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019C00-9A22-4BC0-9BDA-5A90426CA3FE}"/>
              </a:ext>
            </a:extLst>
          </p:cNvPr>
          <p:cNvSpPr>
            <a:spLocks noGrp="1"/>
          </p:cNvSpPr>
          <p:nvPr>
            <p:ph type="dt" sz="half" idx="10"/>
          </p:nvPr>
        </p:nvSpPr>
        <p:spPr/>
        <p:txBody>
          <a:bodyPr/>
          <a:lstStyle/>
          <a:p>
            <a:fld id="{AAEF57A8-BD21-4E87-9C8E-98C42573D20F}" type="datetimeFigureOut">
              <a:rPr lang="en-GB" smtClean="0"/>
              <a:t>15/04/2020</a:t>
            </a:fld>
            <a:endParaRPr lang="en-GB"/>
          </a:p>
        </p:txBody>
      </p:sp>
      <p:sp>
        <p:nvSpPr>
          <p:cNvPr id="5" name="Footer Placeholder 4">
            <a:extLst>
              <a:ext uri="{FF2B5EF4-FFF2-40B4-BE49-F238E27FC236}">
                <a16:creationId xmlns:a16="http://schemas.microsoft.com/office/drawing/2014/main" id="{20B396A3-803B-4B32-89DF-6E60F85043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C3AE99-7825-4DD6-BA22-6D3855896C48}"/>
              </a:ext>
            </a:extLst>
          </p:cNvPr>
          <p:cNvSpPr>
            <a:spLocks noGrp="1"/>
          </p:cNvSpPr>
          <p:nvPr>
            <p:ph type="sldNum" sz="quarter" idx="12"/>
          </p:nvPr>
        </p:nvSpPr>
        <p:spPr/>
        <p:txBody>
          <a:bodyPr/>
          <a:lstStyle/>
          <a:p>
            <a:fld id="{0FEEF37C-0794-4CD4-9FB4-665EAC2F4E17}" type="slidenum">
              <a:rPr lang="en-GB" smtClean="0"/>
              <a:t>‹#›</a:t>
            </a:fld>
            <a:endParaRPr lang="en-GB"/>
          </a:p>
        </p:txBody>
      </p:sp>
    </p:spTree>
    <p:extLst>
      <p:ext uri="{BB962C8B-B14F-4D97-AF65-F5344CB8AC3E}">
        <p14:creationId xmlns:p14="http://schemas.microsoft.com/office/powerpoint/2010/main" val="1366515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6E5AC-3B45-4C28-852E-4F2802F9A90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A79BE2F-B01A-4CCA-9E0A-40B1DBCC58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BA03E69-F79B-431E-A92E-DD1099419A6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412C862-1CF9-4EDC-99C0-658AAED8A444}"/>
              </a:ext>
            </a:extLst>
          </p:cNvPr>
          <p:cNvSpPr>
            <a:spLocks noGrp="1"/>
          </p:cNvSpPr>
          <p:nvPr>
            <p:ph type="dt" sz="half" idx="10"/>
          </p:nvPr>
        </p:nvSpPr>
        <p:spPr/>
        <p:txBody>
          <a:bodyPr/>
          <a:lstStyle/>
          <a:p>
            <a:fld id="{AAEF57A8-BD21-4E87-9C8E-98C42573D20F}" type="datetimeFigureOut">
              <a:rPr lang="en-GB" smtClean="0"/>
              <a:t>15/04/2020</a:t>
            </a:fld>
            <a:endParaRPr lang="en-GB"/>
          </a:p>
        </p:txBody>
      </p:sp>
      <p:sp>
        <p:nvSpPr>
          <p:cNvPr id="6" name="Footer Placeholder 5">
            <a:extLst>
              <a:ext uri="{FF2B5EF4-FFF2-40B4-BE49-F238E27FC236}">
                <a16:creationId xmlns:a16="http://schemas.microsoft.com/office/drawing/2014/main" id="{A1018AB9-F668-4341-8981-1C75AF97C4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AFDA4D-CAEB-4759-ACA1-C40ADE654023}"/>
              </a:ext>
            </a:extLst>
          </p:cNvPr>
          <p:cNvSpPr>
            <a:spLocks noGrp="1"/>
          </p:cNvSpPr>
          <p:nvPr>
            <p:ph type="sldNum" sz="quarter" idx="12"/>
          </p:nvPr>
        </p:nvSpPr>
        <p:spPr/>
        <p:txBody>
          <a:bodyPr/>
          <a:lstStyle/>
          <a:p>
            <a:fld id="{0FEEF37C-0794-4CD4-9FB4-665EAC2F4E17}" type="slidenum">
              <a:rPr lang="en-GB" smtClean="0"/>
              <a:t>‹#›</a:t>
            </a:fld>
            <a:endParaRPr lang="en-GB"/>
          </a:p>
        </p:txBody>
      </p:sp>
    </p:spTree>
    <p:extLst>
      <p:ext uri="{BB962C8B-B14F-4D97-AF65-F5344CB8AC3E}">
        <p14:creationId xmlns:p14="http://schemas.microsoft.com/office/powerpoint/2010/main" val="467958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37ED9-1B9C-4AE8-84CA-4D1A6459C47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BC927A-8EE3-4CA4-9158-FE1F8A28BC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3DA470-A467-4F9D-96B4-906D8CF8CEC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78D4FC-3766-45B2-BD15-D8A4E68114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B790F04-D132-4DFE-9FD2-28D73AEDF84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0347AEC-8E86-465C-965F-4DE793C0D800}"/>
              </a:ext>
            </a:extLst>
          </p:cNvPr>
          <p:cNvSpPr>
            <a:spLocks noGrp="1"/>
          </p:cNvSpPr>
          <p:nvPr>
            <p:ph type="dt" sz="half" idx="10"/>
          </p:nvPr>
        </p:nvSpPr>
        <p:spPr/>
        <p:txBody>
          <a:bodyPr/>
          <a:lstStyle/>
          <a:p>
            <a:fld id="{AAEF57A8-BD21-4E87-9C8E-98C42573D20F}" type="datetimeFigureOut">
              <a:rPr lang="en-GB" smtClean="0"/>
              <a:t>15/04/2020</a:t>
            </a:fld>
            <a:endParaRPr lang="en-GB"/>
          </a:p>
        </p:txBody>
      </p:sp>
      <p:sp>
        <p:nvSpPr>
          <p:cNvPr id="8" name="Footer Placeholder 7">
            <a:extLst>
              <a:ext uri="{FF2B5EF4-FFF2-40B4-BE49-F238E27FC236}">
                <a16:creationId xmlns:a16="http://schemas.microsoft.com/office/drawing/2014/main" id="{D04015BB-3797-4982-B8C4-F24E899AC43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8B19EBC-99BF-46C7-AFCF-3A9F9D2E4FEB}"/>
              </a:ext>
            </a:extLst>
          </p:cNvPr>
          <p:cNvSpPr>
            <a:spLocks noGrp="1"/>
          </p:cNvSpPr>
          <p:nvPr>
            <p:ph type="sldNum" sz="quarter" idx="12"/>
          </p:nvPr>
        </p:nvSpPr>
        <p:spPr/>
        <p:txBody>
          <a:bodyPr/>
          <a:lstStyle/>
          <a:p>
            <a:fld id="{0FEEF37C-0794-4CD4-9FB4-665EAC2F4E17}" type="slidenum">
              <a:rPr lang="en-GB" smtClean="0"/>
              <a:t>‹#›</a:t>
            </a:fld>
            <a:endParaRPr lang="en-GB"/>
          </a:p>
        </p:txBody>
      </p:sp>
    </p:spTree>
    <p:extLst>
      <p:ext uri="{BB962C8B-B14F-4D97-AF65-F5344CB8AC3E}">
        <p14:creationId xmlns:p14="http://schemas.microsoft.com/office/powerpoint/2010/main" val="14688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33936-1481-447B-8BF8-7B7E95AE72E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6568E38-E2A0-4DFE-B5C5-143A361FE5B4}"/>
              </a:ext>
            </a:extLst>
          </p:cNvPr>
          <p:cNvSpPr>
            <a:spLocks noGrp="1"/>
          </p:cNvSpPr>
          <p:nvPr>
            <p:ph type="dt" sz="half" idx="10"/>
          </p:nvPr>
        </p:nvSpPr>
        <p:spPr/>
        <p:txBody>
          <a:bodyPr/>
          <a:lstStyle/>
          <a:p>
            <a:fld id="{AAEF57A8-BD21-4E87-9C8E-98C42573D20F}" type="datetimeFigureOut">
              <a:rPr lang="en-GB" smtClean="0"/>
              <a:t>15/04/2020</a:t>
            </a:fld>
            <a:endParaRPr lang="en-GB"/>
          </a:p>
        </p:txBody>
      </p:sp>
      <p:sp>
        <p:nvSpPr>
          <p:cNvPr id="4" name="Footer Placeholder 3">
            <a:extLst>
              <a:ext uri="{FF2B5EF4-FFF2-40B4-BE49-F238E27FC236}">
                <a16:creationId xmlns:a16="http://schemas.microsoft.com/office/drawing/2014/main" id="{C5EBD314-CCF8-477D-9A59-1A4ECE3D664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0BE33E2-CBF8-46BE-A342-6A876149C774}"/>
              </a:ext>
            </a:extLst>
          </p:cNvPr>
          <p:cNvSpPr>
            <a:spLocks noGrp="1"/>
          </p:cNvSpPr>
          <p:nvPr>
            <p:ph type="sldNum" sz="quarter" idx="12"/>
          </p:nvPr>
        </p:nvSpPr>
        <p:spPr/>
        <p:txBody>
          <a:bodyPr/>
          <a:lstStyle/>
          <a:p>
            <a:fld id="{0FEEF37C-0794-4CD4-9FB4-665EAC2F4E17}" type="slidenum">
              <a:rPr lang="en-GB" smtClean="0"/>
              <a:t>‹#›</a:t>
            </a:fld>
            <a:endParaRPr lang="en-GB"/>
          </a:p>
        </p:txBody>
      </p:sp>
    </p:spTree>
    <p:extLst>
      <p:ext uri="{BB962C8B-B14F-4D97-AF65-F5344CB8AC3E}">
        <p14:creationId xmlns:p14="http://schemas.microsoft.com/office/powerpoint/2010/main" val="3879845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35A1FD-4004-4828-BE06-63B81838F7F9}"/>
              </a:ext>
            </a:extLst>
          </p:cNvPr>
          <p:cNvSpPr>
            <a:spLocks noGrp="1"/>
          </p:cNvSpPr>
          <p:nvPr>
            <p:ph type="dt" sz="half" idx="10"/>
          </p:nvPr>
        </p:nvSpPr>
        <p:spPr/>
        <p:txBody>
          <a:bodyPr/>
          <a:lstStyle/>
          <a:p>
            <a:fld id="{AAEF57A8-BD21-4E87-9C8E-98C42573D20F}" type="datetimeFigureOut">
              <a:rPr lang="en-GB" smtClean="0"/>
              <a:t>15/04/2020</a:t>
            </a:fld>
            <a:endParaRPr lang="en-GB"/>
          </a:p>
        </p:txBody>
      </p:sp>
      <p:sp>
        <p:nvSpPr>
          <p:cNvPr id="3" name="Footer Placeholder 2">
            <a:extLst>
              <a:ext uri="{FF2B5EF4-FFF2-40B4-BE49-F238E27FC236}">
                <a16:creationId xmlns:a16="http://schemas.microsoft.com/office/drawing/2014/main" id="{D926482B-F5FB-46D5-8FA5-91C8F1EB149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F894503-248D-4C30-A245-6D093CE35245}"/>
              </a:ext>
            </a:extLst>
          </p:cNvPr>
          <p:cNvSpPr>
            <a:spLocks noGrp="1"/>
          </p:cNvSpPr>
          <p:nvPr>
            <p:ph type="sldNum" sz="quarter" idx="12"/>
          </p:nvPr>
        </p:nvSpPr>
        <p:spPr/>
        <p:txBody>
          <a:bodyPr/>
          <a:lstStyle/>
          <a:p>
            <a:fld id="{0FEEF37C-0794-4CD4-9FB4-665EAC2F4E17}" type="slidenum">
              <a:rPr lang="en-GB" smtClean="0"/>
              <a:t>‹#›</a:t>
            </a:fld>
            <a:endParaRPr lang="en-GB"/>
          </a:p>
        </p:txBody>
      </p:sp>
    </p:spTree>
    <p:extLst>
      <p:ext uri="{BB962C8B-B14F-4D97-AF65-F5344CB8AC3E}">
        <p14:creationId xmlns:p14="http://schemas.microsoft.com/office/powerpoint/2010/main" val="2552349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6A932-4148-4F98-820A-8E57116299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17695C4-6832-4745-84CA-E49A4F39CF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A33099D-AF87-48F6-B629-3F2F922DB6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5F2F37-EBB4-4FEA-AE93-84022048840E}"/>
              </a:ext>
            </a:extLst>
          </p:cNvPr>
          <p:cNvSpPr>
            <a:spLocks noGrp="1"/>
          </p:cNvSpPr>
          <p:nvPr>
            <p:ph type="dt" sz="half" idx="10"/>
          </p:nvPr>
        </p:nvSpPr>
        <p:spPr/>
        <p:txBody>
          <a:bodyPr/>
          <a:lstStyle/>
          <a:p>
            <a:fld id="{AAEF57A8-BD21-4E87-9C8E-98C42573D20F}" type="datetimeFigureOut">
              <a:rPr lang="en-GB" smtClean="0"/>
              <a:t>15/04/2020</a:t>
            </a:fld>
            <a:endParaRPr lang="en-GB"/>
          </a:p>
        </p:txBody>
      </p:sp>
      <p:sp>
        <p:nvSpPr>
          <p:cNvPr id="6" name="Footer Placeholder 5">
            <a:extLst>
              <a:ext uri="{FF2B5EF4-FFF2-40B4-BE49-F238E27FC236}">
                <a16:creationId xmlns:a16="http://schemas.microsoft.com/office/drawing/2014/main" id="{19662F10-141D-4012-AE97-9E5D1D98F23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881EAE-05EB-4865-BA57-EE0170E73454}"/>
              </a:ext>
            </a:extLst>
          </p:cNvPr>
          <p:cNvSpPr>
            <a:spLocks noGrp="1"/>
          </p:cNvSpPr>
          <p:nvPr>
            <p:ph type="sldNum" sz="quarter" idx="12"/>
          </p:nvPr>
        </p:nvSpPr>
        <p:spPr/>
        <p:txBody>
          <a:bodyPr/>
          <a:lstStyle/>
          <a:p>
            <a:fld id="{0FEEF37C-0794-4CD4-9FB4-665EAC2F4E17}" type="slidenum">
              <a:rPr lang="en-GB" smtClean="0"/>
              <a:t>‹#›</a:t>
            </a:fld>
            <a:endParaRPr lang="en-GB"/>
          </a:p>
        </p:txBody>
      </p:sp>
    </p:spTree>
    <p:extLst>
      <p:ext uri="{BB962C8B-B14F-4D97-AF65-F5344CB8AC3E}">
        <p14:creationId xmlns:p14="http://schemas.microsoft.com/office/powerpoint/2010/main" val="3969725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B4936-DDD8-481B-87BD-631BE2ABDA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AC6E995-F9A8-49B7-B418-C27809D804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805CA21-F5A7-4493-98DC-979534E70B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10207C-546B-4A06-81DF-9D93B7C0E313}"/>
              </a:ext>
            </a:extLst>
          </p:cNvPr>
          <p:cNvSpPr>
            <a:spLocks noGrp="1"/>
          </p:cNvSpPr>
          <p:nvPr>
            <p:ph type="dt" sz="half" idx="10"/>
          </p:nvPr>
        </p:nvSpPr>
        <p:spPr/>
        <p:txBody>
          <a:bodyPr/>
          <a:lstStyle/>
          <a:p>
            <a:fld id="{AAEF57A8-BD21-4E87-9C8E-98C42573D20F}" type="datetimeFigureOut">
              <a:rPr lang="en-GB" smtClean="0"/>
              <a:t>15/04/2020</a:t>
            </a:fld>
            <a:endParaRPr lang="en-GB"/>
          </a:p>
        </p:txBody>
      </p:sp>
      <p:sp>
        <p:nvSpPr>
          <p:cNvPr id="6" name="Footer Placeholder 5">
            <a:extLst>
              <a:ext uri="{FF2B5EF4-FFF2-40B4-BE49-F238E27FC236}">
                <a16:creationId xmlns:a16="http://schemas.microsoft.com/office/drawing/2014/main" id="{79C7C36C-7A88-4CFC-A9B4-8B21A7A29C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91D3C3A-9DCA-4656-A252-B1E4A3657A74}"/>
              </a:ext>
            </a:extLst>
          </p:cNvPr>
          <p:cNvSpPr>
            <a:spLocks noGrp="1"/>
          </p:cNvSpPr>
          <p:nvPr>
            <p:ph type="sldNum" sz="quarter" idx="12"/>
          </p:nvPr>
        </p:nvSpPr>
        <p:spPr/>
        <p:txBody>
          <a:bodyPr/>
          <a:lstStyle/>
          <a:p>
            <a:fld id="{0FEEF37C-0794-4CD4-9FB4-665EAC2F4E17}" type="slidenum">
              <a:rPr lang="en-GB" smtClean="0"/>
              <a:t>‹#›</a:t>
            </a:fld>
            <a:endParaRPr lang="en-GB"/>
          </a:p>
        </p:txBody>
      </p:sp>
    </p:spTree>
    <p:extLst>
      <p:ext uri="{BB962C8B-B14F-4D97-AF65-F5344CB8AC3E}">
        <p14:creationId xmlns:p14="http://schemas.microsoft.com/office/powerpoint/2010/main" val="2003491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F83D6F-5E34-471A-9C73-459BE0AD9A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8401D5-31DB-4964-92FB-6DAE78D4B9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C07B92-AB4E-4993-8CDE-B7A9E0BD47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EF57A8-BD21-4E87-9C8E-98C42573D20F}" type="datetimeFigureOut">
              <a:rPr lang="en-GB" smtClean="0"/>
              <a:t>15/04/2020</a:t>
            </a:fld>
            <a:endParaRPr lang="en-GB"/>
          </a:p>
        </p:txBody>
      </p:sp>
      <p:sp>
        <p:nvSpPr>
          <p:cNvPr id="5" name="Footer Placeholder 4">
            <a:extLst>
              <a:ext uri="{FF2B5EF4-FFF2-40B4-BE49-F238E27FC236}">
                <a16:creationId xmlns:a16="http://schemas.microsoft.com/office/drawing/2014/main" id="{79C5D4F9-270E-4F58-A83D-C40D7C7D3F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2396810-D58D-4202-AB73-429244F576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EEF37C-0794-4CD4-9FB4-665EAC2F4E17}" type="slidenum">
              <a:rPr lang="en-GB" smtClean="0"/>
              <a:t>‹#›</a:t>
            </a:fld>
            <a:endParaRPr lang="en-GB"/>
          </a:p>
        </p:txBody>
      </p:sp>
    </p:spTree>
    <p:extLst>
      <p:ext uri="{BB962C8B-B14F-4D97-AF65-F5344CB8AC3E}">
        <p14:creationId xmlns:p14="http://schemas.microsoft.com/office/powerpoint/2010/main" val="17847385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afetynetkids.org.uk/personal-safety/staying-safe-online/" TargetMode="External"/><Relationship Id="rId2" Type="http://schemas.openxmlformats.org/officeDocument/2006/relationships/hyperlink" Target="https://www.bbc.com/ownit"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1D4E9AD-EAD2-4CE0-9567-4CFD952866CA}"/>
              </a:ext>
            </a:extLst>
          </p:cNvPr>
          <p:cNvGraphicFramePr>
            <a:graphicFrameLocks noGrp="1"/>
          </p:cNvGraphicFramePr>
          <p:nvPr>
            <p:extLst>
              <p:ext uri="{D42A27DB-BD31-4B8C-83A1-F6EECF244321}">
                <p14:modId xmlns:p14="http://schemas.microsoft.com/office/powerpoint/2010/main" val="2454923432"/>
              </p:ext>
            </p:extLst>
          </p:nvPr>
        </p:nvGraphicFramePr>
        <p:xfrm>
          <a:off x="338137" y="836117"/>
          <a:ext cx="11539536" cy="5536108"/>
        </p:xfrm>
        <a:graphic>
          <a:graphicData uri="http://schemas.openxmlformats.org/drawingml/2006/table">
            <a:tbl>
              <a:tblPr firstRow="1" bandRow="1">
                <a:tableStyleId>{5940675A-B579-460E-94D1-54222C63F5DA}</a:tableStyleId>
              </a:tblPr>
              <a:tblGrid>
                <a:gridCol w="2884884">
                  <a:extLst>
                    <a:ext uri="{9D8B030D-6E8A-4147-A177-3AD203B41FA5}">
                      <a16:colId xmlns:a16="http://schemas.microsoft.com/office/drawing/2014/main" val="4116262078"/>
                    </a:ext>
                  </a:extLst>
                </a:gridCol>
                <a:gridCol w="2884884">
                  <a:extLst>
                    <a:ext uri="{9D8B030D-6E8A-4147-A177-3AD203B41FA5}">
                      <a16:colId xmlns:a16="http://schemas.microsoft.com/office/drawing/2014/main" val="3605517815"/>
                    </a:ext>
                  </a:extLst>
                </a:gridCol>
                <a:gridCol w="2884884">
                  <a:extLst>
                    <a:ext uri="{9D8B030D-6E8A-4147-A177-3AD203B41FA5}">
                      <a16:colId xmlns:a16="http://schemas.microsoft.com/office/drawing/2014/main" val="785923987"/>
                    </a:ext>
                  </a:extLst>
                </a:gridCol>
                <a:gridCol w="2884884">
                  <a:extLst>
                    <a:ext uri="{9D8B030D-6E8A-4147-A177-3AD203B41FA5}">
                      <a16:colId xmlns:a16="http://schemas.microsoft.com/office/drawing/2014/main" val="2182918695"/>
                    </a:ext>
                  </a:extLst>
                </a:gridCol>
              </a:tblGrid>
              <a:tr h="2384363">
                <a:tc>
                  <a:txBody>
                    <a:bodyPr/>
                    <a:lstStyle/>
                    <a:p>
                      <a:r>
                        <a:rPr lang="en-GB" sz="1200" u="sng" kern="1200" dirty="0">
                          <a:solidFill>
                            <a:schemeClr val="tx1"/>
                          </a:solidFill>
                          <a:effectLst/>
                          <a:latin typeface="Comic Sans MS" panose="030F0702030302020204" pitchFamily="66" charset="0"/>
                          <a:ea typeface="+mn-ea"/>
                          <a:cs typeface="+mn-cs"/>
                          <a:hlinkClick r:id="rId2"/>
                        </a:rPr>
                        <a:t>https://www.bbc.com/ownit</a:t>
                      </a:r>
                      <a:endParaRPr lang="en-GB" sz="1200" u="sng" kern="1200" dirty="0">
                        <a:solidFill>
                          <a:schemeClr val="tx1"/>
                        </a:solidFill>
                        <a:effectLst/>
                        <a:latin typeface="Comic Sans MS" panose="030F0702030302020204" pitchFamily="66" charset="0"/>
                        <a:ea typeface="+mn-ea"/>
                        <a:cs typeface="+mn-cs"/>
                      </a:endParaRPr>
                    </a:p>
                    <a:p>
                      <a:endParaRPr lang="en-GB" sz="1200" u="sng" kern="1200" dirty="0">
                        <a:solidFill>
                          <a:schemeClr val="tx1"/>
                        </a:solidFill>
                        <a:effectLst/>
                        <a:latin typeface="Comic Sans MS" panose="030F0702030302020204" pitchFamily="66" charset="0"/>
                        <a:ea typeface="+mn-ea"/>
                        <a:cs typeface="+mn-cs"/>
                      </a:endParaRPr>
                    </a:p>
                    <a:p>
                      <a:r>
                        <a:rPr lang="en-GB" sz="1200" u="sng" kern="1200" dirty="0">
                          <a:solidFill>
                            <a:schemeClr val="tx1"/>
                          </a:solidFill>
                          <a:effectLst/>
                          <a:latin typeface="Comic Sans MS" panose="030F0702030302020204" pitchFamily="66" charset="0"/>
                          <a:ea typeface="+mn-ea"/>
                          <a:cs typeface="+mn-cs"/>
                        </a:rPr>
                        <a:t>Advice here connected to your wellbeing and staying healthy during the Lockdown. You could make a detailed Mindmap or leaflet with pictures of the best advice.</a:t>
                      </a:r>
                    </a:p>
                    <a:p>
                      <a:endParaRPr lang="en-GB" sz="1200" u="sng" kern="1200" dirty="0">
                        <a:solidFill>
                          <a:schemeClr val="tx1"/>
                        </a:solidFill>
                        <a:effectLst/>
                        <a:latin typeface="Comic Sans MS" panose="030F0702030302020204" pitchFamily="66" charset="0"/>
                        <a:ea typeface="+mn-ea"/>
                        <a:cs typeface="+mn-cs"/>
                      </a:endParaRPr>
                    </a:p>
                  </a:txBody>
                  <a:tcPr>
                    <a:solidFill>
                      <a:schemeClr val="accent2">
                        <a:lumMod val="20000"/>
                        <a:lumOff val="80000"/>
                      </a:schemeClr>
                    </a:solidFill>
                  </a:tcPr>
                </a:tc>
                <a:tc>
                  <a:txBody>
                    <a:bodyPr/>
                    <a:lstStyle/>
                    <a:p>
                      <a:r>
                        <a:rPr lang="en-GB" sz="1200" dirty="0">
                          <a:latin typeface="Comic Sans MS" panose="030F0702030302020204" pitchFamily="66" charset="0"/>
                          <a:hlinkClick r:id="rId3"/>
                        </a:rPr>
                        <a:t>http://www.safetynetkids.org.uk/personal-safety/staying-safe-online/</a:t>
                      </a:r>
                      <a:endParaRPr lang="en-GB" sz="1200" dirty="0">
                        <a:latin typeface="Comic Sans MS" panose="030F0702030302020204" pitchFamily="66" charset="0"/>
                      </a:endParaRPr>
                    </a:p>
                    <a:p>
                      <a:endParaRPr lang="en-GB" sz="1200" dirty="0">
                        <a:latin typeface="Comic Sans MS" panose="030F0702030302020204" pitchFamily="66" charset="0"/>
                      </a:endParaRPr>
                    </a:p>
                    <a:p>
                      <a:r>
                        <a:rPr lang="en-GB" sz="1200" dirty="0">
                          <a:latin typeface="Comic Sans MS" panose="030F0702030302020204" pitchFamily="66" charset="0"/>
                        </a:rPr>
                        <a:t>You could make a list of the best ways to stay safe online.</a:t>
                      </a:r>
                    </a:p>
                    <a:p>
                      <a:endParaRPr lang="en-GB" sz="1200" dirty="0">
                        <a:latin typeface="Comic Sans MS" panose="030F0702030302020204" pitchFamily="66" charset="0"/>
                      </a:endParaRPr>
                    </a:p>
                    <a:p>
                      <a:r>
                        <a:rPr lang="en-GB" sz="1200" dirty="0">
                          <a:latin typeface="Comic Sans MS" panose="030F0702030302020204" pitchFamily="66" charset="0"/>
                        </a:rPr>
                        <a:t>Or even make your own video!</a:t>
                      </a:r>
                    </a:p>
                  </a:txBody>
                  <a:tcPr>
                    <a:solidFill>
                      <a:schemeClr val="accent5">
                        <a:lumMod val="20000"/>
                        <a:lumOff val="80000"/>
                      </a:schemeClr>
                    </a:solidFill>
                  </a:tcPr>
                </a:tc>
                <a:tc>
                  <a:txBody>
                    <a:bodyPr/>
                    <a:lstStyle/>
                    <a:p>
                      <a:r>
                        <a:rPr lang="en-GB" sz="1200" dirty="0">
                          <a:latin typeface="Comic Sans MS" panose="030F0702030302020204" pitchFamily="66" charset="0"/>
                        </a:rPr>
                        <a:t>Research a country of your choice.</a:t>
                      </a:r>
                    </a:p>
                    <a:p>
                      <a:endParaRPr lang="en-GB" sz="1200" dirty="0">
                        <a:latin typeface="Comic Sans MS" panose="030F0702030302020204" pitchFamily="66" charset="0"/>
                      </a:endParaRPr>
                    </a:p>
                    <a:p>
                      <a:r>
                        <a:rPr lang="en-GB" sz="1200" dirty="0">
                          <a:latin typeface="Comic Sans MS" panose="030F0702030302020204" pitchFamily="66" charset="0"/>
                        </a:rPr>
                        <a:t>Compare and make notes on how it is different from England.</a:t>
                      </a:r>
                    </a:p>
                    <a:p>
                      <a:pPr marL="285750" indent="-285750">
                        <a:buFont typeface="Arial" panose="020B0604020202020204" pitchFamily="34" charset="0"/>
                        <a:buChar char="•"/>
                      </a:pPr>
                      <a:r>
                        <a:rPr lang="en-GB" sz="1200" dirty="0">
                          <a:latin typeface="Comic Sans MS" panose="030F0702030302020204" pitchFamily="66" charset="0"/>
                        </a:rPr>
                        <a:t>Food</a:t>
                      </a:r>
                    </a:p>
                    <a:p>
                      <a:pPr marL="285750" indent="-285750">
                        <a:buFont typeface="Arial" panose="020B0604020202020204" pitchFamily="34" charset="0"/>
                        <a:buChar char="•"/>
                      </a:pPr>
                      <a:r>
                        <a:rPr lang="en-GB" sz="1200" dirty="0">
                          <a:latin typeface="Comic Sans MS" panose="030F0702030302020204" pitchFamily="66" charset="0"/>
                        </a:rPr>
                        <a:t>Language</a:t>
                      </a:r>
                    </a:p>
                    <a:p>
                      <a:pPr marL="285750" indent="-285750">
                        <a:buFont typeface="Arial" panose="020B0604020202020204" pitchFamily="34" charset="0"/>
                        <a:buChar char="•"/>
                      </a:pPr>
                      <a:r>
                        <a:rPr lang="en-GB" sz="1200" dirty="0">
                          <a:latin typeface="Comic Sans MS" panose="030F0702030302020204" pitchFamily="66" charset="0"/>
                        </a:rPr>
                        <a:t>Festivals</a:t>
                      </a:r>
                    </a:p>
                    <a:p>
                      <a:pPr marL="285750" indent="-285750">
                        <a:buFont typeface="Arial" panose="020B0604020202020204" pitchFamily="34" charset="0"/>
                        <a:buChar char="•"/>
                      </a:pPr>
                      <a:r>
                        <a:rPr lang="en-GB" sz="1200" dirty="0">
                          <a:latin typeface="Comic Sans MS" panose="030F0702030302020204" pitchFamily="66" charset="0"/>
                        </a:rPr>
                        <a:t>Religion</a:t>
                      </a:r>
                    </a:p>
                    <a:p>
                      <a:pPr marL="285750" indent="-285750">
                        <a:buFont typeface="Arial" panose="020B0604020202020204" pitchFamily="34" charset="0"/>
                        <a:buChar char="•"/>
                      </a:pPr>
                      <a:r>
                        <a:rPr lang="en-GB" sz="1200" dirty="0">
                          <a:latin typeface="Comic Sans MS" panose="030F0702030302020204" pitchFamily="66" charset="0"/>
                        </a:rPr>
                        <a:t>Schools</a:t>
                      </a:r>
                    </a:p>
                    <a:p>
                      <a:pPr marL="285750" indent="-285750">
                        <a:buFont typeface="Arial" panose="020B0604020202020204" pitchFamily="34" charset="0"/>
                        <a:buChar char="•"/>
                      </a:pPr>
                      <a:r>
                        <a:rPr lang="en-GB" sz="1200" dirty="0">
                          <a:latin typeface="Comic Sans MS" panose="030F0702030302020204" pitchFamily="66" charset="0"/>
                        </a:rPr>
                        <a:t>Laws</a:t>
                      </a:r>
                    </a:p>
                    <a:p>
                      <a:pPr marL="285750" indent="-285750">
                        <a:buFont typeface="Arial" panose="020B0604020202020204" pitchFamily="34" charset="0"/>
                        <a:buChar char="•"/>
                      </a:pPr>
                      <a:r>
                        <a:rPr lang="en-GB" sz="1200" dirty="0">
                          <a:latin typeface="Comic Sans MS" panose="030F0702030302020204" pitchFamily="66" charset="0"/>
                        </a:rPr>
                        <a:t>Any thing else?</a:t>
                      </a:r>
                    </a:p>
                  </a:txBody>
                  <a:tcPr>
                    <a:solidFill>
                      <a:schemeClr val="accent4">
                        <a:lumMod val="20000"/>
                        <a:lumOff val="80000"/>
                      </a:schemeClr>
                    </a:solidFill>
                  </a:tcPr>
                </a:tc>
                <a:tc>
                  <a:txBody>
                    <a:bodyPr/>
                    <a:lstStyle/>
                    <a:p>
                      <a:r>
                        <a:rPr lang="en-GB" sz="1200" dirty="0">
                          <a:latin typeface="Comic Sans MS" panose="030F0702030302020204" pitchFamily="66" charset="0"/>
                        </a:rPr>
                        <a:t>Research a charity that is helping people during the lockdown at the moment.</a:t>
                      </a:r>
                    </a:p>
                    <a:p>
                      <a:endParaRPr lang="en-GB" sz="1200" dirty="0">
                        <a:latin typeface="Comic Sans MS" panose="030F0702030302020204" pitchFamily="66" charset="0"/>
                      </a:endParaRPr>
                    </a:p>
                    <a:p>
                      <a:r>
                        <a:rPr lang="en-GB" sz="1200" dirty="0">
                          <a:latin typeface="Comic Sans MS" panose="030F0702030302020204" pitchFamily="66" charset="0"/>
                        </a:rPr>
                        <a:t>Make notes or type up the ways it is helping.</a:t>
                      </a:r>
                    </a:p>
                    <a:p>
                      <a:endParaRPr lang="en-GB" sz="1200" dirty="0">
                        <a:latin typeface="Comic Sans MS" panose="030F0702030302020204" pitchFamily="66" charset="0"/>
                      </a:endParaRPr>
                    </a:p>
                    <a:p>
                      <a:r>
                        <a:rPr lang="en-GB" sz="1200" dirty="0">
                          <a:latin typeface="Comic Sans MS" panose="030F0702030302020204" pitchFamily="66" charset="0"/>
                        </a:rPr>
                        <a:t>How and why is it important is it to people at the moment?</a:t>
                      </a:r>
                    </a:p>
                  </a:txBody>
                  <a:tcPr>
                    <a:solidFill>
                      <a:schemeClr val="accent6">
                        <a:lumMod val="20000"/>
                        <a:lumOff val="80000"/>
                      </a:schemeClr>
                    </a:solidFill>
                  </a:tcPr>
                </a:tc>
                <a:extLst>
                  <a:ext uri="{0D108BD9-81ED-4DB2-BD59-A6C34878D82A}">
                    <a16:rowId xmlns:a16="http://schemas.microsoft.com/office/drawing/2014/main" val="488739369"/>
                  </a:ext>
                </a:extLst>
              </a:tr>
              <a:tr h="3151745">
                <a:tc>
                  <a:txBody>
                    <a:bodyPr/>
                    <a:lstStyle/>
                    <a:p>
                      <a:r>
                        <a:rPr lang="en-GB" sz="1200" dirty="0">
                          <a:latin typeface="Comic Sans MS" panose="030F0702030302020204" pitchFamily="66" charset="0"/>
                        </a:rPr>
                        <a:t>Keep a diary of your days during this time. This could be written or video. Record what you have done in the day and how you feel at the time. What activities have made you feel good?</a:t>
                      </a:r>
                    </a:p>
                  </a:txBody>
                  <a:tcPr>
                    <a:solidFill>
                      <a:schemeClr val="accent4">
                        <a:lumMod val="20000"/>
                        <a:lumOff val="80000"/>
                      </a:schemeClr>
                    </a:solidFill>
                  </a:tcPr>
                </a:tc>
                <a:tc>
                  <a:txBody>
                    <a:bodyPr/>
                    <a:lstStyle/>
                    <a:p>
                      <a:r>
                        <a:rPr lang="en-GB" sz="1200" dirty="0">
                          <a:latin typeface="Comic Sans MS" panose="030F0702030302020204" pitchFamily="66" charset="0"/>
                        </a:rPr>
                        <a:t>Research human rights. Some questions to think about.</a:t>
                      </a:r>
                    </a:p>
                    <a:p>
                      <a:r>
                        <a:rPr lang="en-GB" sz="1200" dirty="0">
                          <a:latin typeface="Comic Sans MS" panose="030F0702030302020204" pitchFamily="66" charset="0"/>
                        </a:rPr>
                        <a:t>What are they?</a:t>
                      </a:r>
                    </a:p>
                    <a:p>
                      <a:r>
                        <a:rPr lang="en-GB" sz="1200" dirty="0">
                          <a:latin typeface="Comic Sans MS" panose="030F0702030302020204" pitchFamily="66" charset="0"/>
                        </a:rPr>
                        <a:t>Are they important? Why?</a:t>
                      </a:r>
                    </a:p>
                    <a:p>
                      <a:r>
                        <a:rPr lang="en-GB" sz="1200" dirty="0">
                          <a:latin typeface="Comic Sans MS" panose="030F0702030302020204" pitchFamily="66" charset="0"/>
                        </a:rPr>
                        <a:t>What rights should children have?</a:t>
                      </a:r>
                    </a:p>
                    <a:p>
                      <a:r>
                        <a:rPr lang="en-GB" sz="1200" dirty="0">
                          <a:latin typeface="Comic Sans MS" panose="030F0702030302020204" pitchFamily="66" charset="0"/>
                        </a:rPr>
                        <a:t>Do we take our rights for granted in this country?</a:t>
                      </a:r>
                    </a:p>
                    <a:p>
                      <a:r>
                        <a:rPr lang="en-GB" sz="1200" dirty="0">
                          <a:latin typeface="Comic Sans MS" panose="030F0702030302020204" pitchFamily="66" charset="0"/>
                        </a:rPr>
                        <a:t>You could discuss this with someone else at home.</a:t>
                      </a:r>
                    </a:p>
                    <a:p>
                      <a:endParaRPr lang="en-GB" sz="1200" dirty="0">
                        <a:latin typeface="Comic Sans MS" panose="030F0702030302020204" pitchFamily="66" charset="0"/>
                      </a:endParaRPr>
                    </a:p>
                  </a:txBody>
                  <a:tcPr>
                    <a:solidFill>
                      <a:schemeClr val="accent6">
                        <a:lumMod val="20000"/>
                        <a:lumOff val="80000"/>
                      </a:schemeClr>
                    </a:solidFill>
                  </a:tcPr>
                </a:tc>
                <a:tc>
                  <a:txBody>
                    <a:bodyPr/>
                    <a:lstStyle/>
                    <a:p>
                      <a:r>
                        <a:rPr lang="en-GB" sz="1200" dirty="0">
                          <a:latin typeface="Comic Sans MS" panose="030F0702030302020204" pitchFamily="66" charset="0"/>
                        </a:rPr>
                        <a:t>Think about how different people might be experiencing lock down.</a:t>
                      </a:r>
                    </a:p>
                    <a:p>
                      <a:r>
                        <a:rPr lang="en-GB" sz="1200" dirty="0">
                          <a:latin typeface="Comic Sans MS" panose="030F0702030302020204" pitchFamily="66" charset="0"/>
                        </a:rPr>
                        <a:t>Old vs young</a:t>
                      </a:r>
                    </a:p>
                    <a:p>
                      <a:r>
                        <a:rPr lang="en-GB" sz="1200" dirty="0">
                          <a:latin typeface="Comic Sans MS" panose="030F0702030302020204" pitchFamily="66" charset="0"/>
                        </a:rPr>
                        <a:t>Rich vs Poor</a:t>
                      </a:r>
                    </a:p>
                    <a:p>
                      <a:r>
                        <a:rPr lang="en-GB" sz="1200" dirty="0">
                          <a:latin typeface="Comic Sans MS" panose="030F0702030302020204" pitchFamily="66" charset="0"/>
                        </a:rPr>
                        <a:t>Families vs people living on their own</a:t>
                      </a:r>
                    </a:p>
                    <a:p>
                      <a:r>
                        <a:rPr lang="en-GB" sz="1200" dirty="0">
                          <a:latin typeface="Comic Sans MS" panose="030F0702030302020204" pitchFamily="66" charset="0"/>
                        </a:rPr>
                        <a:t>Adults still working vs adults unable to work</a:t>
                      </a:r>
                    </a:p>
                    <a:p>
                      <a:r>
                        <a:rPr lang="en-GB" sz="1200" dirty="0">
                          <a:latin typeface="Comic Sans MS" panose="030F0702030302020204" pitchFamily="66" charset="0"/>
                        </a:rPr>
                        <a:t>People with the internet vs people without.</a:t>
                      </a:r>
                    </a:p>
                    <a:p>
                      <a:r>
                        <a:rPr lang="en-GB" sz="1200" dirty="0">
                          <a:latin typeface="Comic Sans MS" panose="030F0702030302020204" pitchFamily="66" charset="0"/>
                        </a:rPr>
                        <a:t>Who would be best and worst off.</a:t>
                      </a:r>
                    </a:p>
                    <a:p>
                      <a:r>
                        <a:rPr lang="en-GB" sz="1200" dirty="0">
                          <a:latin typeface="Comic Sans MS" panose="030F0702030302020204" pitchFamily="66" charset="0"/>
                        </a:rPr>
                        <a:t>You could make a table of your ideas or write an imaginary interview with a person.</a:t>
                      </a:r>
                    </a:p>
                  </a:txBody>
                  <a:tcPr>
                    <a:solidFill>
                      <a:schemeClr val="accent2">
                        <a:lumMod val="20000"/>
                        <a:lumOff val="80000"/>
                      </a:schemeClr>
                    </a:solidFill>
                  </a:tcPr>
                </a:tc>
                <a:tc>
                  <a:txBody>
                    <a:bodyPr/>
                    <a:lstStyle/>
                    <a:p>
                      <a:r>
                        <a:rPr lang="en-GB" sz="1200" dirty="0">
                          <a:latin typeface="Comic Sans MS" panose="030F0702030302020204" pitchFamily="66" charset="0"/>
                        </a:rPr>
                        <a:t>All year we have talked about the benefits of exercise for mental and physical well health.</a:t>
                      </a:r>
                    </a:p>
                    <a:p>
                      <a:endParaRPr lang="en-GB" sz="1200" dirty="0">
                        <a:latin typeface="Comic Sans MS" panose="030F0702030302020204" pitchFamily="66" charset="0"/>
                      </a:endParaRPr>
                    </a:p>
                    <a:p>
                      <a:r>
                        <a:rPr lang="en-GB" sz="1200" dirty="0">
                          <a:latin typeface="Comic Sans MS" panose="030F0702030302020204" pitchFamily="66" charset="0"/>
                        </a:rPr>
                        <a:t>You could keep a diary of how you are managing to exercise at the moment and how it affects you.</a:t>
                      </a:r>
                    </a:p>
                    <a:p>
                      <a:endParaRPr lang="en-GB" sz="1200" dirty="0">
                        <a:latin typeface="Comic Sans MS" panose="030F0702030302020204" pitchFamily="66" charset="0"/>
                      </a:endParaRPr>
                    </a:p>
                    <a:p>
                      <a:r>
                        <a:rPr lang="en-GB" sz="1200" dirty="0">
                          <a:latin typeface="Comic Sans MS" panose="030F0702030302020204" pitchFamily="66" charset="0"/>
                        </a:rPr>
                        <a:t>Or write a weekly plan for someone of how they can keep exercising during this time. (Make sure you mix it up with different activities)</a:t>
                      </a:r>
                    </a:p>
                  </a:txBody>
                  <a:tcPr>
                    <a:solidFill>
                      <a:schemeClr val="accent5">
                        <a:lumMod val="20000"/>
                        <a:lumOff val="80000"/>
                      </a:schemeClr>
                    </a:solidFill>
                  </a:tcPr>
                </a:tc>
                <a:extLst>
                  <a:ext uri="{0D108BD9-81ED-4DB2-BD59-A6C34878D82A}">
                    <a16:rowId xmlns:a16="http://schemas.microsoft.com/office/drawing/2014/main" val="178070547"/>
                  </a:ext>
                </a:extLst>
              </a:tr>
            </a:tbl>
          </a:graphicData>
        </a:graphic>
      </p:graphicFrame>
      <p:sp>
        <p:nvSpPr>
          <p:cNvPr id="5" name="Rectangle 4">
            <a:extLst>
              <a:ext uri="{FF2B5EF4-FFF2-40B4-BE49-F238E27FC236}">
                <a16:creationId xmlns:a16="http://schemas.microsoft.com/office/drawing/2014/main" id="{CEE8BD8B-C689-4545-BF0B-5D559E75A8B8}"/>
              </a:ext>
            </a:extLst>
          </p:cNvPr>
          <p:cNvSpPr/>
          <p:nvPr/>
        </p:nvSpPr>
        <p:spPr>
          <a:xfrm>
            <a:off x="4181001" y="66675"/>
            <a:ext cx="4077655" cy="769441"/>
          </a:xfrm>
          <a:prstGeom prst="rect">
            <a:avLst/>
          </a:prstGeom>
          <a:noFill/>
        </p:spPr>
        <p:txBody>
          <a:bodyPr wrap="none" lIns="91440" tIns="45720" rIns="91440" bIns="45720">
            <a:spAutoFit/>
          </a:bodyPr>
          <a:lstStyle/>
          <a:p>
            <a:pPr algn="ctr"/>
            <a:r>
              <a:rPr lang="en-US" sz="4400" b="1" cap="none" spc="0" dirty="0">
                <a:ln w="22225">
                  <a:solidFill>
                    <a:schemeClr val="accent2"/>
                  </a:solidFill>
                  <a:prstDash val="solid"/>
                </a:ln>
                <a:solidFill>
                  <a:schemeClr val="accent2">
                    <a:lumMod val="40000"/>
                    <a:lumOff val="60000"/>
                  </a:schemeClr>
                </a:solidFill>
                <a:effectLst/>
              </a:rPr>
              <a:t>SMSC task menu</a:t>
            </a:r>
          </a:p>
        </p:txBody>
      </p:sp>
    </p:spTree>
    <p:extLst>
      <p:ext uri="{BB962C8B-B14F-4D97-AF65-F5344CB8AC3E}">
        <p14:creationId xmlns:p14="http://schemas.microsoft.com/office/powerpoint/2010/main" val="30917486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362</Words>
  <Application>Microsoft Office PowerPoint</Application>
  <PresentationFormat>Widescreen</PresentationFormat>
  <Paragraphs>44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Comic Sans MS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Victoria Dunne</dc:creator>
  <cp:lastModifiedBy>Victoria Dunne</cp:lastModifiedBy>
  <cp:revision>6</cp:revision>
  <dcterms:created xsi:type="dcterms:W3CDTF">2020-04-15T09:04:05Z</dcterms:created>
  <dcterms:modified xsi:type="dcterms:W3CDTF">2020-04-15T09:45:55Z</dcterms:modified>
</cp:coreProperties>
</file>