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00" r:id="rId3"/>
    <p:sldId id="299" r:id="rId4"/>
    <p:sldId id="298" r:id="rId5"/>
    <p:sldId id="302" r:id="rId6"/>
    <p:sldId id="301" r:id="rId7"/>
    <p:sldId id="297" r:id="rId8"/>
    <p:sldId id="296" r:id="rId9"/>
    <p:sldId id="306" r:id="rId10"/>
    <p:sldId id="305" r:id="rId11"/>
    <p:sldId id="304" r:id="rId12"/>
    <p:sldId id="309" r:id="rId13"/>
    <p:sldId id="308" r:id="rId14"/>
    <p:sldId id="307" r:id="rId15"/>
    <p:sldId id="313" r:id="rId16"/>
  </p:sldIdLst>
  <p:sldSz cx="6858000" cy="9906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
    <a:wholeTbl>
      <a:tcTxStyle>
        <a:font>
          <a:latin typeface="+mn-lt"/>
          <a:ea typeface="+mn-ea"/>
          <a:cs typeface="+mn-cs"/>
        </a:font>
        <a:srgbClr val="000000"/>
      </a:tcTxStyle>
      <a:tcStyle>
        <a:tcBdr>
          <a:left>
            <a:ln w="12701" cap="flat" cmpd="sng" algn="ctr">
              <a:solidFill>
                <a:srgbClr val="FFFFFF"/>
              </a:solidFill>
              <a:prstDash val="solid"/>
              <a:round/>
              <a:headEnd type="none" w="med" len="med"/>
              <a:tailEnd type="none" w="med" len="med"/>
            </a:ln>
          </a:left>
          <a:right>
            <a:ln w="12701" cap="flat" cmpd="sng" algn="ctr">
              <a:solidFill>
                <a:srgbClr val="FFFFFF"/>
              </a:solidFill>
              <a:prstDash val="solid"/>
              <a:round/>
              <a:headEnd type="none" w="med" len="med"/>
              <a:tailEnd type="none" w="med" len="med"/>
            </a:ln>
          </a:right>
          <a:top>
            <a:ln w="12701" cap="flat" cmpd="sng" algn="ctr">
              <a:solidFill>
                <a:srgbClr val="FFFFFF"/>
              </a:solidFill>
              <a:prstDash val="solid"/>
              <a:round/>
              <a:headEnd type="none" w="med" len="med"/>
              <a:tailEnd type="none" w="med" len="med"/>
            </a:ln>
          </a:top>
          <a:bottom>
            <a:ln w="12701" cap="flat" cmpd="sng" algn="ctr">
              <a:solidFill>
                <a:srgbClr val="FFFFFF"/>
              </a:solidFill>
              <a:prstDash val="solid"/>
              <a:round/>
              <a:headEnd type="none" w="med" len="med"/>
              <a:tailEnd type="none" w="med" len="med"/>
            </a:ln>
          </a:bottom>
        </a:tcBdr>
        <a:fill>
          <a:solidFill>
            <a:srgbClr val="E9EBF5"/>
          </a:solidFill>
        </a:fill>
      </a:tcStyle>
    </a:wholeTbl>
    <a:band1H>
      <a:tcStyle>
        <a:tcBdr/>
        <a:fill>
          <a:solidFill>
            <a:srgbClr val="CFD5EA"/>
          </a:solidFill>
        </a:fill>
      </a:tcStyle>
    </a:band1H>
    <a:band2H>
      <a:tcStyle>
        <a:tcBdr/>
      </a:tcStyle>
    </a:band2H>
    <a:band1V>
      <a:tcStyle>
        <a:tcBdr/>
        <a:fill>
          <a:solidFill>
            <a:srgbClr val="CFD5EA"/>
          </a:solidFill>
        </a:fill>
      </a:tcStyle>
    </a:band1V>
    <a:band2V>
      <a:tcStyle>
        <a:tcBdr/>
      </a:tcStyle>
    </a:band2V>
    <a:lastCol>
      <a:tcTxStyle b="on">
        <a:font>
          <a:latin typeface="+mn-lt"/>
          <a:ea typeface="+mn-ea"/>
          <a:cs typeface="+mn-cs"/>
        </a:font>
        <a:srgbClr val="FFFFFF"/>
      </a:tcTxStyle>
      <a:tcStyle>
        <a:tcBdr/>
        <a:fill>
          <a:solidFill>
            <a:srgbClr val="4472C4"/>
          </a:solidFill>
        </a:fill>
      </a:tcStyle>
    </a:lastCol>
    <a:firstCol>
      <a:tcTxStyle b="on">
        <a:font>
          <a:latin typeface="+mn-lt"/>
          <a:ea typeface="+mn-ea"/>
          <a:cs typeface="+mn-cs"/>
        </a:font>
        <a:srgbClr val="FFFFFF"/>
      </a:tcTxStyle>
      <a:tcStyle>
        <a:tcBdr/>
        <a:fill>
          <a:solidFill>
            <a:srgbClr val="4472C4"/>
          </a:solidFill>
        </a:fill>
      </a:tcStyle>
    </a:firstCol>
    <a:lastRow>
      <a:tcTxStyle b="on">
        <a:font>
          <a:latin typeface="+mn-lt"/>
          <a:ea typeface="+mn-ea"/>
          <a:cs typeface="+mn-cs"/>
        </a:font>
        <a:srgbClr val="FFFFFF"/>
      </a:tcTxStyle>
      <a:tcStyle>
        <a:tcBdr>
          <a:top>
            <a:ln w="38103" cap="flat" cmpd="sng" algn="ctr">
              <a:solidFill>
                <a:srgbClr val="FFFFFF"/>
              </a:solidFill>
              <a:prstDash val="solid"/>
              <a:round/>
              <a:headEnd type="none" w="med" len="med"/>
              <a:tailEnd type="none" w="med" len="med"/>
            </a:ln>
          </a:top>
        </a:tcBdr>
        <a:fill>
          <a:solidFill>
            <a:srgbClr val="4472C4"/>
          </a:solidFill>
        </a:fill>
      </a:tcStyle>
    </a:lastRow>
    <a:firstRow>
      <a:tcTxStyle b="on">
        <a:font>
          <a:latin typeface="+mn-lt"/>
          <a:ea typeface="+mn-ea"/>
          <a:cs typeface="+mn-cs"/>
        </a:font>
        <a:srgbClr val="FFFFFF"/>
      </a:tcTxStyle>
      <a:tcStyle>
        <a:tcBdr>
          <a:bottom>
            <a:ln w="38103" cap="flat" cmpd="sng" algn="ctr">
              <a:solidFill>
                <a:srgbClr val="FFFFFF"/>
              </a:solidFill>
              <a:prstDash val="solid"/>
              <a:round/>
              <a:headEnd type="none" w="med" len="med"/>
              <a:tailEnd type="none" w="med" len="med"/>
            </a:ln>
          </a:bottom>
        </a:tcBdr>
        <a:fill>
          <a:solidFill>
            <a:srgbClr val="4472C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3707" autoAdjust="0"/>
  </p:normalViewPr>
  <p:slideViewPr>
    <p:cSldViewPr snapToGrid="0">
      <p:cViewPr>
        <p:scale>
          <a:sx n="50" d="100"/>
          <a:sy n="50" d="100"/>
        </p:scale>
        <p:origin x="2100"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5F2293-6F37-45CE-941A-91F3EA0D1C69}"/>
              </a:ext>
            </a:extLst>
          </p:cNvPr>
          <p:cNvSpPr txBox="1">
            <a:spLocks noGrp="1"/>
          </p:cNvSpPr>
          <p:nvPr>
            <p:ph type="ctrTitle"/>
          </p:nvPr>
        </p:nvSpPr>
        <p:spPr>
          <a:xfrm>
            <a:off x="514350" y="1621194"/>
            <a:ext cx="5829300" cy="3448760"/>
          </a:xfrm>
        </p:spPr>
        <p:txBody>
          <a:bodyPr anchor="b" anchorCtr="1"/>
          <a:lstStyle>
            <a:lvl1pPr algn="ctr">
              <a:defRPr sz="4500"/>
            </a:lvl1pPr>
          </a:lstStyle>
          <a:p>
            <a:pPr lvl="0"/>
            <a:r>
              <a:rPr lang="en-US"/>
              <a:t>Click to edit Master title style</a:t>
            </a:r>
          </a:p>
        </p:txBody>
      </p:sp>
      <p:sp>
        <p:nvSpPr>
          <p:cNvPr id="3" name="Subtitle 2">
            <a:extLst>
              <a:ext uri="{FF2B5EF4-FFF2-40B4-BE49-F238E27FC236}">
                <a16:creationId xmlns:a16="http://schemas.microsoft.com/office/drawing/2014/main" id="{B379EB13-12E0-473F-BD94-8CF4C981E133}"/>
              </a:ext>
            </a:extLst>
          </p:cNvPr>
          <p:cNvSpPr txBox="1">
            <a:spLocks noGrp="1"/>
          </p:cNvSpPr>
          <p:nvPr>
            <p:ph type="subTitle" idx="1"/>
          </p:nvPr>
        </p:nvSpPr>
        <p:spPr>
          <a:xfrm>
            <a:off x="857250" y="5202945"/>
            <a:ext cx="5143499" cy="2391658"/>
          </a:xfrm>
        </p:spPr>
        <p:txBody>
          <a:bodyPr anchorCtr="1"/>
          <a:lstStyle>
            <a:lvl1pPr marL="0" indent="0" algn="ctr">
              <a:buNone/>
              <a:defRPr sz="1800"/>
            </a:lvl1pPr>
          </a:lstStyle>
          <a:p>
            <a:pPr lvl="0"/>
            <a:r>
              <a:rPr lang="en-US"/>
              <a:t>Click to edit Master subtitle style</a:t>
            </a:r>
          </a:p>
        </p:txBody>
      </p:sp>
      <p:sp>
        <p:nvSpPr>
          <p:cNvPr id="4" name="Date Placeholder 3">
            <a:extLst>
              <a:ext uri="{FF2B5EF4-FFF2-40B4-BE49-F238E27FC236}">
                <a16:creationId xmlns:a16="http://schemas.microsoft.com/office/drawing/2014/main" id="{7D5CC7BA-74BF-4F15-A00C-3EAFDDC34DBE}"/>
              </a:ext>
            </a:extLst>
          </p:cNvPr>
          <p:cNvSpPr txBox="1">
            <a:spLocks noGrp="1"/>
          </p:cNvSpPr>
          <p:nvPr>
            <p:ph type="dt" sz="half" idx="7"/>
          </p:nvPr>
        </p:nvSpPr>
        <p:spPr/>
        <p:txBody>
          <a:bodyPr/>
          <a:lstStyle>
            <a:lvl1pPr>
              <a:defRPr/>
            </a:lvl1pPr>
          </a:lstStyle>
          <a:p>
            <a:pPr lvl="0"/>
            <a:fld id="{CD733F85-7531-4589-96FD-8BCB439BBBE4}" type="datetime1">
              <a:rPr lang="en-GB"/>
              <a:pPr lvl="0"/>
              <a:t>04/06/2020</a:t>
            </a:fld>
            <a:endParaRPr lang="en-GB"/>
          </a:p>
        </p:txBody>
      </p:sp>
      <p:sp>
        <p:nvSpPr>
          <p:cNvPr id="5" name="Footer Placeholder 4">
            <a:extLst>
              <a:ext uri="{FF2B5EF4-FFF2-40B4-BE49-F238E27FC236}">
                <a16:creationId xmlns:a16="http://schemas.microsoft.com/office/drawing/2014/main" id="{9E0F5309-C352-4FE2-A163-839C30673F64}"/>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8BC1CF0A-B2BA-4FD4-A9A4-C8227BFB83D8}"/>
              </a:ext>
            </a:extLst>
          </p:cNvPr>
          <p:cNvSpPr txBox="1">
            <a:spLocks noGrp="1"/>
          </p:cNvSpPr>
          <p:nvPr>
            <p:ph type="sldNum" sz="quarter" idx="8"/>
          </p:nvPr>
        </p:nvSpPr>
        <p:spPr/>
        <p:txBody>
          <a:bodyPr/>
          <a:lstStyle>
            <a:lvl1pPr>
              <a:defRPr/>
            </a:lvl1pPr>
          </a:lstStyle>
          <a:p>
            <a:pPr lvl="0"/>
            <a:fld id="{307A2BD8-31EA-4D12-91A6-3746F5D4C461}" type="slidenum">
              <a:t>‹#›</a:t>
            </a:fld>
            <a:endParaRPr lang="en-GB"/>
          </a:p>
        </p:txBody>
      </p:sp>
    </p:spTree>
    <p:extLst>
      <p:ext uri="{BB962C8B-B14F-4D97-AF65-F5344CB8AC3E}">
        <p14:creationId xmlns:p14="http://schemas.microsoft.com/office/powerpoint/2010/main" val="4251625217"/>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14700-6F04-4491-937C-390D44BDB385}"/>
              </a:ext>
            </a:extLst>
          </p:cNvPr>
          <p:cNvSpPr txBox="1">
            <a:spLocks noGrp="1"/>
          </p:cNvSpPr>
          <p:nvPr>
            <p:ph type="title"/>
          </p:nvPr>
        </p:nvSpPr>
        <p:spPr/>
        <p:txBody>
          <a:bodyPr/>
          <a:lstStyle>
            <a:lvl1pPr>
              <a:defRPr/>
            </a:lvl1pPr>
          </a:lstStyle>
          <a:p>
            <a:pPr lvl="0"/>
            <a:r>
              <a:rPr lang="en-US"/>
              <a:t>Click to edit Master title style</a:t>
            </a:r>
          </a:p>
        </p:txBody>
      </p:sp>
      <p:sp>
        <p:nvSpPr>
          <p:cNvPr id="3" name="Vertical Text Placeholder 2">
            <a:extLst>
              <a:ext uri="{FF2B5EF4-FFF2-40B4-BE49-F238E27FC236}">
                <a16:creationId xmlns:a16="http://schemas.microsoft.com/office/drawing/2014/main" id="{3C893F3F-DAB5-4D55-B900-37F5F1251D7F}"/>
              </a:ext>
            </a:extLst>
          </p:cNvPr>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DB428D-23ED-4B9E-AC4C-45CF6BEEF403}"/>
              </a:ext>
            </a:extLst>
          </p:cNvPr>
          <p:cNvSpPr txBox="1">
            <a:spLocks noGrp="1"/>
          </p:cNvSpPr>
          <p:nvPr>
            <p:ph type="dt" sz="half" idx="7"/>
          </p:nvPr>
        </p:nvSpPr>
        <p:spPr/>
        <p:txBody>
          <a:bodyPr/>
          <a:lstStyle>
            <a:lvl1pPr>
              <a:defRPr/>
            </a:lvl1pPr>
          </a:lstStyle>
          <a:p>
            <a:pPr lvl="0"/>
            <a:fld id="{7C4B4B5E-9EEE-409A-8D50-D66C1ADCCC31}" type="datetime1">
              <a:rPr lang="en-GB"/>
              <a:pPr lvl="0"/>
              <a:t>04/06/2020</a:t>
            </a:fld>
            <a:endParaRPr lang="en-GB"/>
          </a:p>
        </p:txBody>
      </p:sp>
      <p:sp>
        <p:nvSpPr>
          <p:cNvPr id="5" name="Footer Placeholder 4">
            <a:extLst>
              <a:ext uri="{FF2B5EF4-FFF2-40B4-BE49-F238E27FC236}">
                <a16:creationId xmlns:a16="http://schemas.microsoft.com/office/drawing/2014/main" id="{55D967F6-5012-40DD-9F03-5399114BC126}"/>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AD0A83C3-ACEE-4127-B9AA-C32E17FAC916}"/>
              </a:ext>
            </a:extLst>
          </p:cNvPr>
          <p:cNvSpPr txBox="1">
            <a:spLocks noGrp="1"/>
          </p:cNvSpPr>
          <p:nvPr>
            <p:ph type="sldNum" sz="quarter" idx="8"/>
          </p:nvPr>
        </p:nvSpPr>
        <p:spPr/>
        <p:txBody>
          <a:bodyPr/>
          <a:lstStyle>
            <a:lvl1pPr>
              <a:defRPr/>
            </a:lvl1pPr>
          </a:lstStyle>
          <a:p>
            <a:pPr lvl="0"/>
            <a:fld id="{50120957-7854-4D31-B438-78041E79A310}" type="slidenum">
              <a:t>‹#›</a:t>
            </a:fld>
            <a:endParaRPr lang="en-GB"/>
          </a:p>
        </p:txBody>
      </p:sp>
    </p:spTree>
    <p:extLst>
      <p:ext uri="{BB962C8B-B14F-4D97-AF65-F5344CB8AC3E}">
        <p14:creationId xmlns:p14="http://schemas.microsoft.com/office/powerpoint/2010/main" val="28940076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057F182-2F32-466C-8A8E-539D73045B84}"/>
              </a:ext>
            </a:extLst>
          </p:cNvPr>
          <p:cNvSpPr txBox="1">
            <a:spLocks noGrp="1"/>
          </p:cNvSpPr>
          <p:nvPr>
            <p:ph type="title" orient="vert"/>
          </p:nvPr>
        </p:nvSpPr>
        <p:spPr>
          <a:xfrm>
            <a:off x="4907758" y="527398"/>
            <a:ext cx="1478758" cy="8394877"/>
          </a:xfrm>
        </p:spPr>
        <p:txBody>
          <a:bodyPr vert="eaVert"/>
          <a:lstStyle>
            <a:lvl1pPr>
              <a:defRPr/>
            </a:lvl1pPr>
          </a:lstStyle>
          <a:p>
            <a:pPr lvl="0"/>
            <a:r>
              <a:rPr lang="en-US"/>
              <a:t>Click to edit Master title style</a:t>
            </a:r>
          </a:p>
        </p:txBody>
      </p:sp>
      <p:sp>
        <p:nvSpPr>
          <p:cNvPr id="3" name="Vertical Text Placeholder 2">
            <a:extLst>
              <a:ext uri="{FF2B5EF4-FFF2-40B4-BE49-F238E27FC236}">
                <a16:creationId xmlns:a16="http://schemas.microsoft.com/office/drawing/2014/main" id="{753459C3-C5F6-4389-BBC3-F5A68E161D2D}"/>
              </a:ext>
            </a:extLst>
          </p:cNvPr>
          <p:cNvSpPr txBox="1">
            <a:spLocks noGrp="1"/>
          </p:cNvSpPr>
          <p:nvPr>
            <p:ph type="body" orient="vert" idx="1"/>
          </p:nvPr>
        </p:nvSpPr>
        <p:spPr>
          <a:xfrm>
            <a:off x="471492" y="527398"/>
            <a:ext cx="4350541" cy="8394877"/>
          </a:xfrm>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EC47FD5-28D1-482F-85AD-592D68440AB3}"/>
              </a:ext>
            </a:extLst>
          </p:cNvPr>
          <p:cNvSpPr txBox="1">
            <a:spLocks noGrp="1"/>
          </p:cNvSpPr>
          <p:nvPr>
            <p:ph type="dt" sz="half" idx="7"/>
          </p:nvPr>
        </p:nvSpPr>
        <p:spPr/>
        <p:txBody>
          <a:bodyPr/>
          <a:lstStyle>
            <a:lvl1pPr>
              <a:defRPr/>
            </a:lvl1pPr>
          </a:lstStyle>
          <a:p>
            <a:pPr lvl="0"/>
            <a:fld id="{4726E350-4318-451E-82F3-130E37C16D0C}" type="datetime1">
              <a:rPr lang="en-GB"/>
              <a:pPr lvl="0"/>
              <a:t>04/06/2020</a:t>
            </a:fld>
            <a:endParaRPr lang="en-GB"/>
          </a:p>
        </p:txBody>
      </p:sp>
      <p:sp>
        <p:nvSpPr>
          <p:cNvPr id="5" name="Footer Placeholder 4">
            <a:extLst>
              <a:ext uri="{FF2B5EF4-FFF2-40B4-BE49-F238E27FC236}">
                <a16:creationId xmlns:a16="http://schemas.microsoft.com/office/drawing/2014/main" id="{D7A92EC4-2626-4465-92F4-F1F0980B2FCF}"/>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BB341ECE-23C6-4062-B0B8-53906FF3A823}"/>
              </a:ext>
            </a:extLst>
          </p:cNvPr>
          <p:cNvSpPr txBox="1">
            <a:spLocks noGrp="1"/>
          </p:cNvSpPr>
          <p:nvPr>
            <p:ph type="sldNum" sz="quarter" idx="8"/>
          </p:nvPr>
        </p:nvSpPr>
        <p:spPr/>
        <p:txBody>
          <a:bodyPr/>
          <a:lstStyle>
            <a:lvl1pPr>
              <a:defRPr/>
            </a:lvl1pPr>
          </a:lstStyle>
          <a:p>
            <a:pPr lvl="0"/>
            <a:fld id="{152698AB-4B31-4C10-9BB9-BE183D38DA9E}" type="slidenum">
              <a:t>‹#›</a:t>
            </a:fld>
            <a:endParaRPr lang="en-GB"/>
          </a:p>
        </p:txBody>
      </p:sp>
    </p:spTree>
    <p:extLst>
      <p:ext uri="{BB962C8B-B14F-4D97-AF65-F5344CB8AC3E}">
        <p14:creationId xmlns:p14="http://schemas.microsoft.com/office/powerpoint/2010/main" val="26656012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5148D1-DCB0-4BBE-8A5B-F2F655753C6D}"/>
              </a:ext>
            </a:extLst>
          </p:cNvPr>
          <p:cNvSpPr txBox="1">
            <a:spLocks noGrp="1"/>
          </p:cNvSpPr>
          <p:nvPr>
            <p:ph type="title"/>
          </p:nvPr>
        </p:nvSpPr>
        <p:spPr/>
        <p:txBody>
          <a:bodyPr/>
          <a:lstStyle>
            <a:lvl1pPr>
              <a:defRPr/>
            </a:lvl1pPr>
          </a:lstStyle>
          <a:p>
            <a:pPr lvl="0"/>
            <a:r>
              <a:rPr lang="en-US"/>
              <a:t>Click to edit Master title style</a:t>
            </a:r>
          </a:p>
        </p:txBody>
      </p:sp>
      <p:sp>
        <p:nvSpPr>
          <p:cNvPr id="3" name="Content Placeholder 2">
            <a:extLst>
              <a:ext uri="{FF2B5EF4-FFF2-40B4-BE49-F238E27FC236}">
                <a16:creationId xmlns:a16="http://schemas.microsoft.com/office/drawing/2014/main" id="{6519A0CB-70BD-4FC5-A1F2-760DC4DD207B}"/>
              </a:ext>
            </a:extLst>
          </p:cNvPr>
          <p:cNvSpPr txBox="1">
            <a:spLocks noGrp="1"/>
          </p:cNvSpPr>
          <p:nvPr>
            <p:ph idx="1"/>
          </p:nvPr>
        </p:nvSpPr>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5D161E-BA1B-496B-BC91-0B7D6F4D197D}"/>
              </a:ext>
            </a:extLst>
          </p:cNvPr>
          <p:cNvSpPr txBox="1">
            <a:spLocks noGrp="1"/>
          </p:cNvSpPr>
          <p:nvPr>
            <p:ph type="dt" sz="half" idx="7"/>
          </p:nvPr>
        </p:nvSpPr>
        <p:spPr/>
        <p:txBody>
          <a:bodyPr/>
          <a:lstStyle>
            <a:lvl1pPr>
              <a:defRPr/>
            </a:lvl1pPr>
          </a:lstStyle>
          <a:p>
            <a:pPr lvl="0"/>
            <a:fld id="{F95E1FE4-7041-44D4-9006-4CA904E6A9C9}" type="datetime1">
              <a:rPr lang="en-GB"/>
              <a:pPr lvl="0"/>
              <a:t>04/06/2020</a:t>
            </a:fld>
            <a:endParaRPr lang="en-GB"/>
          </a:p>
        </p:txBody>
      </p:sp>
      <p:sp>
        <p:nvSpPr>
          <p:cNvPr id="5" name="Footer Placeholder 4">
            <a:extLst>
              <a:ext uri="{FF2B5EF4-FFF2-40B4-BE49-F238E27FC236}">
                <a16:creationId xmlns:a16="http://schemas.microsoft.com/office/drawing/2014/main" id="{A0AFC13F-288E-49A6-9725-4C0F880417A4}"/>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A4DE4D45-E6D0-4E5C-AA8E-9A685D60D528}"/>
              </a:ext>
            </a:extLst>
          </p:cNvPr>
          <p:cNvSpPr txBox="1">
            <a:spLocks noGrp="1"/>
          </p:cNvSpPr>
          <p:nvPr>
            <p:ph type="sldNum" sz="quarter" idx="8"/>
          </p:nvPr>
        </p:nvSpPr>
        <p:spPr/>
        <p:txBody>
          <a:bodyPr/>
          <a:lstStyle>
            <a:lvl1pPr>
              <a:defRPr/>
            </a:lvl1pPr>
          </a:lstStyle>
          <a:p>
            <a:pPr lvl="0"/>
            <a:fld id="{CFDB05BF-3E05-4F83-B477-2C0CFB770A0A}" type="slidenum">
              <a:t>‹#›</a:t>
            </a:fld>
            <a:endParaRPr lang="en-GB"/>
          </a:p>
        </p:txBody>
      </p:sp>
    </p:spTree>
    <p:extLst>
      <p:ext uri="{BB962C8B-B14F-4D97-AF65-F5344CB8AC3E}">
        <p14:creationId xmlns:p14="http://schemas.microsoft.com/office/powerpoint/2010/main" val="3899181476"/>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FD1DEF-F924-4778-A44A-612FE9CD0CD6}"/>
              </a:ext>
            </a:extLst>
          </p:cNvPr>
          <p:cNvSpPr txBox="1">
            <a:spLocks noGrp="1"/>
          </p:cNvSpPr>
          <p:nvPr>
            <p:ph type="title"/>
          </p:nvPr>
        </p:nvSpPr>
        <p:spPr>
          <a:xfrm>
            <a:off x="467916" y="2469620"/>
            <a:ext cx="5915025" cy="4120615"/>
          </a:xfrm>
        </p:spPr>
        <p:txBody>
          <a:bodyPr anchor="b"/>
          <a:lstStyle>
            <a:lvl1pPr>
              <a:defRPr sz="4500"/>
            </a:lvl1pPr>
          </a:lstStyle>
          <a:p>
            <a:pPr lvl="0"/>
            <a:r>
              <a:rPr lang="en-US"/>
              <a:t>Click to edit Master title style</a:t>
            </a:r>
          </a:p>
        </p:txBody>
      </p:sp>
      <p:sp>
        <p:nvSpPr>
          <p:cNvPr id="3" name="Text Placeholder 2">
            <a:extLst>
              <a:ext uri="{FF2B5EF4-FFF2-40B4-BE49-F238E27FC236}">
                <a16:creationId xmlns:a16="http://schemas.microsoft.com/office/drawing/2014/main" id="{BB18D884-CD57-40AD-9EF4-C9CD8C969C9E}"/>
              </a:ext>
            </a:extLst>
          </p:cNvPr>
          <p:cNvSpPr txBox="1">
            <a:spLocks noGrp="1"/>
          </p:cNvSpPr>
          <p:nvPr>
            <p:ph type="body" idx="1"/>
          </p:nvPr>
        </p:nvSpPr>
        <p:spPr>
          <a:xfrm>
            <a:off x="467916" y="6629226"/>
            <a:ext cx="5915025" cy="2166935"/>
          </a:xfrm>
        </p:spPr>
        <p:txBody>
          <a:bodyPr/>
          <a:lstStyle>
            <a:lvl1pPr marL="0" indent="0">
              <a:buNone/>
              <a:defRPr sz="1800"/>
            </a:lvl1pPr>
          </a:lstStyle>
          <a:p>
            <a:pPr lvl="0"/>
            <a:r>
              <a:rPr lang="en-US"/>
              <a:t>Click to edit Master text styles</a:t>
            </a:r>
          </a:p>
        </p:txBody>
      </p:sp>
      <p:sp>
        <p:nvSpPr>
          <p:cNvPr id="4" name="Date Placeholder 3">
            <a:extLst>
              <a:ext uri="{FF2B5EF4-FFF2-40B4-BE49-F238E27FC236}">
                <a16:creationId xmlns:a16="http://schemas.microsoft.com/office/drawing/2014/main" id="{FAA41408-6131-40B2-B244-127AB37609C0}"/>
              </a:ext>
            </a:extLst>
          </p:cNvPr>
          <p:cNvSpPr txBox="1">
            <a:spLocks noGrp="1"/>
          </p:cNvSpPr>
          <p:nvPr>
            <p:ph type="dt" sz="half" idx="7"/>
          </p:nvPr>
        </p:nvSpPr>
        <p:spPr/>
        <p:txBody>
          <a:bodyPr/>
          <a:lstStyle>
            <a:lvl1pPr>
              <a:defRPr/>
            </a:lvl1pPr>
          </a:lstStyle>
          <a:p>
            <a:pPr lvl="0"/>
            <a:fld id="{46CFC1CE-CA8E-4D7E-8D70-C00C6ABDB6FE}" type="datetime1">
              <a:rPr lang="en-GB"/>
              <a:pPr lvl="0"/>
              <a:t>04/06/2020</a:t>
            </a:fld>
            <a:endParaRPr lang="en-GB"/>
          </a:p>
        </p:txBody>
      </p:sp>
      <p:sp>
        <p:nvSpPr>
          <p:cNvPr id="5" name="Footer Placeholder 4">
            <a:extLst>
              <a:ext uri="{FF2B5EF4-FFF2-40B4-BE49-F238E27FC236}">
                <a16:creationId xmlns:a16="http://schemas.microsoft.com/office/drawing/2014/main" id="{4E911421-F3D0-49D5-9E51-88640AA3595B}"/>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D630B0CB-5D1B-4A09-A527-C9B47959FD8B}"/>
              </a:ext>
            </a:extLst>
          </p:cNvPr>
          <p:cNvSpPr txBox="1">
            <a:spLocks noGrp="1"/>
          </p:cNvSpPr>
          <p:nvPr>
            <p:ph type="sldNum" sz="quarter" idx="8"/>
          </p:nvPr>
        </p:nvSpPr>
        <p:spPr/>
        <p:txBody>
          <a:bodyPr/>
          <a:lstStyle>
            <a:lvl1pPr>
              <a:defRPr/>
            </a:lvl1pPr>
          </a:lstStyle>
          <a:p>
            <a:pPr lvl="0"/>
            <a:fld id="{76310606-1334-47A8-B66D-4B4275A3CBE1}" type="slidenum">
              <a:t>‹#›</a:t>
            </a:fld>
            <a:endParaRPr lang="en-GB"/>
          </a:p>
        </p:txBody>
      </p:sp>
    </p:spTree>
    <p:extLst>
      <p:ext uri="{BB962C8B-B14F-4D97-AF65-F5344CB8AC3E}">
        <p14:creationId xmlns:p14="http://schemas.microsoft.com/office/powerpoint/2010/main" val="1682425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37D2C5-8F58-4CB0-B40B-33E957DB8351}"/>
              </a:ext>
            </a:extLst>
          </p:cNvPr>
          <p:cNvSpPr txBox="1">
            <a:spLocks noGrp="1"/>
          </p:cNvSpPr>
          <p:nvPr>
            <p:ph type="title"/>
          </p:nvPr>
        </p:nvSpPr>
        <p:spPr/>
        <p:txBody>
          <a:bodyPr/>
          <a:lstStyle>
            <a:lvl1pPr>
              <a:defRPr/>
            </a:lvl1pPr>
          </a:lstStyle>
          <a:p>
            <a:pPr lvl="0"/>
            <a:r>
              <a:rPr lang="en-US"/>
              <a:t>Click to edit Master title style</a:t>
            </a:r>
          </a:p>
        </p:txBody>
      </p:sp>
      <p:sp>
        <p:nvSpPr>
          <p:cNvPr id="3" name="Content Placeholder 2">
            <a:extLst>
              <a:ext uri="{FF2B5EF4-FFF2-40B4-BE49-F238E27FC236}">
                <a16:creationId xmlns:a16="http://schemas.microsoft.com/office/drawing/2014/main" id="{5F4B3C54-B45C-489B-BE82-41FAA77DF58A}"/>
              </a:ext>
            </a:extLst>
          </p:cNvPr>
          <p:cNvSpPr txBox="1">
            <a:spLocks noGrp="1"/>
          </p:cNvSpPr>
          <p:nvPr>
            <p:ph idx="1"/>
          </p:nvPr>
        </p:nvSpPr>
        <p:spPr>
          <a:xfrm>
            <a:off x="471492" y="2637010"/>
            <a:ext cx="2914650" cy="6285265"/>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1FC7BA2-3030-4E4B-884F-FAB713962C64}"/>
              </a:ext>
            </a:extLst>
          </p:cNvPr>
          <p:cNvSpPr txBox="1">
            <a:spLocks noGrp="1"/>
          </p:cNvSpPr>
          <p:nvPr>
            <p:ph idx="2"/>
          </p:nvPr>
        </p:nvSpPr>
        <p:spPr>
          <a:xfrm>
            <a:off x="3471867" y="2637010"/>
            <a:ext cx="2914650" cy="6285265"/>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D090D8B-0347-4C90-BC2F-8CE7A8FDE725}"/>
              </a:ext>
            </a:extLst>
          </p:cNvPr>
          <p:cNvSpPr txBox="1">
            <a:spLocks noGrp="1"/>
          </p:cNvSpPr>
          <p:nvPr>
            <p:ph type="dt" sz="half" idx="7"/>
          </p:nvPr>
        </p:nvSpPr>
        <p:spPr/>
        <p:txBody>
          <a:bodyPr/>
          <a:lstStyle>
            <a:lvl1pPr>
              <a:defRPr/>
            </a:lvl1pPr>
          </a:lstStyle>
          <a:p>
            <a:pPr lvl="0"/>
            <a:fld id="{F5041535-A87D-4167-8957-5EA0FE5C1864}" type="datetime1">
              <a:rPr lang="en-GB"/>
              <a:pPr lvl="0"/>
              <a:t>04/06/2020</a:t>
            </a:fld>
            <a:endParaRPr lang="en-GB"/>
          </a:p>
        </p:txBody>
      </p:sp>
      <p:sp>
        <p:nvSpPr>
          <p:cNvPr id="6" name="Footer Placeholder 5">
            <a:extLst>
              <a:ext uri="{FF2B5EF4-FFF2-40B4-BE49-F238E27FC236}">
                <a16:creationId xmlns:a16="http://schemas.microsoft.com/office/drawing/2014/main" id="{7F33A722-5325-4A51-AA62-D287DCAB1F99}"/>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C1841384-F45D-4D5E-931F-4D56E24BADF3}"/>
              </a:ext>
            </a:extLst>
          </p:cNvPr>
          <p:cNvSpPr txBox="1">
            <a:spLocks noGrp="1"/>
          </p:cNvSpPr>
          <p:nvPr>
            <p:ph type="sldNum" sz="quarter" idx="8"/>
          </p:nvPr>
        </p:nvSpPr>
        <p:spPr/>
        <p:txBody>
          <a:bodyPr/>
          <a:lstStyle>
            <a:lvl1pPr>
              <a:defRPr/>
            </a:lvl1pPr>
          </a:lstStyle>
          <a:p>
            <a:pPr lvl="0"/>
            <a:fld id="{52941717-E390-475D-A7F9-179E78EBD725}" type="slidenum">
              <a:t>‹#›</a:t>
            </a:fld>
            <a:endParaRPr lang="en-GB"/>
          </a:p>
        </p:txBody>
      </p:sp>
    </p:spTree>
    <p:extLst>
      <p:ext uri="{BB962C8B-B14F-4D97-AF65-F5344CB8AC3E}">
        <p14:creationId xmlns:p14="http://schemas.microsoft.com/office/powerpoint/2010/main" val="4787041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5AD34E-BFD4-4E81-9E77-289B3808E7FF}"/>
              </a:ext>
            </a:extLst>
          </p:cNvPr>
          <p:cNvSpPr txBox="1">
            <a:spLocks noGrp="1"/>
          </p:cNvSpPr>
          <p:nvPr>
            <p:ph type="title"/>
          </p:nvPr>
        </p:nvSpPr>
        <p:spPr>
          <a:xfrm>
            <a:off x="472379" y="527407"/>
            <a:ext cx="5915025" cy="1914698"/>
          </a:xfrm>
        </p:spPr>
        <p:txBody>
          <a:bodyPr/>
          <a:lstStyle>
            <a:lvl1pPr>
              <a:defRPr/>
            </a:lvl1pPr>
          </a:lstStyle>
          <a:p>
            <a:pPr lvl="0"/>
            <a:r>
              <a:rPr lang="en-US"/>
              <a:t>Click to edit Master title style</a:t>
            </a:r>
          </a:p>
        </p:txBody>
      </p:sp>
      <p:sp>
        <p:nvSpPr>
          <p:cNvPr id="3" name="Text Placeholder 2">
            <a:extLst>
              <a:ext uri="{FF2B5EF4-FFF2-40B4-BE49-F238E27FC236}">
                <a16:creationId xmlns:a16="http://schemas.microsoft.com/office/drawing/2014/main" id="{828F37DE-E9E0-4CA1-BEE0-748AD1E80076}"/>
              </a:ext>
            </a:extLst>
          </p:cNvPr>
          <p:cNvSpPr txBox="1">
            <a:spLocks noGrp="1"/>
          </p:cNvSpPr>
          <p:nvPr>
            <p:ph type="body" idx="1"/>
          </p:nvPr>
        </p:nvSpPr>
        <p:spPr>
          <a:xfrm>
            <a:off x="472379" y="2428344"/>
            <a:ext cx="2901254" cy="1190091"/>
          </a:xfrm>
        </p:spPr>
        <p:txBody>
          <a:bodyPr anchor="b"/>
          <a:lstStyle>
            <a:lvl1pPr marL="0" indent="0">
              <a:buNone/>
              <a:defRPr sz="1800" b="1"/>
            </a:lvl1pPr>
          </a:lstStyle>
          <a:p>
            <a:pPr lvl="0"/>
            <a:r>
              <a:rPr lang="en-US"/>
              <a:t>Click to edit Master text styles</a:t>
            </a:r>
          </a:p>
        </p:txBody>
      </p:sp>
      <p:sp>
        <p:nvSpPr>
          <p:cNvPr id="4" name="Content Placeholder 3">
            <a:extLst>
              <a:ext uri="{FF2B5EF4-FFF2-40B4-BE49-F238E27FC236}">
                <a16:creationId xmlns:a16="http://schemas.microsoft.com/office/drawing/2014/main" id="{B335C1E2-6DDA-4185-8693-772A3228C496}"/>
              </a:ext>
            </a:extLst>
          </p:cNvPr>
          <p:cNvSpPr txBox="1">
            <a:spLocks noGrp="1"/>
          </p:cNvSpPr>
          <p:nvPr>
            <p:ph idx="2"/>
          </p:nvPr>
        </p:nvSpPr>
        <p:spPr>
          <a:xfrm>
            <a:off x="472379" y="3618445"/>
            <a:ext cx="2901254" cy="5322182"/>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8E57A18-0BD3-4DD0-8C31-AEFD1CE7D55E}"/>
              </a:ext>
            </a:extLst>
          </p:cNvPr>
          <p:cNvSpPr txBox="1">
            <a:spLocks noGrp="1"/>
          </p:cNvSpPr>
          <p:nvPr>
            <p:ph type="body" idx="3"/>
          </p:nvPr>
        </p:nvSpPr>
        <p:spPr>
          <a:xfrm>
            <a:off x="3471867" y="2428344"/>
            <a:ext cx="2915546" cy="1190091"/>
          </a:xfrm>
        </p:spPr>
        <p:txBody>
          <a:bodyPr anchor="b"/>
          <a:lstStyle>
            <a:lvl1pPr marL="0" indent="0">
              <a:buNone/>
              <a:defRPr sz="1800" b="1"/>
            </a:lvl1pPr>
          </a:lstStyle>
          <a:p>
            <a:pPr lvl="0"/>
            <a:r>
              <a:rPr lang="en-US"/>
              <a:t>Click to edit Master text styles</a:t>
            </a:r>
          </a:p>
        </p:txBody>
      </p:sp>
      <p:sp>
        <p:nvSpPr>
          <p:cNvPr id="6" name="Content Placeholder 5">
            <a:extLst>
              <a:ext uri="{FF2B5EF4-FFF2-40B4-BE49-F238E27FC236}">
                <a16:creationId xmlns:a16="http://schemas.microsoft.com/office/drawing/2014/main" id="{AC52C74A-F63D-4368-AA51-B9E41F36A4ED}"/>
              </a:ext>
            </a:extLst>
          </p:cNvPr>
          <p:cNvSpPr txBox="1">
            <a:spLocks noGrp="1"/>
          </p:cNvSpPr>
          <p:nvPr>
            <p:ph idx="4"/>
          </p:nvPr>
        </p:nvSpPr>
        <p:spPr>
          <a:xfrm>
            <a:off x="3471867" y="3618445"/>
            <a:ext cx="2915546" cy="5322182"/>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0384B29-D4E1-4189-85D8-F1D804FE6FC5}"/>
              </a:ext>
            </a:extLst>
          </p:cNvPr>
          <p:cNvSpPr txBox="1">
            <a:spLocks noGrp="1"/>
          </p:cNvSpPr>
          <p:nvPr>
            <p:ph type="dt" sz="half" idx="7"/>
          </p:nvPr>
        </p:nvSpPr>
        <p:spPr/>
        <p:txBody>
          <a:bodyPr/>
          <a:lstStyle>
            <a:lvl1pPr>
              <a:defRPr/>
            </a:lvl1pPr>
          </a:lstStyle>
          <a:p>
            <a:pPr lvl="0"/>
            <a:fld id="{FB9A79D2-71F8-4674-9B77-0C57DC5DE949}" type="datetime1">
              <a:rPr lang="en-GB"/>
              <a:pPr lvl="0"/>
              <a:t>04/06/2020</a:t>
            </a:fld>
            <a:endParaRPr lang="en-GB"/>
          </a:p>
        </p:txBody>
      </p:sp>
      <p:sp>
        <p:nvSpPr>
          <p:cNvPr id="8" name="Footer Placeholder 7">
            <a:extLst>
              <a:ext uri="{FF2B5EF4-FFF2-40B4-BE49-F238E27FC236}">
                <a16:creationId xmlns:a16="http://schemas.microsoft.com/office/drawing/2014/main" id="{6D0F1349-F9AB-4981-9E9D-74787915F102}"/>
              </a:ext>
            </a:extLst>
          </p:cNvPr>
          <p:cNvSpPr txBox="1">
            <a:spLocks noGrp="1"/>
          </p:cNvSpPr>
          <p:nvPr>
            <p:ph type="ftr" sz="quarter" idx="9"/>
          </p:nvPr>
        </p:nvSpPr>
        <p:spPr/>
        <p:txBody>
          <a:bodyPr/>
          <a:lstStyle>
            <a:lvl1pPr>
              <a:defRPr/>
            </a:lvl1pPr>
          </a:lstStyle>
          <a:p>
            <a:pPr lvl="0"/>
            <a:endParaRPr lang="en-GB"/>
          </a:p>
        </p:txBody>
      </p:sp>
      <p:sp>
        <p:nvSpPr>
          <p:cNvPr id="9" name="Slide Number Placeholder 8">
            <a:extLst>
              <a:ext uri="{FF2B5EF4-FFF2-40B4-BE49-F238E27FC236}">
                <a16:creationId xmlns:a16="http://schemas.microsoft.com/office/drawing/2014/main" id="{E6FF7408-1736-441C-B382-CD02283F03D8}"/>
              </a:ext>
            </a:extLst>
          </p:cNvPr>
          <p:cNvSpPr txBox="1">
            <a:spLocks noGrp="1"/>
          </p:cNvSpPr>
          <p:nvPr>
            <p:ph type="sldNum" sz="quarter" idx="8"/>
          </p:nvPr>
        </p:nvSpPr>
        <p:spPr/>
        <p:txBody>
          <a:bodyPr/>
          <a:lstStyle>
            <a:lvl1pPr>
              <a:defRPr/>
            </a:lvl1pPr>
          </a:lstStyle>
          <a:p>
            <a:pPr lvl="0"/>
            <a:fld id="{0878220E-64EA-438B-AC90-47F5CD4FB2D5}" type="slidenum">
              <a:t>‹#›</a:t>
            </a:fld>
            <a:endParaRPr lang="en-GB"/>
          </a:p>
        </p:txBody>
      </p:sp>
    </p:spTree>
    <p:extLst>
      <p:ext uri="{BB962C8B-B14F-4D97-AF65-F5344CB8AC3E}">
        <p14:creationId xmlns:p14="http://schemas.microsoft.com/office/powerpoint/2010/main" val="25482176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D7B8F9-7855-4B03-B93D-915151ED41BF}"/>
              </a:ext>
            </a:extLst>
          </p:cNvPr>
          <p:cNvSpPr txBox="1">
            <a:spLocks noGrp="1"/>
          </p:cNvSpPr>
          <p:nvPr>
            <p:ph type="title"/>
          </p:nvPr>
        </p:nvSpPr>
        <p:spPr/>
        <p:txBody>
          <a:bodyPr/>
          <a:lstStyle>
            <a:lvl1pPr>
              <a:defRPr/>
            </a:lvl1pPr>
          </a:lstStyle>
          <a:p>
            <a:pPr lvl="0"/>
            <a:r>
              <a:rPr lang="en-US"/>
              <a:t>Click to edit Master title style</a:t>
            </a:r>
          </a:p>
        </p:txBody>
      </p:sp>
      <p:sp>
        <p:nvSpPr>
          <p:cNvPr id="3" name="Date Placeholder 2">
            <a:extLst>
              <a:ext uri="{FF2B5EF4-FFF2-40B4-BE49-F238E27FC236}">
                <a16:creationId xmlns:a16="http://schemas.microsoft.com/office/drawing/2014/main" id="{E9A1346A-84F0-4720-AA66-D1DBA63767CF}"/>
              </a:ext>
            </a:extLst>
          </p:cNvPr>
          <p:cNvSpPr txBox="1">
            <a:spLocks noGrp="1"/>
          </p:cNvSpPr>
          <p:nvPr>
            <p:ph type="dt" sz="half" idx="7"/>
          </p:nvPr>
        </p:nvSpPr>
        <p:spPr/>
        <p:txBody>
          <a:bodyPr/>
          <a:lstStyle>
            <a:lvl1pPr>
              <a:defRPr/>
            </a:lvl1pPr>
          </a:lstStyle>
          <a:p>
            <a:pPr lvl="0"/>
            <a:fld id="{58CDFA29-A0A8-43D6-BE4F-BE0AA1C1360B}" type="datetime1">
              <a:rPr lang="en-GB"/>
              <a:pPr lvl="0"/>
              <a:t>04/06/2020</a:t>
            </a:fld>
            <a:endParaRPr lang="en-GB"/>
          </a:p>
        </p:txBody>
      </p:sp>
      <p:sp>
        <p:nvSpPr>
          <p:cNvPr id="4" name="Footer Placeholder 3">
            <a:extLst>
              <a:ext uri="{FF2B5EF4-FFF2-40B4-BE49-F238E27FC236}">
                <a16:creationId xmlns:a16="http://schemas.microsoft.com/office/drawing/2014/main" id="{EB489927-BC51-4667-BCA8-2AA09E24DD59}"/>
              </a:ext>
            </a:extLst>
          </p:cNvPr>
          <p:cNvSpPr txBox="1">
            <a:spLocks noGrp="1"/>
          </p:cNvSpPr>
          <p:nvPr>
            <p:ph type="ftr" sz="quarter" idx="9"/>
          </p:nvPr>
        </p:nvSpPr>
        <p:spPr/>
        <p:txBody>
          <a:bodyPr/>
          <a:lstStyle>
            <a:lvl1pPr>
              <a:defRPr/>
            </a:lvl1pPr>
          </a:lstStyle>
          <a:p>
            <a:pPr lvl="0"/>
            <a:endParaRPr lang="en-GB"/>
          </a:p>
        </p:txBody>
      </p:sp>
      <p:sp>
        <p:nvSpPr>
          <p:cNvPr id="5" name="Slide Number Placeholder 4">
            <a:extLst>
              <a:ext uri="{FF2B5EF4-FFF2-40B4-BE49-F238E27FC236}">
                <a16:creationId xmlns:a16="http://schemas.microsoft.com/office/drawing/2014/main" id="{1DC0E8F3-3D6A-4190-AD8C-B67CB5337FE3}"/>
              </a:ext>
            </a:extLst>
          </p:cNvPr>
          <p:cNvSpPr txBox="1">
            <a:spLocks noGrp="1"/>
          </p:cNvSpPr>
          <p:nvPr>
            <p:ph type="sldNum" sz="quarter" idx="8"/>
          </p:nvPr>
        </p:nvSpPr>
        <p:spPr/>
        <p:txBody>
          <a:bodyPr/>
          <a:lstStyle>
            <a:lvl1pPr>
              <a:defRPr/>
            </a:lvl1pPr>
          </a:lstStyle>
          <a:p>
            <a:pPr lvl="0"/>
            <a:fld id="{26C780B3-0E1A-474E-B27F-D5C0970D37AA}" type="slidenum">
              <a:t>‹#›</a:t>
            </a:fld>
            <a:endParaRPr lang="en-GB"/>
          </a:p>
        </p:txBody>
      </p:sp>
    </p:spTree>
    <p:extLst>
      <p:ext uri="{BB962C8B-B14F-4D97-AF65-F5344CB8AC3E}">
        <p14:creationId xmlns:p14="http://schemas.microsoft.com/office/powerpoint/2010/main" val="31271173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1584125-E335-4A5E-810F-793F3376D776}"/>
              </a:ext>
            </a:extLst>
          </p:cNvPr>
          <p:cNvSpPr txBox="1">
            <a:spLocks noGrp="1"/>
          </p:cNvSpPr>
          <p:nvPr>
            <p:ph type="dt" sz="half" idx="7"/>
          </p:nvPr>
        </p:nvSpPr>
        <p:spPr/>
        <p:txBody>
          <a:bodyPr/>
          <a:lstStyle>
            <a:lvl1pPr>
              <a:defRPr/>
            </a:lvl1pPr>
          </a:lstStyle>
          <a:p>
            <a:pPr lvl="0"/>
            <a:fld id="{27B66273-C5CC-485C-8AE8-89A63051ED03}" type="datetime1">
              <a:rPr lang="en-GB"/>
              <a:pPr lvl="0"/>
              <a:t>04/06/2020</a:t>
            </a:fld>
            <a:endParaRPr lang="en-GB"/>
          </a:p>
        </p:txBody>
      </p:sp>
      <p:sp>
        <p:nvSpPr>
          <p:cNvPr id="3" name="Footer Placeholder 2">
            <a:extLst>
              <a:ext uri="{FF2B5EF4-FFF2-40B4-BE49-F238E27FC236}">
                <a16:creationId xmlns:a16="http://schemas.microsoft.com/office/drawing/2014/main" id="{D843515E-7089-45C6-8A78-83A5ED71FB1B}"/>
              </a:ext>
            </a:extLst>
          </p:cNvPr>
          <p:cNvSpPr txBox="1">
            <a:spLocks noGrp="1"/>
          </p:cNvSpPr>
          <p:nvPr>
            <p:ph type="ftr" sz="quarter" idx="9"/>
          </p:nvPr>
        </p:nvSpPr>
        <p:spPr/>
        <p:txBody>
          <a:bodyPr/>
          <a:lstStyle>
            <a:lvl1pPr>
              <a:defRPr/>
            </a:lvl1pPr>
          </a:lstStyle>
          <a:p>
            <a:pPr lvl="0"/>
            <a:endParaRPr lang="en-GB"/>
          </a:p>
        </p:txBody>
      </p:sp>
      <p:sp>
        <p:nvSpPr>
          <p:cNvPr id="4" name="Slide Number Placeholder 3">
            <a:extLst>
              <a:ext uri="{FF2B5EF4-FFF2-40B4-BE49-F238E27FC236}">
                <a16:creationId xmlns:a16="http://schemas.microsoft.com/office/drawing/2014/main" id="{A829D33B-BC2D-4B97-B119-6BD67E38CA16}"/>
              </a:ext>
            </a:extLst>
          </p:cNvPr>
          <p:cNvSpPr txBox="1">
            <a:spLocks noGrp="1"/>
          </p:cNvSpPr>
          <p:nvPr>
            <p:ph type="sldNum" sz="quarter" idx="8"/>
          </p:nvPr>
        </p:nvSpPr>
        <p:spPr/>
        <p:txBody>
          <a:bodyPr/>
          <a:lstStyle>
            <a:lvl1pPr>
              <a:defRPr/>
            </a:lvl1pPr>
          </a:lstStyle>
          <a:p>
            <a:pPr lvl="0"/>
            <a:fld id="{5EF3AB72-BA70-4CD3-8AD7-796AAB026DCA}" type="slidenum">
              <a:t>‹#›</a:t>
            </a:fld>
            <a:endParaRPr lang="en-GB"/>
          </a:p>
        </p:txBody>
      </p:sp>
    </p:spTree>
    <p:extLst>
      <p:ext uri="{BB962C8B-B14F-4D97-AF65-F5344CB8AC3E}">
        <p14:creationId xmlns:p14="http://schemas.microsoft.com/office/powerpoint/2010/main" val="7668591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671FCC-F2CE-4490-B246-D1431159AB69}"/>
              </a:ext>
            </a:extLst>
          </p:cNvPr>
          <p:cNvSpPr txBox="1">
            <a:spLocks noGrp="1"/>
          </p:cNvSpPr>
          <p:nvPr>
            <p:ph type="title"/>
          </p:nvPr>
        </p:nvSpPr>
        <p:spPr>
          <a:xfrm>
            <a:off x="472379" y="660397"/>
            <a:ext cx="2211887" cy="2311402"/>
          </a:xfrm>
        </p:spPr>
        <p:txBody>
          <a:bodyPr anchor="b"/>
          <a:lstStyle>
            <a:lvl1pPr>
              <a:defRPr sz="2400"/>
            </a:lvl1pPr>
          </a:lstStyle>
          <a:p>
            <a:pPr lvl="0"/>
            <a:r>
              <a:rPr lang="en-US"/>
              <a:t>Click to edit Master title style</a:t>
            </a:r>
          </a:p>
        </p:txBody>
      </p:sp>
      <p:sp>
        <p:nvSpPr>
          <p:cNvPr id="3" name="Content Placeholder 2">
            <a:extLst>
              <a:ext uri="{FF2B5EF4-FFF2-40B4-BE49-F238E27FC236}">
                <a16:creationId xmlns:a16="http://schemas.microsoft.com/office/drawing/2014/main" id="{E285290D-0BBC-4F05-9DD0-11C394FE32B2}"/>
              </a:ext>
            </a:extLst>
          </p:cNvPr>
          <p:cNvSpPr txBox="1">
            <a:spLocks noGrp="1"/>
          </p:cNvSpPr>
          <p:nvPr>
            <p:ph idx="1"/>
          </p:nvPr>
        </p:nvSpPr>
        <p:spPr>
          <a:xfrm>
            <a:off x="2915546" y="1426281"/>
            <a:ext cx="3471867" cy="7039682"/>
          </a:xfrm>
        </p:spPr>
        <p:txBody>
          <a:bodyPr/>
          <a:lstStyle>
            <a:lvl1pPr>
              <a:defRPr sz="2400"/>
            </a:lvl1pPr>
            <a:lvl2pPr>
              <a:defRPr sz="2100"/>
            </a:lvl2pPr>
            <a:lvl3pPr>
              <a:defRPr sz="1800"/>
            </a:lvl3pPr>
            <a:lvl4pPr>
              <a:defRPr sz="15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071CDEF-849E-41B0-869D-D13CD4269F6F}"/>
              </a:ext>
            </a:extLst>
          </p:cNvPr>
          <p:cNvSpPr txBox="1">
            <a:spLocks noGrp="1"/>
          </p:cNvSpPr>
          <p:nvPr>
            <p:ph type="body" idx="2"/>
          </p:nvPr>
        </p:nvSpPr>
        <p:spPr>
          <a:xfrm>
            <a:off x="472379" y="2971800"/>
            <a:ext cx="2211887" cy="5505629"/>
          </a:xfrm>
        </p:spPr>
        <p:txBody>
          <a:bodyPr/>
          <a:lstStyle>
            <a:lvl1pPr marL="0" indent="0">
              <a:buNone/>
              <a:defRPr sz="1200"/>
            </a:lvl1pPr>
          </a:lstStyle>
          <a:p>
            <a:pPr lvl="0"/>
            <a:r>
              <a:rPr lang="en-US"/>
              <a:t>Click to edit Master text styles</a:t>
            </a:r>
          </a:p>
        </p:txBody>
      </p:sp>
      <p:sp>
        <p:nvSpPr>
          <p:cNvPr id="5" name="Date Placeholder 4">
            <a:extLst>
              <a:ext uri="{FF2B5EF4-FFF2-40B4-BE49-F238E27FC236}">
                <a16:creationId xmlns:a16="http://schemas.microsoft.com/office/drawing/2014/main" id="{07B10617-10AF-44D0-BABE-D0F7738DCC55}"/>
              </a:ext>
            </a:extLst>
          </p:cNvPr>
          <p:cNvSpPr txBox="1">
            <a:spLocks noGrp="1"/>
          </p:cNvSpPr>
          <p:nvPr>
            <p:ph type="dt" sz="half" idx="7"/>
          </p:nvPr>
        </p:nvSpPr>
        <p:spPr/>
        <p:txBody>
          <a:bodyPr/>
          <a:lstStyle>
            <a:lvl1pPr>
              <a:defRPr/>
            </a:lvl1pPr>
          </a:lstStyle>
          <a:p>
            <a:pPr lvl="0"/>
            <a:fld id="{A42FD50C-3B0F-400C-9999-CC7133835FB4}" type="datetime1">
              <a:rPr lang="en-GB"/>
              <a:pPr lvl="0"/>
              <a:t>04/06/2020</a:t>
            </a:fld>
            <a:endParaRPr lang="en-GB"/>
          </a:p>
        </p:txBody>
      </p:sp>
      <p:sp>
        <p:nvSpPr>
          <p:cNvPr id="6" name="Footer Placeholder 5">
            <a:extLst>
              <a:ext uri="{FF2B5EF4-FFF2-40B4-BE49-F238E27FC236}">
                <a16:creationId xmlns:a16="http://schemas.microsoft.com/office/drawing/2014/main" id="{55BBD4C6-5479-4C06-B482-6F061B8D2104}"/>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A3576496-DCC0-4353-9B9D-C9508F3F10EF}"/>
              </a:ext>
            </a:extLst>
          </p:cNvPr>
          <p:cNvSpPr txBox="1">
            <a:spLocks noGrp="1"/>
          </p:cNvSpPr>
          <p:nvPr>
            <p:ph type="sldNum" sz="quarter" idx="8"/>
          </p:nvPr>
        </p:nvSpPr>
        <p:spPr/>
        <p:txBody>
          <a:bodyPr/>
          <a:lstStyle>
            <a:lvl1pPr>
              <a:defRPr/>
            </a:lvl1pPr>
          </a:lstStyle>
          <a:p>
            <a:pPr lvl="0"/>
            <a:fld id="{4BEEC8B7-EAD0-49E5-86A3-E207BDB2B8F9}" type="slidenum">
              <a:t>‹#›</a:t>
            </a:fld>
            <a:endParaRPr lang="en-GB"/>
          </a:p>
        </p:txBody>
      </p:sp>
    </p:spTree>
    <p:extLst>
      <p:ext uri="{BB962C8B-B14F-4D97-AF65-F5344CB8AC3E}">
        <p14:creationId xmlns:p14="http://schemas.microsoft.com/office/powerpoint/2010/main" val="34645998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A8EEB-4926-4647-8364-9F7EDEEF2BAE}"/>
              </a:ext>
            </a:extLst>
          </p:cNvPr>
          <p:cNvSpPr txBox="1">
            <a:spLocks noGrp="1"/>
          </p:cNvSpPr>
          <p:nvPr>
            <p:ph type="title"/>
          </p:nvPr>
        </p:nvSpPr>
        <p:spPr>
          <a:xfrm>
            <a:off x="472379" y="660397"/>
            <a:ext cx="2211887" cy="2311402"/>
          </a:xfrm>
        </p:spPr>
        <p:txBody>
          <a:bodyPr anchor="b"/>
          <a:lstStyle>
            <a:lvl1pPr>
              <a:defRPr sz="2400"/>
            </a:lvl1pPr>
          </a:lstStyle>
          <a:p>
            <a:pPr lvl="0"/>
            <a:r>
              <a:rPr lang="en-US"/>
              <a:t>Click to edit Master title style</a:t>
            </a:r>
          </a:p>
        </p:txBody>
      </p:sp>
      <p:sp>
        <p:nvSpPr>
          <p:cNvPr id="3" name="Picture Placeholder 2">
            <a:extLst>
              <a:ext uri="{FF2B5EF4-FFF2-40B4-BE49-F238E27FC236}">
                <a16:creationId xmlns:a16="http://schemas.microsoft.com/office/drawing/2014/main" id="{4E57B9DD-249D-4F03-A41D-1E2A9C874EFF}"/>
              </a:ext>
            </a:extLst>
          </p:cNvPr>
          <p:cNvSpPr txBox="1">
            <a:spLocks noGrp="1"/>
          </p:cNvSpPr>
          <p:nvPr>
            <p:ph type="pic" idx="1"/>
          </p:nvPr>
        </p:nvSpPr>
        <p:spPr>
          <a:xfrm>
            <a:off x="2915546" y="1426281"/>
            <a:ext cx="3471867" cy="7039682"/>
          </a:xfrm>
        </p:spPr>
        <p:txBody>
          <a:bodyPr/>
          <a:lstStyle>
            <a:lvl1pPr marL="0" indent="0">
              <a:buNone/>
              <a:defRPr sz="2400"/>
            </a:lvl1pPr>
          </a:lstStyle>
          <a:p>
            <a:pPr lvl="0"/>
            <a:r>
              <a:rPr lang="en-US"/>
              <a:t>Click icon to add picture</a:t>
            </a:r>
          </a:p>
        </p:txBody>
      </p:sp>
      <p:sp>
        <p:nvSpPr>
          <p:cNvPr id="4" name="Text Placeholder 3">
            <a:extLst>
              <a:ext uri="{FF2B5EF4-FFF2-40B4-BE49-F238E27FC236}">
                <a16:creationId xmlns:a16="http://schemas.microsoft.com/office/drawing/2014/main" id="{F16E3099-94E4-4AE5-B47B-86CFC0E3E9BD}"/>
              </a:ext>
            </a:extLst>
          </p:cNvPr>
          <p:cNvSpPr txBox="1">
            <a:spLocks noGrp="1"/>
          </p:cNvSpPr>
          <p:nvPr>
            <p:ph type="body" idx="2"/>
          </p:nvPr>
        </p:nvSpPr>
        <p:spPr>
          <a:xfrm>
            <a:off x="472379" y="2971800"/>
            <a:ext cx="2211887" cy="5505629"/>
          </a:xfrm>
        </p:spPr>
        <p:txBody>
          <a:bodyPr/>
          <a:lstStyle>
            <a:lvl1pPr marL="0" indent="0">
              <a:buNone/>
              <a:defRPr sz="1200"/>
            </a:lvl1pPr>
          </a:lstStyle>
          <a:p>
            <a:pPr lvl="0"/>
            <a:r>
              <a:rPr lang="en-US"/>
              <a:t>Click to edit Master text styles</a:t>
            </a:r>
          </a:p>
        </p:txBody>
      </p:sp>
      <p:sp>
        <p:nvSpPr>
          <p:cNvPr id="5" name="Date Placeholder 4">
            <a:extLst>
              <a:ext uri="{FF2B5EF4-FFF2-40B4-BE49-F238E27FC236}">
                <a16:creationId xmlns:a16="http://schemas.microsoft.com/office/drawing/2014/main" id="{D416BDC1-5FAD-4B8C-9FE6-B9968CCF6F03}"/>
              </a:ext>
            </a:extLst>
          </p:cNvPr>
          <p:cNvSpPr txBox="1">
            <a:spLocks noGrp="1"/>
          </p:cNvSpPr>
          <p:nvPr>
            <p:ph type="dt" sz="half" idx="7"/>
          </p:nvPr>
        </p:nvSpPr>
        <p:spPr/>
        <p:txBody>
          <a:bodyPr/>
          <a:lstStyle>
            <a:lvl1pPr>
              <a:defRPr/>
            </a:lvl1pPr>
          </a:lstStyle>
          <a:p>
            <a:pPr lvl="0"/>
            <a:fld id="{DCAFDC6B-4809-4B53-9FCB-8D63B0A3EC68}" type="datetime1">
              <a:rPr lang="en-GB"/>
              <a:pPr lvl="0"/>
              <a:t>04/06/2020</a:t>
            </a:fld>
            <a:endParaRPr lang="en-GB"/>
          </a:p>
        </p:txBody>
      </p:sp>
      <p:sp>
        <p:nvSpPr>
          <p:cNvPr id="6" name="Footer Placeholder 5">
            <a:extLst>
              <a:ext uri="{FF2B5EF4-FFF2-40B4-BE49-F238E27FC236}">
                <a16:creationId xmlns:a16="http://schemas.microsoft.com/office/drawing/2014/main" id="{5D1ECC6C-376E-455F-9701-AA47E52D4A21}"/>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D2E0154A-898F-4775-AAE3-875ADBA03727}"/>
              </a:ext>
            </a:extLst>
          </p:cNvPr>
          <p:cNvSpPr txBox="1">
            <a:spLocks noGrp="1"/>
          </p:cNvSpPr>
          <p:nvPr>
            <p:ph type="sldNum" sz="quarter" idx="8"/>
          </p:nvPr>
        </p:nvSpPr>
        <p:spPr/>
        <p:txBody>
          <a:bodyPr/>
          <a:lstStyle>
            <a:lvl1pPr>
              <a:defRPr/>
            </a:lvl1pPr>
          </a:lstStyle>
          <a:p>
            <a:pPr lvl="0"/>
            <a:fld id="{BDFB50EC-32CB-48F5-86F0-4AFE408A79E3}" type="slidenum">
              <a:t>‹#›</a:t>
            </a:fld>
            <a:endParaRPr lang="en-GB"/>
          </a:p>
        </p:txBody>
      </p:sp>
    </p:spTree>
    <p:extLst>
      <p:ext uri="{BB962C8B-B14F-4D97-AF65-F5344CB8AC3E}">
        <p14:creationId xmlns:p14="http://schemas.microsoft.com/office/powerpoint/2010/main" val="2728382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33F87E7-52B4-4D3E-A9C6-5E662FB7F147}"/>
              </a:ext>
            </a:extLst>
          </p:cNvPr>
          <p:cNvSpPr txBox="1">
            <a:spLocks noGrp="1"/>
          </p:cNvSpPr>
          <p:nvPr>
            <p:ph type="title"/>
          </p:nvPr>
        </p:nvSpPr>
        <p:spPr>
          <a:xfrm>
            <a:off x="471492" y="527407"/>
            <a:ext cx="5915025" cy="1914698"/>
          </a:xfrm>
          <a:prstGeom prst="rect">
            <a:avLst/>
          </a:prstGeom>
          <a:noFill/>
          <a:ln>
            <a:noFill/>
          </a:ln>
        </p:spPr>
        <p:txBody>
          <a:bodyPr vert="horz" wrap="square" lIns="91440" tIns="45720" rIns="91440" bIns="45720" anchor="ctr" anchorCtr="0" compatLnSpc="1">
            <a:normAutofit/>
          </a:bodyPr>
          <a:lstStyle/>
          <a:p>
            <a:pPr lvl="0"/>
            <a:r>
              <a:rPr lang="en-US"/>
              <a:t>Click to edit Master title style</a:t>
            </a:r>
          </a:p>
        </p:txBody>
      </p:sp>
      <p:sp>
        <p:nvSpPr>
          <p:cNvPr id="3" name="Text Placeholder 2">
            <a:extLst>
              <a:ext uri="{FF2B5EF4-FFF2-40B4-BE49-F238E27FC236}">
                <a16:creationId xmlns:a16="http://schemas.microsoft.com/office/drawing/2014/main" id="{DA72F465-1CE9-4850-9AD3-6A1B0416D583}"/>
              </a:ext>
            </a:extLst>
          </p:cNvPr>
          <p:cNvSpPr txBox="1">
            <a:spLocks noGrp="1"/>
          </p:cNvSpPr>
          <p:nvPr>
            <p:ph type="body" idx="1"/>
          </p:nvPr>
        </p:nvSpPr>
        <p:spPr>
          <a:xfrm>
            <a:off x="471492" y="2637010"/>
            <a:ext cx="5915025" cy="6285265"/>
          </a:xfrm>
          <a:prstGeom prst="rect">
            <a:avLst/>
          </a:prstGeom>
          <a:noFill/>
          <a:ln>
            <a:noFill/>
          </a:ln>
        </p:spPr>
        <p:txBody>
          <a:bodyPr vert="horz" wrap="square" lIns="91440" tIns="45720" rIns="91440" bIns="45720" anchor="t" anchorCtr="0" compatLnSpc="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76E4C9E-B8A1-4FBC-AD0B-C58E17D353AA}"/>
              </a:ext>
            </a:extLst>
          </p:cNvPr>
          <p:cNvSpPr txBox="1">
            <a:spLocks noGrp="1"/>
          </p:cNvSpPr>
          <p:nvPr>
            <p:ph type="dt" sz="half" idx="2"/>
          </p:nvPr>
        </p:nvSpPr>
        <p:spPr>
          <a:xfrm>
            <a:off x="471492" y="9181398"/>
            <a:ext cx="1543050" cy="527398"/>
          </a:xfrm>
          <a:prstGeom prst="rect">
            <a:avLst/>
          </a:prstGeom>
          <a:noFill/>
          <a:ln>
            <a:noFill/>
          </a:ln>
        </p:spPr>
        <p:txBody>
          <a:bodyPr vert="horz" wrap="square" lIns="91440" tIns="45720" rIns="91440" bIns="45720" anchor="ctr" anchorCtr="0" compatLnSpc="1">
            <a:noAutofit/>
          </a:bodyPr>
          <a:lstStyle>
            <a:lvl1pPr marL="0" marR="0" lvl="0" indent="0" algn="l" defTabSz="457200" rtl="0" fontAlgn="auto" hangingPunct="1">
              <a:lnSpc>
                <a:spcPct val="100000"/>
              </a:lnSpc>
              <a:spcBef>
                <a:spcPts val="0"/>
              </a:spcBef>
              <a:spcAft>
                <a:spcPts val="0"/>
              </a:spcAft>
              <a:buNone/>
              <a:tabLst/>
              <a:defRPr lang="en-GB" sz="900" b="0" i="0" u="none" strike="noStrike" kern="1200" cap="none" spc="0" baseline="0">
                <a:solidFill>
                  <a:srgbClr val="898989"/>
                </a:solidFill>
                <a:uFillTx/>
                <a:latin typeface="Calibri"/>
              </a:defRPr>
            </a:lvl1pPr>
          </a:lstStyle>
          <a:p>
            <a:pPr lvl="0"/>
            <a:fld id="{888869A9-CA5E-4BCF-A39A-5F39B972A339}" type="datetime1">
              <a:rPr lang="en-GB"/>
              <a:pPr lvl="0"/>
              <a:t>04/06/2020</a:t>
            </a:fld>
            <a:endParaRPr lang="en-GB"/>
          </a:p>
        </p:txBody>
      </p:sp>
      <p:sp>
        <p:nvSpPr>
          <p:cNvPr id="5" name="Footer Placeholder 4">
            <a:extLst>
              <a:ext uri="{FF2B5EF4-FFF2-40B4-BE49-F238E27FC236}">
                <a16:creationId xmlns:a16="http://schemas.microsoft.com/office/drawing/2014/main" id="{C1286E63-0DC0-406B-88C5-10226129967C}"/>
              </a:ext>
            </a:extLst>
          </p:cNvPr>
          <p:cNvSpPr txBox="1">
            <a:spLocks noGrp="1"/>
          </p:cNvSpPr>
          <p:nvPr>
            <p:ph type="ftr" sz="quarter" idx="3"/>
          </p:nvPr>
        </p:nvSpPr>
        <p:spPr>
          <a:xfrm>
            <a:off x="2271717" y="9181398"/>
            <a:ext cx="2314574" cy="527398"/>
          </a:xfrm>
          <a:prstGeom prst="rect">
            <a:avLst/>
          </a:prstGeom>
          <a:noFill/>
          <a:ln>
            <a:noFill/>
          </a:ln>
        </p:spPr>
        <p:txBody>
          <a:bodyPr vert="horz" wrap="square" lIns="91440" tIns="45720" rIns="91440" bIns="45720" anchor="ctr" anchorCtr="1" compatLnSpc="1">
            <a:noAutofit/>
          </a:bodyPr>
          <a:lstStyle>
            <a:lvl1pPr marL="0" marR="0" lvl="0" indent="0" algn="ctr" defTabSz="457200" rtl="0" fontAlgn="auto" hangingPunct="1">
              <a:lnSpc>
                <a:spcPct val="100000"/>
              </a:lnSpc>
              <a:spcBef>
                <a:spcPts val="0"/>
              </a:spcBef>
              <a:spcAft>
                <a:spcPts val="0"/>
              </a:spcAft>
              <a:buNone/>
              <a:tabLst/>
              <a:defRPr lang="en-GB" sz="900" b="0" i="0" u="none" strike="noStrike" kern="1200" cap="none" spc="0" baseline="0">
                <a:solidFill>
                  <a:srgbClr val="898989"/>
                </a:solidFill>
                <a:uFillTx/>
                <a:latin typeface="Calibri"/>
              </a:defRPr>
            </a:lvl1pPr>
          </a:lstStyle>
          <a:p>
            <a:pPr lvl="0"/>
            <a:endParaRPr lang="en-GB"/>
          </a:p>
        </p:txBody>
      </p:sp>
      <p:sp>
        <p:nvSpPr>
          <p:cNvPr id="6" name="Slide Number Placeholder 5">
            <a:extLst>
              <a:ext uri="{FF2B5EF4-FFF2-40B4-BE49-F238E27FC236}">
                <a16:creationId xmlns:a16="http://schemas.microsoft.com/office/drawing/2014/main" id="{5B756132-C275-4561-88C5-73F7AB35BB62}"/>
              </a:ext>
            </a:extLst>
          </p:cNvPr>
          <p:cNvSpPr txBox="1">
            <a:spLocks noGrp="1"/>
          </p:cNvSpPr>
          <p:nvPr>
            <p:ph type="sldNum" sz="quarter" idx="4"/>
          </p:nvPr>
        </p:nvSpPr>
        <p:spPr>
          <a:xfrm>
            <a:off x="4843467" y="9181398"/>
            <a:ext cx="1543050" cy="527398"/>
          </a:xfrm>
          <a:prstGeom prst="rect">
            <a:avLst/>
          </a:prstGeom>
          <a:noFill/>
          <a:ln>
            <a:noFill/>
          </a:ln>
        </p:spPr>
        <p:txBody>
          <a:bodyPr vert="horz" wrap="square" lIns="91440" tIns="45720" rIns="91440" bIns="45720" anchor="ctr" anchorCtr="0" compatLnSpc="1">
            <a:noAutofit/>
          </a:bodyPr>
          <a:lstStyle>
            <a:lvl1pPr marL="0" marR="0" lvl="0" indent="0" algn="r" defTabSz="457200" rtl="0" fontAlgn="auto" hangingPunct="1">
              <a:lnSpc>
                <a:spcPct val="100000"/>
              </a:lnSpc>
              <a:spcBef>
                <a:spcPts val="0"/>
              </a:spcBef>
              <a:spcAft>
                <a:spcPts val="0"/>
              </a:spcAft>
              <a:buNone/>
              <a:tabLst/>
              <a:defRPr lang="en-GB" sz="900" b="0" i="0" u="none" strike="noStrike" kern="1200" cap="none" spc="0" baseline="0">
                <a:solidFill>
                  <a:srgbClr val="898989"/>
                </a:solidFill>
                <a:uFillTx/>
                <a:latin typeface="Calibri"/>
              </a:defRPr>
            </a:lvl1pPr>
          </a:lstStyle>
          <a:p>
            <a:pPr lvl="0"/>
            <a:fld id="{BF5533B1-8F10-416B-9943-26697422D380}" type="slidenum">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marL="0" marR="0" lvl="0" indent="0" algn="l" defTabSz="685800" rtl="0" fontAlgn="auto" hangingPunct="1">
        <a:lnSpc>
          <a:spcPct val="90000"/>
        </a:lnSpc>
        <a:spcBef>
          <a:spcPts val="0"/>
        </a:spcBef>
        <a:spcAft>
          <a:spcPts val="0"/>
        </a:spcAft>
        <a:buNone/>
        <a:tabLst/>
        <a:defRPr lang="en-US" sz="3300" b="0" i="0" u="none" strike="noStrike" kern="1200" cap="none" spc="0" baseline="0">
          <a:solidFill>
            <a:srgbClr val="000000"/>
          </a:solidFill>
          <a:uFillTx/>
          <a:latin typeface="Calibri Light"/>
        </a:defRPr>
      </a:lvl1pPr>
    </p:titleStyle>
    <p:bodyStyle>
      <a:lvl1pPr marL="171450" marR="0" lvl="0" indent="-171450" algn="l" defTabSz="685800" rtl="0" fontAlgn="auto" hangingPunct="1">
        <a:lnSpc>
          <a:spcPct val="90000"/>
        </a:lnSpc>
        <a:spcBef>
          <a:spcPts val="750"/>
        </a:spcBef>
        <a:spcAft>
          <a:spcPts val="0"/>
        </a:spcAft>
        <a:buSzPct val="100000"/>
        <a:buFont typeface="Arial" pitchFamily="34"/>
        <a:buChar char="•"/>
        <a:tabLst/>
        <a:defRPr lang="en-US" sz="2100" b="0" i="0" u="none" strike="noStrike" kern="1200" cap="none" spc="0" baseline="0">
          <a:solidFill>
            <a:srgbClr val="000000"/>
          </a:solidFill>
          <a:uFillTx/>
          <a:latin typeface="Calibri"/>
        </a:defRPr>
      </a:lvl1pPr>
      <a:lvl2pPr marL="514350" marR="0" lvl="1" indent="-171450" algn="l" defTabSz="685800" rtl="0" fontAlgn="auto" hangingPunct="1">
        <a:lnSpc>
          <a:spcPct val="90000"/>
        </a:lnSpc>
        <a:spcBef>
          <a:spcPts val="375"/>
        </a:spcBef>
        <a:spcAft>
          <a:spcPts val="0"/>
        </a:spcAft>
        <a:buSzPct val="100000"/>
        <a:buFont typeface="Arial" pitchFamily="34"/>
        <a:buChar char="•"/>
        <a:tabLst/>
        <a:defRPr lang="en-US" sz="1800" b="0" i="0" u="none" strike="noStrike" kern="1200" cap="none" spc="0" baseline="0">
          <a:solidFill>
            <a:srgbClr val="000000"/>
          </a:solidFill>
          <a:uFillTx/>
          <a:latin typeface="Calibri"/>
        </a:defRPr>
      </a:lvl2pPr>
      <a:lvl3pPr marL="857250" marR="0" lvl="2" indent="-171450" algn="l" defTabSz="685800" rtl="0" fontAlgn="auto" hangingPunct="1">
        <a:lnSpc>
          <a:spcPct val="90000"/>
        </a:lnSpc>
        <a:spcBef>
          <a:spcPts val="375"/>
        </a:spcBef>
        <a:spcAft>
          <a:spcPts val="0"/>
        </a:spcAft>
        <a:buSzPct val="100000"/>
        <a:buFont typeface="Arial" pitchFamily="34"/>
        <a:buChar char="•"/>
        <a:tabLst/>
        <a:defRPr lang="en-US" sz="1500" b="0" i="0" u="none" strike="noStrike" kern="1200" cap="none" spc="0" baseline="0">
          <a:solidFill>
            <a:srgbClr val="000000"/>
          </a:solidFill>
          <a:uFillTx/>
          <a:latin typeface="Calibri"/>
        </a:defRPr>
      </a:lvl3pPr>
      <a:lvl4pPr marL="1200150" marR="0" lvl="3" indent="-171450" algn="l" defTabSz="685800" rtl="0" fontAlgn="auto" hangingPunct="1">
        <a:lnSpc>
          <a:spcPct val="90000"/>
        </a:lnSpc>
        <a:spcBef>
          <a:spcPts val="375"/>
        </a:spcBef>
        <a:spcAft>
          <a:spcPts val="0"/>
        </a:spcAft>
        <a:buSzPct val="100000"/>
        <a:buFont typeface="Arial" pitchFamily="34"/>
        <a:buChar char="•"/>
        <a:tabLst/>
        <a:defRPr lang="en-US" sz="1350" b="0" i="0" u="none" strike="noStrike" kern="1200" cap="none" spc="0" baseline="0">
          <a:solidFill>
            <a:srgbClr val="000000"/>
          </a:solidFill>
          <a:uFillTx/>
          <a:latin typeface="Calibri"/>
        </a:defRPr>
      </a:lvl4pPr>
      <a:lvl5pPr marL="1543050" marR="0" lvl="4" indent="-171450" algn="l" defTabSz="685800" rtl="0" fontAlgn="auto" hangingPunct="1">
        <a:lnSpc>
          <a:spcPct val="90000"/>
        </a:lnSpc>
        <a:spcBef>
          <a:spcPts val="375"/>
        </a:spcBef>
        <a:spcAft>
          <a:spcPts val="0"/>
        </a:spcAft>
        <a:buSzPct val="100000"/>
        <a:buFont typeface="Arial" pitchFamily="34"/>
        <a:buChar char="•"/>
        <a:tabLst/>
        <a:defRPr lang="en-US" sz="1350" b="0" i="0" u="none" strike="noStrike" kern="1200" cap="none" spc="0" baseline="0">
          <a:solidFill>
            <a:srgbClr val="000000"/>
          </a:solidFill>
          <a:uFillTx/>
          <a:latin typeface="Calibri"/>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simple.wikipedia.org/wiki/Christianity" TargetMode="Externa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hyperlink" Target="http://epitemnein-epitomic.blogspot.com/2012/12/the-christian-cross-and-discipline.html" TargetMode="Externa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truetube.co.uk/film/church-history-ten-minute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name="Slide1">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A3FBC4DA-15D1-4DA1-8F96-3CBF88CED184}"/>
              </a:ext>
            </a:extLst>
          </p:cNvPr>
          <p:cNvSpPr/>
          <p:nvPr/>
        </p:nvSpPr>
        <p:spPr>
          <a:xfrm>
            <a:off x="138540" y="207815"/>
            <a:ext cx="6470074" cy="646330"/>
          </a:xfrm>
          <a:prstGeom prst="rect">
            <a:avLst/>
          </a:prstGeom>
          <a:solidFill>
            <a:srgbClr val="FFFFFF"/>
          </a:solidFill>
          <a:ln w="28575" cap="flat">
            <a:solidFill>
              <a:srgbClr val="000000"/>
            </a:solidFill>
            <a:prstDash val="solid"/>
            <a:miter/>
          </a:ln>
        </p:spPr>
        <p:txBody>
          <a:bodyPr vert="horz" wrap="square" lIns="91440" tIns="45720" rIns="91440" bIns="45720" anchor="ctr" anchorCtr="1" compatLnSpc="1">
            <a:no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sng" strike="noStrike" kern="1200" cap="none" spc="0" baseline="0" dirty="0">
                <a:solidFill>
                  <a:srgbClr val="000000"/>
                </a:solidFill>
                <a:uFillTx/>
                <a:latin typeface="Comic Sans MS" pitchFamily="66"/>
              </a:rPr>
              <a:t>1. Christianity Beliefs and Teachings- Work Booklet</a:t>
            </a:r>
          </a:p>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b="1" u="sng" dirty="0">
                <a:solidFill>
                  <a:srgbClr val="000000"/>
                </a:solidFill>
                <a:latin typeface="Comic Sans MS" pitchFamily="66"/>
              </a:rPr>
              <a:t>The Nature of God </a:t>
            </a:r>
            <a:endParaRPr lang="en-GB" sz="1800" b="1" i="0" u="sng" strike="noStrike" kern="1200" cap="none" spc="0" baseline="0" dirty="0">
              <a:solidFill>
                <a:srgbClr val="000000"/>
              </a:solidFill>
              <a:uFillTx/>
              <a:latin typeface="Comic Sans MS" pitchFamily="66"/>
            </a:endParaRPr>
          </a:p>
        </p:txBody>
      </p:sp>
      <p:sp>
        <p:nvSpPr>
          <p:cNvPr id="5" name="Rectangle 42">
            <a:extLst>
              <a:ext uri="{FF2B5EF4-FFF2-40B4-BE49-F238E27FC236}">
                <a16:creationId xmlns:a16="http://schemas.microsoft.com/office/drawing/2014/main" id="{4DE91902-C718-4C06-8A18-BC4AFAFDF220}"/>
              </a:ext>
            </a:extLst>
          </p:cNvPr>
          <p:cNvSpPr/>
          <p:nvPr/>
        </p:nvSpPr>
        <p:spPr>
          <a:xfrm>
            <a:off x="259373" y="5111917"/>
            <a:ext cx="6228408" cy="646331"/>
          </a:xfrm>
          <a:prstGeom prst="rect">
            <a:avLst/>
          </a:prstGeom>
          <a:solidFill>
            <a:srgbClr val="FFFFFF"/>
          </a:solidFill>
          <a:ln w="9528" cap="flat">
            <a:solidFill>
              <a:srgbClr val="000000"/>
            </a:solidFill>
            <a:prstDash val="solid"/>
            <a:miter/>
          </a:ln>
        </p:spPr>
        <p:txBody>
          <a:bodyPr vert="horz" wrap="square" lIns="91440" tIns="45720" rIns="91440" bIns="45720" anchor="t" anchorCtr="0" compatLnSpc="1">
            <a:sp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Use your revision guide to help you or GCSE bitesize. If you don’t have access to the internet </a:t>
            </a:r>
            <a:r>
              <a:rPr lang="en-GB" sz="1200" dirty="0">
                <a:solidFill>
                  <a:srgbClr val="000000"/>
                </a:solidFill>
                <a:latin typeface="Comic Sans MS" pitchFamily="66"/>
              </a:rPr>
              <a:t>and need help</a:t>
            </a:r>
            <a:r>
              <a:rPr lang="en-GB" sz="1200" b="0" i="0" u="none" strike="noStrike" kern="1200" cap="none" spc="0" baseline="0" dirty="0">
                <a:solidFill>
                  <a:srgbClr val="000000"/>
                </a:solidFill>
                <a:uFillTx/>
                <a:latin typeface="Comic Sans MS" pitchFamily="66"/>
              </a:rPr>
              <a:t> contact the school and they will pass a message onto Miss Dunne to give you a call.</a:t>
            </a:r>
          </a:p>
        </p:txBody>
      </p:sp>
      <p:pic>
        <p:nvPicPr>
          <p:cNvPr id="7" name="Picture 6" descr="A person taking a selfie&#10;&#10;Description automatically generated">
            <a:extLst>
              <a:ext uri="{FF2B5EF4-FFF2-40B4-BE49-F238E27FC236}">
                <a16:creationId xmlns:a16="http://schemas.microsoft.com/office/drawing/2014/main" id="{F329A59F-00B2-4E8B-8A3F-E0323F27604A}"/>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3339060" y="984353"/>
            <a:ext cx="2983043" cy="2983043"/>
          </a:xfrm>
          <a:prstGeom prst="rect">
            <a:avLst/>
          </a:prstGeom>
        </p:spPr>
      </p:pic>
      <p:pic>
        <p:nvPicPr>
          <p:cNvPr id="10" name="Picture 9" descr="An orange sunset in the background&#10;&#10;Description automatically generated">
            <a:extLst>
              <a:ext uri="{FF2B5EF4-FFF2-40B4-BE49-F238E27FC236}">
                <a16:creationId xmlns:a16="http://schemas.microsoft.com/office/drawing/2014/main" id="{419F8013-785D-43E6-861F-4974A850844C}"/>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370214" y="2004231"/>
            <a:ext cx="2829512" cy="2829512"/>
          </a:xfrm>
          <a:prstGeom prst="rect">
            <a:avLst/>
          </a:prstGeom>
        </p:spPr>
      </p:pic>
      <p:pic>
        <p:nvPicPr>
          <p:cNvPr id="12" name="Picture 11">
            <a:extLst>
              <a:ext uri="{FF2B5EF4-FFF2-40B4-BE49-F238E27FC236}">
                <a16:creationId xmlns:a16="http://schemas.microsoft.com/office/drawing/2014/main" id="{FB36AC72-E579-4A31-95C3-851E5DFBD73E}"/>
              </a:ext>
            </a:extLst>
          </p:cNvPr>
          <p:cNvPicPr>
            <a:picLocks noChangeAspect="1"/>
          </p:cNvPicPr>
          <p:nvPr/>
        </p:nvPicPr>
        <p:blipFill rotWithShape="1">
          <a:blip r:embed="rId6"/>
          <a:srcRect r="1365"/>
          <a:stretch/>
        </p:blipFill>
        <p:spPr>
          <a:xfrm>
            <a:off x="33610" y="5978264"/>
            <a:ext cx="6764430" cy="385762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7">
            <a:extLst>
              <a:ext uri="{FF2B5EF4-FFF2-40B4-BE49-F238E27FC236}">
                <a16:creationId xmlns:a16="http://schemas.microsoft.com/office/drawing/2014/main" id="{10EFCED2-DFEE-447E-ACF5-97E4E66AC48E}"/>
              </a:ext>
            </a:extLst>
          </p:cNvPr>
          <p:cNvSpPr/>
          <p:nvPr/>
        </p:nvSpPr>
        <p:spPr>
          <a:xfrm>
            <a:off x="166256" y="132831"/>
            <a:ext cx="6525487" cy="9608259"/>
          </a:xfrm>
          <a:custGeom>
            <a:avLst>
              <a:gd name="f10" fmla="val 0"/>
            </a:avLst>
            <a:gdLst>
              <a:gd name="f1" fmla="val 10800000"/>
              <a:gd name="f2" fmla="val 5400000"/>
              <a:gd name="f3" fmla="val 16200000"/>
              <a:gd name="f4" fmla="val w"/>
              <a:gd name="f5" fmla="val h"/>
              <a:gd name="f6" fmla="val ss"/>
              <a:gd name="f7" fmla="val 0"/>
              <a:gd name="f8" fmla="*/ 5419351 1 1725033"/>
              <a:gd name="f9" fmla="val 45"/>
              <a:gd name="f10" fmla="val 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FFFFFF"/>
          </a:solidFill>
          <a:ln w="38103" cap="flat">
            <a:solidFill>
              <a:srgbClr val="FF0000"/>
            </a:solidFill>
            <a:prstDash val="solid"/>
            <a:miter/>
          </a:ln>
        </p:spPr>
        <p:txBody>
          <a:bodyPr vert="horz" wrap="square" lIns="91440" tIns="45720" rIns="91440" bIns="45720" anchor="ctr" anchorCtr="0" compatLnSpc="1">
            <a:noAutofit/>
          </a:bodyPr>
          <a:lstStyle/>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p:txBody>
      </p:sp>
      <p:sp>
        <p:nvSpPr>
          <p:cNvPr id="4" name="Rectangle 17">
            <a:extLst>
              <a:ext uri="{FF2B5EF4-FFF2-40B4-BE49-F238E27FC236}">
                <a16:creationId xmlns:a16="http://schemas.microsoft.com/office/drawing/2014/main" id="{3644B3AE-453F-4CB0-85C0-B3E03A6E352D}"/>
              </a:ext>
            </a:extLst>
          </p:cNvPr>
          <p:cNvSpPr/>
          <p:nvPr/>
        </p:nvSpPr>
        <p:spPr>
          <a:xfrm>
            <a:off x="6317671" y="9438967"/>
            <a:ext cx="374071" cy="318165"/>
          </a:xfrm>
          <a:prstGeom prst="rect">
            <a:avLst/>
          </a:prstGeom>
          <a:solidFill>
            <a:srgbClr val="FFFFFF"/>
          </a:solidFill>
          <a:ln w="6345" cap="flat">
            <a:solidFill>
              <a:srgbClr val="FFFFFF"/>
            </a:solidFill>
            <a:prstDash val="solid"/>
            <a:miter/>
          </a:ln>
        </p:spPr>
        <p:txBody>
          <a:bodyPr vert="horz" wrap="square" lIns="91440" tIns="45720" rIns="91440" bIns="45720" anchor="t" anchorCtr="1" compatLnSpc="1">
            <a:spAutoFit/>
          </a:bodyPr>
          <a:lstStyle/>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100" b="0" i="0" u="none" strike="noStrike" kern="0" cap="none" spc="0" baseline="0" dirty="0">
                <a:solidFill>
                  <a:srgbClr val="000000"/>
                </a:solidFill>
                <a:uFillTx/>
                <a:latin typeface="Comic Sans MS" pitchFamily="66"/>
              </a:rPr>
              <a:t>9</a:t>
            </a:r>
          </a:p>
        </p:txBody>
      </p:sp>
    </p:spTree>
    <p:extLst>
      <p:ext uri="{BB962C8B-B14F-4D97-AF65-F5344CB8AC3E}">
        <p14:creationId xmlns:p14="http://schemas.microsoft.com/office/powerpoint/2010/main" val="15110762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a:extLst>
              <a:ext uri="{FF2B5EF4-FFF2-40B4-BE49-F238E27FC236}">
                <a16:creationId xmlns:a16="http://schemas.microsoft.com/office/drawing/2014/main" id="{A94DDED0-7984-4F62-9188-F485B16EA09A}"/>
              </a:ext>
            </a:extLst>
          </p:cNvPr>
          <p:cNvSpPr/>
          <p:nvPr/>
        </p:nvSpPr>
        <p:spPr>
          <a:xfrm>
            <a:off x="166256" y="166256"/>
            <a:ext cx="6525487" cy="600164"/>
          </a:xfrm>
          <a:prstGeom prst="rect">
            <a:avLst/>
          </a:prstGeom>
          <a:solidFill>
            <a:srgbClr val="FFFFFF"/>
          </a:solidFill>
          <a:ln w="6345" cap="flat">
            <a:solidFill>
              <a:srgbClr val="000000"/>
            </a:solidFill>
            <a:prstDash val="solid"/>
            <a:miter/>
          </a:ln>
        </p:spPr>
        <p:txBody>
          <a:bodyPr vert="horz" wrap="square" lIns="91440" tIns="45720" rIns="91440" bIns="45720" anchor="t" anchorCtr="0" compatLnSpc="1">
            <a:spAutoFit/>
          </a:bodyPr>
          <a:lstStyle/>
          <a:p>
            <a:pPr lvl="0" algn="ctr">
              <a:defRPr sz="1800" b="0" i="0" u="none" strike="noStrike" kern="0" cap="none" spc="0" baseline="0">
                <a:solidFill>
                  <a:srgbClr val="000000"/>
                </a:solidFill>
                <a:uFillTx/>
              </a:defRPr>
            </a:pPr>
            <a:r>
              <a:rPr lang="en-GB" sz="1100" b="1" u="sng" dirty="0">
                <a:solidFill>
                  <a:srgbClr val="000000"/>
                </a:solidFill>
                <a:latin typeface="Comic Sans MS" pitchFamily="66"/>
              </a:rPr>
              <a:t>1.3 The oneness of God and the Trinity</a:t>
            </a:r>
          </a:p>
          <a:p>
            <a:pPr marL="171450" lvl="0" indent="-171450">
              <a:buSzPct val="100000"/>
              <a:buFont typeface="Arial" pitchFamily="34"/>
              <a:buChar char="•"/>
              <a:defRPr sz="1800" b="0" i="0" u="none" strike="noStrike" kern="0" cap="none" spc="0" baseline="0">
                <a:solidFill>
                  <a:srgbClr val="000000"/>
                </a:solidFill>
                <a:uFillTx/>
              </a:defRPr>
            </a:pPr>
            <a:r>
              <a:rPr lang="en-GB" sz="1100" dirty="0">
                <a:solidFill>
                  <a:srgbClr val="000000"/>
                </a:solidFill>
                <a:latin typeface="Comic Sans MS" pitchFamily="66"/>
              </a:rPr>
              <a:t>Understand and analyse the concepts of the oneness of God and the Trinity</a:t>
            </a:r>
          </a:p>
          <a:p>
            <a:pPr marL="171450" lvl="0" indent="-171450">
              <a:buSzPct val="100000"/>
              <a:buFont typeface="Arial" pitchFamily="34"/>
              <a:buChar char="•"/>
              <a:defRPr sz="1800" b="0" i="0" u="none" strike="noStrike" kern="0" cap="none" spc="0" baseline="0">
                <a:solidFill>
                  <a:srgbClr val="000000"/>
                </a:solidFill>
                <a:uFillTx/>
              </a:defRPr>
            </a:pPr>
            <a:r>
              <a:rPr lang="en-GB" sz="1100" dirty="0">
                <a:solidFill>
                  <a:srgbClr val="000000"/>
                </a:solidFill>
                <a:latin typeface="Comic Sans MS" pitchFamily="66"/>
              </a:rPr>
              <a:t>Evaluate what may seem to be conflicting ideas about God.</a:t>
            </a:r>
          </a:p>
        </p:txBody>
      </p:sp>
      <p:sp>
        <p:nvSpPr>
          <p:cNvPr id="5" name="Rectangle 17">
            <a:extLst>
              <a:ext uri="{FF2B5EF4-FFF2-40B4-BE49-F238E27FC236}">
                <a16:creationId xmlns:a16="http://schemas.microsoft.com/office/drawing/2014/main" id="{D5623201-3A4D-49A9-80C3-BEF2854BA3DA}"/>
              </a:ext>
            </a:extLst>
          </p:cNvPr>
          <p:cNvSpPr/>
          <p:nvPr/>
        </p:nvSpPr>
        <p:spPr>
          <a:xfrm>
            <a:off x="6317671" y="9438967"/>
            <a:ext cx="374071" cy="318165"/>
          </a:xfrm>
          <a:prstGeom prst="rect">
            <a:avLst/>
          </a:prstGeom>
          <a:solidFill>
            <a:srgbClr val="FFFFFF"/>
          </a:solidFill>
          <a:ln w="6345" cap="flat">
            <a:solidFill>
              <a:srgbClr val="FFFFFF"/>
            </a:solidFill>
            <a:prstDash val="solid"/>
            <a:miter/>
          </a:ln>
        </p:spPr>
        <p:txBody>
          <a:bodyPr vert="horz" wrap="square" lIns="91440" tIns="45720" rIns="91440" bIns="45720" anchor="t" anchorCtr="1" compatLnSpc="1">
            <a:spAutoFit/>
          </a:bodyPr>
          <a:lstStyle/>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100" b="0" i="0" u="none" strike="noStrike" kern="0" cap="none" spc="0" baseline="0" dirty="0">
                <a:solidFill>
                  <a:srgbClr val="000000"/>
                </a:solidFill>
                <a:uFillTx/>
                <a:latin typeface="Comic Sans MS" pitchFamily="66"/>
              </a:rPr>
              <a:t>10</a:t>
            </a:r>
          </a:p>
        </p:txBody>
      </p:sp>
      <p:sp>
        <p:nvSpPr>
          <p:cNvPr id="6" name="Rounded Rectangle 7">
            <a:extLst>
              <a:ext uri="{FF2B5EF4-FFF2-40B4-BE49-F238E27FC236}">
                <a16:creationId xmlns:a16="http://schemas.microsoft.com/office/drawing/2014/main" id="{368C1CDC-6E01-4286-85E9-02E8D060F026}"/>
              </a:ext>
            </a:extLst>
          </p:cNvPr>
          <p:cNvSpPr/>
          <p:nvPr/>
        </p:nvSpPr>
        <p:spPr>
          <a:xfrm>
            <a:off x="1675247" y="1362728"/>
            <a:ext cx="5016497" cy="2006114"/>
          </a:xfrm>
          <a:custGeom>
            <a:avLst>
              <a:gd name="f10" fmla="val 0"/>
            </a:avLst>
            <a:gdLst>
              <a:gd name="f1" fmla="val 10800000"/>
              <a:gd name="f2" fmla="val 5400000"/>
              <a:gd name="f3" fmla="val 16200000"/>
              <a:gd name="f4" fmla="val w"/>
              <a:gd name="f5" fmla="val h"/>
              <a:gd name="f6" fmla="val ss"/>
              <a:gd name="f7" fmla="val 0"/>
              <a:gd name="f8" fmla="*/ 5419351 1 1725033"/>
              <a:gd name="f9" fmla="val 45"/>
              <a:gd name="f10" fmla="val 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FFFFFF"/>
          </a:solidFill>
          <a:ln cap="flat">
            <a:noFill/>
            <a:prstDash val="solid"/>
          </a:ln>
        </p:spPr>
        <p:txBody>
          <a:bodyPr vert="horz" wrap="square" lIns="91440" tIns="45720" rIns="91440" bIns="45720" anchor="ctr" anchorCtr="0" compatLnSpc="1">
            <a:noAutofit/>
          </a:bodyPr>
          <a:lstStyle/>
          <a:p>
            <a:pPr marL="457200" indent="-457200">
              <a:buFont typeface="+mj-lt"/>
              <a:buAutoNum type="alphaUcPeriod"/>
            </a:pPr>
            <a:r>
              <a:rPr lang="en-GB" sz="1200" dirty="0">
                <a:latin typeface="Comic Sans MS" pitchFamily="66" charset="0"/>
              </a:rPr>
              <a:t>The third person of the Trinity whom Christian believe is the inspiring presence of God in the world.</a:t>
            </a:r>
          </a:p>
          <a:p>
            <a:pPr marL="228600" indent="-228600">
              <a:buFont typeface="+mj-lt"/>
              <a:buAutoNum type="alphaUcPeriod"/>
            </a:pPr>
            <a:endParaRPr lang="en-GB" sz="1200" dirty="0">
              <a:latin typeface="Comic Sans MS" pitchFamily="66" charset="0"/>
            </a:endParaRPr>
          </a:p>
          <a:p>
            <a:pPr marL="457200" indent="-457200">
              <a:buFont typeface="+mj-lt"/>
              <a:buAutoNum type="alphaUcPeriod"/>
            </a:pPr>
            <a:r>
              <a:rPr lang="en-GB" sz="1200" dirty="0">
                <a:latin typeface="Comic Sans MS" pitchFamily="66" charset="0"/>
              </a:rPr>
              <a:t>A title used for Jesus, the second person of the Trinity; denotes the special relationship between Jesus and God the Father.</a:t>
            </a:r>
          </a:p>
          <a:p>
            <a:pPr marL="457200" indent="-457200">
              <a:buFont typeface="+mj-lt"/>
              <a:buAutoNum type="alphaUcPeriod"/>
            </a:pPr>
            <a:endParaRPr lang="en-GB" sz="1200" dirty="0">
              <a:latin typeface="Comic Sans MS" pitchFamily="66" charset="0"/>
            </a:endParaRPr>
          </a:p>
          <a:p>
            <a:pPr marL="457200" indent="-457200">
              <a:buFont typeface="+mj-lt"/>
              <a:buAutoNum type="alphaUcPeriod"/>
            </a:pPr>
            <a:r>
              <a:rPr lang="en-GB" sz="1200" dirty="0">
                <a:latin typeface="Comic Sans MS" pitchFamily="66" charset="0"/>
              </a:rPr>
              <a:t>The belief that there are three persons in the One God; the Father, the Son and the Holy Spirit and separate, but are also one being.</a:t>
            </a:r>
          </a:p>
        </p:txBody>
      </p:sp>
      <p:sp>
        <p:nvSpPr>
          <p:cNvPr id="7" name="Rectangle 8">
            <a:extLst>
              <a:ext uri="{FF2B5EF4-FFF2-40B4-BE49-F238E27FC236}">
                <a16:creationId xmlns:a16="http://schemas.microsoft.com/office/drawing/2014/main" id="{B13BA5E1-D267-493B-81BF-6E9C2131FE5D}"/>
              </a:ext>
            </a:extLst>
          </p:cNvPr>
          <p:cNvSpPr/>
          <p:nvPr/>
        </p:nvSpPr>
        <p:spPr>
          <a:xfrm>
            <a:off x="166256" y="935697"/>
            <a:ext cx="6525487" cy="318165"/>
          </a:xfrm>
          <a:prstGeom prst="rect">
            <a:avLst/>
          </a:prstGeom>
          <a:solidFill>
            <a:srgbClr val="FFFFFF"/>
          </a:solidFill>
          <a:ln w="6345" cap="flat">
            <a:solidFill>
              <a:srgbClr val="000000"/>
            </a:solidFill>
            <a:prstDash val="solid"/>
            <a:miter/>
          </a:ln>
        </p:spPr>
        <p:txBody>
          <a:bodyPr vert="horz" wrap="square" lIns="91440" tIns="45720" rIns="91440" bIns="45720" anchor="t" anchorCtr="1" compatLnSpc="1">
            <a:spAutoFit/>
          </a:bodyPr>
          <a:lstStyle/>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100" b="0" i="0" u="sng" strike="noStrike" kern="0" cap="none" spc="0" baseline="0" dirty="0">
                <a:solidFill>
                  <a:srgbClr val="000000"/>
                </a:solidFill>
                <a:uFillTx/>
                <a:latin typeface="Comic Sans MS" pitchFamily="66"/>
              </a:rPr>
              <a:t>Task </a:t>
            </a:r>
            <a:r>
              <a:rPr lang="en-GB" sz="1100" u="sng" kern="0" dirty="0">
                <a:solidFill>
                  <a:srgbClr val="000000"/>
                </a:solidFill>
                <a:latin typeface="Comic Sans MS" pitchFamily="66"/>
              </a:rPr>
              <a:t>A</a:t>
            </a:r>
            <a:r>
              <a:rPr lang="en-GB" sz="1100" b="0" i="0" u="sng" strike="noStrike" kern="0" cap="none" spc="0" baseline="0" dirty="0">
                <a:solidFill>
                  <a:srgbClr val="000000"/>
                </a:solidFill>
                <a:uFillTx/>
                <a:latin typeface="Comic Sans MS" pitchFamily="66"/>
              </a:rPr>
              <a:t>: Key Word Match- Research to help you/ Use the textbook </a:t>
            </a:r>
            <a:endParaRPr lang="en-GB" sz="1100" b="0" i="0" u="none" strike="noStrike" kern="0" cap="none" spc="0" baseline="0" dirty="0">
              <a:solidFill>
                <a:srgbClr val="000000"/>
              </a:solidFill>
              <a:uFillTx/>
              <a:latin typeface="Comic Sans MS" pitchFamily="66"/>
            </a:endParaRPr>
          </a:p>
        </p:txBody>
      </p:sp>
      <p:sp>
        <p:nvSpPr>
          <p:cNvPr id="8" name="Rounded Rectangle 6">
            <a:extLst>
              <a:ext uri="{FF2B5EF4-FFF2-40B4-BE49-F238E27FC236}">
                <a16:creationId xmlns:a16="http://schemas.microsoft.com/office/drawing/2014/main" id="{C513DA5D-E4B2-418C-8E53-C617971FAB4A}"/>
              </a:ext>
            </a:extLst>
          </p:cNvPr>
          <p:cNvSpPr/>
          <p:nvPr/>
        </p:nvSpPr>
        <p:spPr>
          <a:xfrm>
            <a:off x="167289" y="1705138"/>
            <a:ext cx="1507958" cy="1231788"/>
          </a:xfrm>
          <a:custGeom>
            <a:avLst>
              <a:gd name="f10" fmla="val 0"/>
            </a:avLst>
            <a:gdLst>
              <a:gd name="f1" fmla="val 10800000"/>
              <a:gd name="f2" fmla="val 5400000"/>
              <a:gd name="f3" fmla="val 16200000"/>
              <a:gd name="f4" fmla="val w"/>
              <a:gd name="f5" fmla="val h"/>
              <a:gd name="f6" fmla="val ss"/>
              <a:gd name="f7" fmla="val 0"/>
              <a:gd name="f8" fmla="*/ 5419351 1 1725033"/>
              <a:gd name="f9" fmla="val 45"/>
              <a:gd name="f10" fmla="val 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FFFFFF"/>
          </a:solidFill>
          <a:ln cap="flat">
            <a:noFill/>
            <a:prstDash val="solid"/>
          </a:ln>
        </p:spPr>
        <p:txBody>
          <a:bodyPr vert="horz" wrap="square" lIns="91440" tIns="45720" rIns="91440" bIns="45720" anchor="ctr" anchorCtr="0" compatLnSpc="1">
            <a:noAutofit/>
          </a:bodyPr>
          <a:lstStyle/>
          <a:p>
            <a:pPr marL="457200" indent="-457200">
              <a:buFont typeface="+mj-lt"/>
              <a:buAutoNum type="arabicPeriod"/>
            </a:pPr>
            <a:r>
              <a:rPr lang="en-GB" sz="1200" dirty="0">
                <a:latin typeface="Comic Sans MS" pitchFamily="66" charset="0"/>
              </a:rPr>
              <a:t>Trinity</a:t>
            </a:r>
          </a:p>
          <a:p>
            <a:pPr marL="228600" indent="-228600">
              <a:buFont typeface="+mj-lt"/>
              <a:buAutoNum type="arabicPeriod"/>
            </a:pPr>
            <a:endParaRPr lang="en-GB" sz="1200" dirty="0">
              <a:latin typeface="Comic Sans MS" pitchFamily="66" charset="0"/>
            </a:endParaRPr>
          </a:p>
          <a:p>
            <a:pPr marL="457200" indent="-457200">
              <a:buFont typeface="+mj-lt"/>
              <a:buAutoNum type="arabicPeriod"/>
            </a:pPr>
            <a:r>
              <a:rPr lang="en-GB" sz="1200" dirty="0">
                <a:latin typeface="Comic Sans MS" pitchFamily="66" charset="0"/>
              </a:rPr>
              <a:t>Holy Spirit</a:t>
            </a:r>
          </a:p>
          <a:p>
            <a:pPr marL="457200" indent="-457200">
              <a:buFont typeface="+mj-lt"/>
              <a:buAutoNum type="arabicPeriod"/>
            </a:pPr>
            <a:endParaRPr lang="en-GB" sz="1200" dirty="0">
              <a:latin typeface="Comic Sans MS" pitchFamily="66" charset="0"/>
            </a:endParaRPr>
          </a:p>
          <a:p>
            <a:pPr marL="457200" indent="-457200">
              <a:buFont typeface="+mj-lt"/>
              <a:buAutoNum type="arabicPeriod"/>
            </a:pPr>
            <a:r>
              <a:rPr lang="en-GB" sz="1200" dirty="0">
                <a:latin typeface="Comic Sans MS" pitchFamily="66" charset="0"/>
              </a:rPr>
              <a:t>Son of God</a:t>
            </a:r>
          </a:p>
        </p:txBody>
      </p:sp>
      <p:sp>
        <p:nvSpPr>
          <p:cNvPr id="9" name="Oval 8">
            <a:extLst>
              <a:ext uri="{FF2B5EF4-FFF2-40B4-BE49-F238E27FC236}">
                <a16:creationId xmlns:a16="http://schemas.microsoft.com/office/drawing/2014/main" id="{598C6EB4-7CE6-49B5-8D8A-882B65D6C78F}"/>
              </a:ext>
            </a:extLst>
          </p:cNvPr>
          <p:cNvSpPr/>
          <p:nvPr/>
        </p:nvSpPr>
        <p:spPr>
          <a:xfrm>
            <a:off x="2673164" y="4623252"/>
            <a:ext cx="1674496" cy="1016357"/>
          </a:xfrm>
          <a:prstGeom prst="ellipse">
            <a:avLst/>
          </a:prstGeom>
          <a:solidFill>
            <a:srgbClr val="FFFFFF"/>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0000"/>
                </a:solidFill>
                <a:latin typeface="Comic Sans MS"/>
                <a:cs typeface="Comic Sans MS"/>
              </a:rPr>
              <a:t>God</a:t>
            </a:r>
          </a:p>
          <a:p>
            <a:pPr algn="ctr"/>
            <a:r>
              <a:rPr lang="en-US" dirty="0">
                <a:solidFill>
                  <a:srgbClr val="000000"/>
                </a:solidFill>
                <a:latin typeface="Comic Sans MS"/>
                <a:cs typeface="Comic Sans MS"/>
              </a:rPr>
              <a:t>The Trinity</a:t>
            </a:r>
          </a:p>
        </p:txBody>
      </p:sp>
      <p:sp>
        <p:nvSpPr>
          <p:cNvPr id="10" name="Rectangle 9">
            <a:extLst>
              <a:ext uri="{FF2B5EF4-FFF2-40B4-BE49-F238E27FC236}">
                <a16:creationId xmlns:a16="http://schemas.microsoft.com/office/drawing/2014/main" id="{D8FC3E0E-14E2-4E4A-8136-DF5A0E34B41B}"/>
              </a:ext>
            </a:extLst>
          </p:cNvPr>
          <p:cNvSpPr/>
          <p:nvPr/>
        </p:nvSpPr>
        <p:spPr>
          <a:xfrm>
            <a:off x="2586678" y="3584955"/>
            <a:ext cx="1775078" cy="1016357"/>
          </a:xfrm>
          <a:prstGeom prst="rect">
            <a:avLst/>
          </a:prstGeom>
          <a:solidFill>
            <a:srgbClr val="FF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u="sng" dirty="0">
                <a:solidFill>
                  <a:srgbClr val="000000"/>
                </a:solidFill>
                <a:latin typeface="Comic Sans MS"/>
                <a:cs typeface="Comic Sans MS"/>
              </a:rPr>
              <a:t>God the Father</a:t>
            </a:r>
          </a:p>
          <a:p>
            <a:pPr algn="ctr"/>
            <a:r>
              <a:rPr lang="en-US" sz="1200" dirty="0">
                <a:solidFill>
                  <a:srgbClr val="000000"/>
                </a:solidFill>
                <a:latin typeface="Comic Sans MS"/>
                <a:cs typeface="Comic Sans MS"/>
              </a:rPr>
              <a:t>Creator</a:t>
            </a:r>
          </a:p>
          <a:p>
            <a:pPr algn="ctr"/>
            <a:r>
              <a:rPr lang="en-US" sz="1200" dirty="0">
                <a:solidFill>
                  <a:srgbClr val="000000"/>
                </a:solidFill>
                <a:latin typeface="Comic Sans MS"/>
                <a:cs typeface="Comic Sans MS"/>
              </a:rPr>
              <a:t>All powerful </a:t>
            </a:r>
          </a:p>
          <a:p>
            <a:pPr algn="ctr"/>
            <a:r>
              <a:rPr lang="en-US" sz="1200" dirty="0">
                <a:solidFill>
                  <a:srgbClr val="000000"/>
                </a:solidFill>
                <a:latin typeface="Comic Sans MS"/>
                <a:cs typeface="Comic Sans MS"/>
              </a:rPr>
              <a:t>All loving</a:t>
            </a:r>
          </a:p>
        </p:txBody>
      </p:sp>
      <p:sp>
        <p:nvSpPr>
          <p:cNvPr id="11" name="Rectangle 10">
            <a:extLst>
              <a:ext uri="{FF2B5EF4-FFF2-40B4-BE49-F238E27FC236}">
                <a16:creationId xmlns:a16="http://schemas.microsoft.com/office/drawing/2014/main" id="{E976DD80-E8A5-421D-9DD2-FCCB4BC0CFA8}"/>
              </a:ext>
            </a:extLst>
          </p:cNvPr>
          <p:cNvSpPr/>
          <p:nvPr/>
        </p:nvSpPr>
        <p:spPr>
          <a:xfrm>
            <a:off x="4452584" y="4898193"/>
            <a:ext cx="1674496" cy="1231788"/>
          </a:xfrm>
          <a:prstGeom prst="rect">
            <a:avLst/>
          </a:prstGeom>
          <a:solidFill>
            <a:srgbClr val="FF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u="sng" dirty="0">
                <a:solidFill>
                  <a:srgbClr val="000000"/>
                </a:solidFill>
                <a:latin typeface="Comic Sans MS"/>
                <a:cs typeface="Comic Sans MS"/>
              </a:rPr>
              <a:t>God the Son</a:t>
            </a:r>
          </a:p>
          <a:p>
            <a:pPr algn="ctr"/>
            <a:r>
              <a:rPr lang="en-US" sz="1200" dirty="0">
                <a:solidFill>
                  <a:srgbClr val="000000"/>
                </a:solidFill>
                <a:latin typeface="Comic Sans MS"/>
                <a:cs typeface="Comic Sans MS"/>
              </a:rPr>
              <a:t>Jesus</a:t>
            </a:r>
          </a:p>
          <a:p>
            <a:pPr algn="ctr"/>
            <a:r>
              <a:rPr lang="en-US" sz="1200" dirty="0" err="1">
                <a:solidFill>
                  <a:srgbClr val="000000"/>
                </a:solidFill>
                <a:latin typeface="Comic Sans MS"/>
                <a:cs typeface="Comic Sans MS"/>
              </a:rPr>
              <a:t>Saviour</a:t>
            </a:r>
            <a:endParaRPr lang="en-US" sz="1200" dirty="0">
              <a:solidFill>
                <a:srgbClr val="000000"/>
              </a:solidFill>
              <a:latin typeface="Comic Sans MS"/>
              <a:cs typeface="Comic Sans MS"/>
            </a:endParaRPr>
          </a:p>
          <a:p>
            <a:pPr algn="ctr"/>
            <a:r>
              <a:rPr lang="en-US" sz="1200" dirty="0">
                <a:solidFill>
                  <a:srgbClr val="000000"/>
                </a:solidFill>
                <a:latin typeface="Comic Sans MS"/>
                <a:cs typeface="Comic Sans MS"/>
              </a:rPr>
              <a:t>Miracle worker</a:t>
            </a:r>
          </a:p>
          <a:p>
            <a:pPr algn="ctr"/>
            <a:r>
              <a:rPr lang="en-US" sz="1200" dirty="0">
                <a:solidFill>
                  <a:srgbClr val="000000"/>
                </a:solidFill>
                <a:latin typeface="Comic Sans MS"/>
                <a:cs typeface="Comic Sans MS"/>
              </a:rPr>
              <a:t>Man</a:t>
            </a:r>
          </a:p>
        </p:txBody>
      </p:sp>
      <p:sp>
        <p:nvSpPr>
          <p:cNvPr id="12" name="Rectangle 11">
            <a:extLst>
              <a:ext uri="{FF2B5EF4-FFF2-40B4-BE49-F238E27FC236}">
                <a16:creationId xmlns:a16="http://schemas.microsoft.com/office/drawing/2014/main" id="{4892A291-C39A-405F-A185-7C1D8087B4B5}"/>
              </a:ext>
            </a:extLst>
          </p:cNvPr>
          <p:cNvSpPr/>
          <p:nvPr/>
        </p:nvSpPr>
        <p:spPr>
          <a:xfrm>
            <a:off x="477204" y="4898193"/>
            <a:ext cx="2177024" cy="1231788"/>
          </a:xfrm>
          <a:prstGeom prst="rect">
            <a:avLst/>
          </a:prstGeom>
          <a:solidFill>
            <a:srgbClr val="FF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u="sng" dirty="0">
                <a:solidFill>
                  <a:srgbClr val="000000"/>
                </a:solidFill>
                <a:latin typeface="Comic Sans MS"/>
                <a:cs typeface="Comic Sans MS"/>
              </a:rPr>
              <a:t>God the Holy Spirit</a:t>
            </a:r>
          </a:p>
          <a:p>
            <a:pPr algn="ctr"/>
            <a:r>
              <a:rPr lang="en-US" sz="1200" dirty="0">
                <a:solidFill>
                  <a:srgbClr val="000000"/>
                </a:solidFill>
                <a:latin typeface="Comic Sans MS"/>
                <a:cs typeface="Comic Sans MS"/>
              </a:rPr>
              <a:t>Works on earth</a:t>
            </a:r>
          </a:p>
          <a:p>
            <a:pPr algn="ctr"/>
            <a:r>
              <a:rPr lang="en-US" sz="1200" dirty="0">
                <a:solidFill>
                  <a:srgbClr val="000000"/>
                </a:solidFill>
                <a:latin typeface="Comic Sans MS"/>
                <a:cs typeface="Comic Sans MS"/>
              </a:rPr>
              <a:t>Guides and influences and sustains life on earth.</a:t>
            </a:r>
          </a:p>
          <a:p>
            <a:pPr algn="ctr"/>
            <a:r>
              <a:rPr lang="en-US" sz="1200" dirty="0">
                <a:solidFill>
                  <a:srgbClr val="000000"/>
                </a:solidFill>
                <a:latin typeface="Comic Sans MS"/>
                <a:cs typeface="Comic Sans MS"/>
              </a:rPr>
              <a:t>Unseen power of God.</a:t>
            </a:r>
          </a:p>
        </p:txBody>
      </p:sp>
      <p:sp>
        <p:nvSpPr>
          <p:cNvPr id="15" name="Right Arrow 11">
            <a:extLst>
              <a:ext uri="{FF2B5EF4-FFF2-40B4-BE49-F238E27FC236}">
                <a16:creationId xmlns:a16="http://schemas.microsoft.com/office/drawing/2014/main" id="{6D1DC682-F6C8-4B02-A2F9-ADCC6F8E45FC}"/>
              </a:ext>
            </a:extLst>
          </p:cNvPr>
          <p:cNvSpPr/>
          <p:nvPr/>
        </p:nvSpPr>
        <p:spPr>
          <a:xfrm rot="19139536">
            <a:off x="2030749" y="4372149"/>
            <a:ext cx="868290" cy="530386"/>
          </a:xfrm>
          <a:prstGeom prst="rightArrow">
            <a:avLst/>
          </a:prstGeom>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16" name="Right Arrow 11">
            <a:extLst>
              <a:ext uri="{FF2B5EF4-FFF2-40B4-BE49-F238E27FC236}">
                <a16:creationId xmlns:a16="http://schemas.microsoft.com/office/drawing/2014/main" id="{68B38276-7C2E-464C-819B-5916F4AA2E43}"/>
              </a:ext>
            </a:extLst>
          </p:cNvPr>
          <p:cNvSpPr/>
          <p:nvPr/>
        </p:nvSpPr>
        <p:spPr>
          <a:xfrm rot="2593980">
            <a:off x="4053065" y="4377747"/>
            <a:ext cx="868290" cy="530386"/>
          </a:xfrm>
          <a:prstGeom prst="rightArrow">
            <a:avLst/>
          </a:prstGeom>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17" name="Right Arrow 11">
            <a:extLst>
              <a:ext uri="{FF2B5EF4-FFF2-40B4-BE49-F238E27FC236}">
                <a16:creationId xmlns:a16="http://schemas.microsoft.com/office/drawing/2014/main" id="{D374068E-7D1C-42A4-B1EC-C339E48DAE13}"/>
              </a:ext>
            </a:extLst>
          </p:cNvPr>
          <p:cNvSpPr/>
          <p:nvPr/>
        </p:nvSpPr>
        <p:spPr>
          <a:xfrm rot="10800000">
            <a:off x="2405416" y="5551663"/>
            <a:ext cx="2177022" cy="655412"/>
          </a:xfrm>
          <a:prstGeom prst="rightArrow">
            <a:avLst/>
          </a:prstGeom>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941FD049-2478-4BB2-8124-AF850252055F}"/>
              </a:ext>
            </a:extLst>
          </p:cNvPr>
          <p:cNvSpPr/>
          <p:nvPr/>
        </p:nvSpPr>
        <p:spPr>
          <a:xfrm>
            <a:off x="356599" y="3388202"/>
            <a:ext cx="1775078" cy="1016357"/>
          </a:xfrm>
          <a:prstGeom prst="rect">
            <a:avLst/>
          </a:prstGeom>
          <a:solidFill>
            <a:srgbClr val="FF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rgbClr val="000000"/>
                </a:solidFill>
                <a:latin typeface="Comic Sans MS"/>
                <a:cs typeface="Comic Sans MS"/>
              </a:rPr>
              <a:t>Each part of the Trinity is fully God.</a:t>
            </a:r>
          </a:p>
          <a:p>
            <a:pPr algn="ctr"/>
            <a:r>
              <a:rPr lang="en-US" sz="1200" dirty="0">
                <a:solidFill>
                  <a:srgbClr val="000000"/>
                </a:solidFill>
                <a:latin typeface="Comic Sans MS"/>
                <a:cs typeface="Comic Sans MS"/>
              </a:rPr>
              <a:t>The persons of the Trinity are not the same.</a:t>
            </a:r>
          </a:p>
        </p:txBody>
      </p:sp>
      <p:sp>
        <p:nvSpPr>
          <p:cNvPr id="19" name="Rectangle 8">
            <a:extLst>
              <a:ext uri="{FF2B5EF4-FFF2-40B4-BE49-F238E27FC236}">
                <a16:creationId xmlns:a16="http://schemas.microsoft.com/office/drawing/2014/main" id="{6608061F-8A35-48AC-8CB9-328F39232D1A}"/>
              </a:ext>
            </a:extLst>
          </p:cNvPr>
          <p:cNvSpPr/>
          <p:nvPr/>
        </p:nvSpPr>
        <p:spPr>
          <a:xfrm>
            <a:off x="166255" y="6302521"/>
            <a:ext cx="6525487" cy="572080"/>
          </a:xfrm>
          <a:prstGeom prst="rect">
            <a:avLst/>
          </a:prstGeom>
          <a:solidFill>
            <a:srgbClr val="FFFFFF"/>
          </a:solidFill>
          <a:ln w="6345" cap="flat">
            <a:solidFill>
              <a:srgbClr val="000000"/>
            </a:solidFill>
            <a:prstDash val="solid"/>
            <a:miter/>
          </a:ln>
        </p:spPr>
        <p:txBody>
          <a:bodyPr vert="horz" wrap="square" lIns="91440" tIns="45720" rIns="91440" bIns="45720" anchor="t" anchorCtr="1" compatLnSpc="1">
            <a:spAutoFit/>
          </a:bodyPr>
          <a:lstStyle/>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100" b="0" i="0" u="sng" strike="noStrike" kern="0" cap="none" spc="0" baseline="0" dirty="0">
                <a:solidFill>
                  <a:srgbClr val="000000"/>
                </a:solidFill>
                <a:uFillTx/>
                <a:latin typeface="Comic Sans MS" pitchFamily="66"/>
              </a:rPr>
              <a:t>Task B: Create your own diagram of yourself</a:t>
            </a:r>
          </a:p>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100" i="1" u="sng" kern="0" dirty="0">
                <a:solidFill>
                  <a:srgbClr val="000000"/>
                </a:solidFill>
                <a:latin typeface="Comic Sans MS" pitchFamily="66"/>
              </a:rPr>
              <a:t>For example; the student, the friend, daughter/son or brother/ sister</a:t>
            </a:r>
            <a:endParaRPr lang="en-GB" sz="1100" b="0" i="1" u="none" strike="noStrike" kern="0" cap="none" spc="0" baseline="0" dirty="0">
              <a:solidFill>
                <a:srgbClr val="000000"/>
              </a:solidFill>
              <a:uFillTx/>
              <a:latin typeface="Comic Sans MS" pitchFamily="66"/>
            </a:endParaRPr>
          </a:p>
        </p:txBody>
      </p:sp>
    </p:spTree>
    <p:extLst>
      <p:ext uri="{BB962C8B-B14F-4D97-AF65-F5344CB8AC3E}">
        <p14:creationId xmlns:p14="http://schemas.microsoft.com/office/powerpoint/2010/main" val="100559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 presetClass="entr" presetSubtype="1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checkerboard(across)">
                                      <p:cBhvr>
                                        <p:cTn id="11" dur="500"/>
                                        <p:tgtEl>
                                          <p:spTgt spid="11"/>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blinds(horizontal)">
                                      <p:cBhvr>
                                        <p:cTn id="16" dur="500"/>
                                        <p:tgtEl>
                                          <p:spTgt spid="12"/>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checkerboard(across)">
                                      <p:cBhvr>
                                        <p:cTn id="25" dur="500"/>
                                        <p:tgtEl>
                                          <p:spTgt spid="9"/>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6"/>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17"/>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5" presetClass="entr" presetSubtype="10" fill="hold" grpId="0" nodeType="click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checkerboard(across)">
                                      <p:cBhvr>
                                        <p:cTn id="3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5" grpId="0" animBg="1"/>
      <p:bldP spid="16" grpId="0" animBg="1"/>
      <p:bldP spid="17" grpId="0" animBg="1"/>
      <p:bldP spid="1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a:extLst>
              <a:ext uri="{FF2B5EF4-FFF2-40B4-BE49-F238E27FC236}">
                <a16:creationId xmlns:a16="http://schemas.microsoft.com/office/drawing/2014/main" id="{EBA16E9B-DB4A-4D38-81BF-5CF1F9240DC3}"/>
              </a:ext>
            </a:extLst>
          </p:cNvPr>
          <p:cNvSpPr/>
          <p:nvPr/>
        </p:nvSpPr>
        <p:spPr>
          <a:xfrm>
            <a:off x="166256" y="166256"/>
            <a:ext cx="6525487" cy="600164"/>
          </a:xfrm>
          <a:prstGeom prst="rect">
            <a:avLst/>
          </a:prstGeom>
          <a:solidFill>
            <a:srgbClr val="FFFFFF"/>
          </a:solidFill>
          <a:ln w="6345" cap="flat">
            <a:solidFill>
              <a:srgbClr val="000000"/>
            </a:solidFill>
            <a:prstDash val="solid"/>
            <a:miter/>
          </a:ln>
        </p:spPr>
        <p:txBody>
          <a:bodyPr vert="horz" wrap="square" lIns="91440" tIns="45720" rIns="91440" bIns="45720" anchor="t" anchorCtr="0" compatLnSpc="1">
            <a:spAutoFit/>
          </a:bodyPr>
          <a:lstStyle/>
          <a:p>
            <a:pPr lvl="0" algn="ctr">
              <a:defRPr sz="1800" b="0" i="0" u="none" strike="noStrike" kern="0" cap="none" spc="0" baseline="0">
                <a:solidFill>
                  <a:srgbClr val="000000"/>
                </a:solidFill>
                <a:uFillTx/>
              </a:defRPr>
            </a:pPr>
            <a:r>
              <a:rPr lang="en-GB" sz="1100" b="1" u="sng" dirty="0">
                <a:solidFill>
                  <a:srgbClr val="000000"/>
                </a:solidFill>
                <a:latin typeface="Comic Sans MS" pitchFamily="66"/>
              </a:rPr>
              <a:t>1.3 The oneness of God and the Trinity</a:t>
            </a:r>
          </a:p>
          <a:p>
            <a:pPr marL="171450" lvl="0" indent="-171450">
              <a:buSzPct val="100000"/>
              <a:buFont typeface="Arial" pitchFamily="34"/>
              <a:buChar char="•"/>
              <a:defRPr sz="1800" b="0" i="0" u="none" strike="noStrike" kern="0" cap="none" spc="0" baseline="0">
                <a:solidFill>
                  <a:srgbClr val="000000"/>
                </a:solidFill>
                <a:uFillTx/>
              </a:defRPr>
            </a:pPr>
            <a:r>
              <a:rPr lang="en-GB" sz="1100" dirty="0">
                <a:solidFill>
                  <a:srgbClr val="000000"/>
                </a:solidFill>
                <a:latin typeface="Comic Sans MS" pitchFamily="66"/>
              </a:rPr>
              <a:t>Understand and analyse the concepts of the oneness of God and the Trinity</a:t>
            </a:r>
          </a:p>
          <a:p>
            <a:pPr marL="171450" lvl="0" indent="-171450">
              <a:buSzPct val="100000"/>
              <a:buFont typeface="Arial" pitchFamily="34"/>
              <a:buChar char="•"/>
              <a:defRPr sz="1800" b="0" i="0" u="none" strike="noStrike" kern="0" cap="none" spc="0" baseline="0">
                <a:solidFill>
                  <a:srgbClr val="000000"/>
                </a:solidFill>
                <a:uFillTx/>
              </a:defRPr>
            </a:pPr>
            <a:r>
              <a:rPr lang="en-GB" sz="1100" dirty="0">
                <a:solidFill>
                  <a:srgbClr val="000000"/>
                </a:solidFill>
                <a:latin typeface="Comic Sans MS" pitchFamily="66"/>
              </a:rPr>
              <a:t>Evaluate what may seem to be conflicting ideas about God.</a:t>
            </a:r>
          </a:p>
        </p:txBody>
      </p:sp>
      <p:sp>
        <p:nvSpPr>
          <p:cNvPr id="5" name="Rectangle 17">
            <a:extLst>
              <a:ext uri="{FF2B5EF4-FFF2-40B4-BE49-F238E27FC236}">
                <a16:creationId xmlns:a16="http://schemas.microsoft.com/office/drawing/2014/main" id="{023C3D85-6688-485A-AEC4-775D92C207C0}"/>
              </a:ext>
            </a:extLst>
          </p:cNvPr>
          <p:cNvSpPr/>
          <p:nvPr/>
        </p:nvSpPr>
        <p:spPr>
          <a:xfrm>
            <a:off x="6317671" y="9438967"/>
            <a:ext cx="374071" cy="318165"/>
          </a:xfrm>
          <a:prstGeom prst="rect">
            <a:avLst/>
          </a:prstGeom>
          <a:solidFill>
            <a:srgbClr val="FFFFFF"/>
          </a:solidFill>
          <a:ln w="6345" cap="flat">
            <a:solidFill>
              <a:srgbClr val="FFFFFF"/>
            </a:solidFill>
            <a:prstDash val="solid"/>
            <a:miter/>
          </a:ln>
        </p:spPr>
        <p:txBody>
          <a:bodyPr vert="horz" wrap="square" lIns="91440" tIns="45720" rIns="91440" bIns="45720" anchor="t" anchorCtr="1" compatLnSpc="1">
            <a:spAutoFit/>
          </a:bodyPr>
          <a:lstStyle/>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100" b="0" i="0" u="none" strike="noStrike" kern="0" cap="none" spc="0" baseline="0" dirty="0">
                <a:solidFill>
                  <a:srgbClr val="000000"/>
                </a:solidFill>
                <a:uFillTx/>
                <a:latin typeface="Comic Sans MS" pitchFamily="66"/>
              </a:rPr>
              <a:t>1</a:t>
            </a:r>
            <a:r>
              <a:rPr lang="en-GB" sz="1100" kern="0" dirty="0">
                <a:solidFill>
                  <a:srgbClr val="000000"/>
                </a:solidFill>
                <a:latin typeface="Comic Sans MS" pitchFamily="66"/>
              </a:rPr>
              <a:t>1</a:t>
            </a:r>
            <a:endParaRPr lang="en-GB" sz="1100" b="0" i="0" u="none" strike="noStrike" kern="0" cap="none" spc="0" baseline="0" dirty="0">
              <a:solidFill>
                <a:srgbClr val="000000"/>
              </a:solidFill>
              <a:uFillTx/>
              <a:latin typeface="Comic Sans MS" pitchFamily="66"/>
            </a:endParaRPr>
          </a:p>
        </p:txBody>
      </p:sp>
      <p:sp>
        <p:nvSpPr>
          <p:cNvPr id="6" name="Rectangle 8">
            <a:extLst>
              <a:ext uri="{FF2B5EF4-FFF2-40B4-BE49-F238E27FC236}">
                <a16:creationId xmlns:a16="http://schemas.microsoft.com/office/drawing/2014/main" id="{962C6B87-5E66-4817-88BE-10A9AB8B83A2}"/>
              </a:ext>
            </a:extLst>
          </p:cNvPr>
          <p:cNvSpPr/>
          <p:nvPr/>
        </p:nvSpPr>
        <p:spPr>
          <a:xfrm>
            <a:off x="166256" y="935697"/>
            <a:ext cx="6525487" cy="572080"/>
          </a:xfrm>
          <a:prstGeom prst="rect">
            <a:avLst/>
          </a:prstGeom>
          <a:solidFill>
            <a:srgbClr val="FFFFFF"/>
          </a:solidFill>
          <a:ln w="6345" cap="flat">
            <a:solidFill>
              <a:srgbClr val="000000"/>
            </a:solidFill>
            <a:prstDash val="solid"/>
            <a:miter/>
          </a:ln>
        </p:spPr>
        <p:txBody>
          <a:bodyPr vert="horz" wrap="square" lIns="91440" tIns="45720" rIns="91440" bIns="45720" anchor="t" anchorCtr="1" compatLnSpc="1">
            <a:spAutoFit/>
          </a:bodyPr>
          <a:lstStyle/>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100" b="0" i="0" u="sng" strike="noStrike" kern="0" cap="none" spc="0" baseline="0" dirty="0">
                <a:solidFill>
                  <a:srgbClr val="000000"/>
                </a:solidFill>
                <a:uFillTx/>
                <a:latin typeface="Comic Sans MS" pitchFamily="66"/>
              </a:rPr>
              <a:t>Task C: Highlight the passages that show anything to do with the Trinity and annotate anything of interest. </a:t>
            </a:r>
            <a:endParaRPr lang="en-GB" sz="1100" b="0" i="1" u="none" strike="noStrike" kern="0" cap="none" spc="0" baseline="0" dirty="0">
              <a:solidFill>
                <a:srgbClr val="000000"/>
              </a:solidFill>
              <a:uFillTx/>
              <a:latin typeface="Comic Sans MS" pitchFamily="66"/>
            </a:endParaRPr>
          </a:p>
        </p:txBody>
      </p:sp>
      <p:sp>
        <p:nvSpPr>
          <p:cNvPr id="7" name="Rounded Rectangle 9">
            <a:extLst>
              <a:ext uri="{FF2B5EF4-FFF2-40B4-BE49-F238E27FC236}">
                <a16:creationId xmlns:a16="http://schemas.microsoft.com/office/drawing/2014/main" id="{F206BA19-8596-45F3-AA39-1954BB456E65}"/>
              </a:ext>
            </a:extLst>
          </p:cNvPr>
          <p:cNvSpPr/>
          <p:nvPr/>
        </p:nvSpPr>
        <p:spPr>
          <a:xfrm>
            <a:off x="166255" y="1689097"/>
            <a:ext cx="3106333" cy="1230566"/>
          </a:xfrm>
          <a:prstGeom prst="roundRect">
            <a:avLst>
              <a:gd name="adj" fmla="val 0"/>
            </a:avLst>
          </a:prstGeom>
          <a:solidFill>
            <a:srgbClr val="FFFFFF"/>
          </a:solidFill>
          <a:ln w="38100"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a:solidFill>
                  <a:schemeClr val="tx1"/>
                </a:solidFill>
                <a:latin typeface="Comic Sans MS" panose="030F0702030302020204" pitchFamily="66" charset="0"/>
              </a:rPr>
              <a:t>“I am the Lord your God, who brought you out of the land of Egypt, out of the house of bondage. You shall have no other gods before Me”</a:t>
            </a:r>
          </a:p>
          <a:p>
            <a:pPr algn="r"/>
            <a:r>
              <a:rPr lang="en-GB" sz="1200" i="1" dirty="0">
                <a:solidFill>
                  <a:schemeClr val="tx1"/>
                </a:solidFill>
                <a:latin typeface="Comic Sans MS" panose="030F0702030302020204" pitchFamily="66" charset="0"/>
              </a:rPr>
              <a:t>The 10 commandments; Commandment 1</a:t>
            </a:r>
          </a:p>
        </p:txBody>
      </p:sp>
      <p:sp>
        <p:nvSpPr>
          <p:cNvPr id="10" name="Rounded Rectangle 9">
            <a:extLst>
              <a:ext uri="{FF2B5EF4-FFF2-40B4-BE49-F238E27FC236}">
                <a16:creationId xmlns:a16="http://schemas.microsoft.com/office/drawing/2014/main" id="{9F7CCACA-6CBC-4B53-B261-6C5FCAD61D3A}"/>
              </a:ext>
            </a:extLst>
          </p:cNvPr>
          <p:cNvSpPr/>
          <p:nvPr/>
        </p:nvSpPr>
        <p:spPr>
          <a:xfrm>
            <a:off x="166254" y="3143544"/>
            <a:ext cx="3106333" cy="2561880"/>
          </a:xfrm>
          <a:prstGeom prst="roundRect">
            <a:avLst>
              <a:gd name="adj" fmla="val 0"/>
            </a:avLst>
          </a:prstGeom>
          <a:solidFill>
            <a:srgbClr val="FFFFFF"/>
          </a:solidFill>
          <a:ln w="38100"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a:solidFill>
                  <a:schemeClr val="tx1"/>
                </a:solidFill>
                <a:latin typeface="Comic Sans MS" panose="030F0702030302020204" pitchFamily="66" charset="0"/>
              </a:rPr>
              <a:t>“You shall not make for yourself a carved image, or any likeness of anything that is in heaven above, or that is in the earth beneath, or that is in the water under the earth; you shall not bow down to them nor serve them. For I, the Lord your God, am a jealous God, visiting the iniquity of the fathers on the children to the third and fourth generations of those who hate Me, but showing mercy to thousands, to those who love Me and keep My Commandments.”</a:t>
            </a:r>
          </a:p>
          <a:p>
            <a:pPr algn="ctr"/>
            <a:r>
              <a:rPr lang="en-GB" sz="1200" i="1" dirty="0">
                <a:solidFill>
                  <a:schemeClr val="tx1"/>
                </a:solidFill>
                <a:latin typeface="Comic Sans MS" panose="030F0702030302020204" pitchFamily="66" charset="0"/>
              </a:rPr>
              <a:t>The 10 commandments; Commandment 1</a:t>
            </a:r>
          </a:p>
        </p:txBody>
      </p:sp>
      <p:sp>
        <p:nvSpPr>
          <p:cNvPr id="11" name="Rounded Rectangle 9">
            <a:extLst>
              <a:ext uri="{FF2B5EF4-FFF2-40B4-BE49-F238E27FC236}">
                <a16:creationId xmlns:a16="http://schemas.microsoft.com/office/drawing/2014/main" id="{DB9E02D2-5B68-4705-979B-99504747F393}"/>
              </a:ext>
            </a:extLst>
          </p:cNvPr>
          <p:cNvSpPr/>
          <p:nvPr/>
        </p:nvSpPr>
        <p:spPr>
          <a:xfrm>
            <a:off x="166254" y="5929305"/>
            <a:ext cx="3106333" cy="1436129"/>
          </a:xfrm>
          <a:prstGeom prst="roundRect">
            <a:avLst>
              <a:gd name="adj" fmla="val 0"/>
            </a:avLst>
          </a:prstGeom>
          <a:solidFill>
            <a:srgbClr val="FFFFFF"/>
          </a:solidFill>
          <a:ln w="38100"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a:solidFill>
                  <a:schemeClr val="tx1"/>
                </a:solidFill>
                <a:latin typeface="Comic Sans MS" panose="030F0702030302020204" pitchFamily="66" charset="0"/>
              </a:rPr>
              <a:t>“In the beginning God created the heavens and the earth. Now the earth was formless and empty, darkness was over the surface of the deep, and the Spirit of God was hovering over the waters.”</a:t>
            </a:r>
          </a:p>
          <a:p>
            <a:pPr algn="r"/>
            <a:r>
              <a:rPr lang="en-GB" sz="1200" i="1" dirty="0">
                <a:solidFill>
                  <a:schemeClr val="tx1"/>
                </a:solidFill>
                <a:latin typeface="Comic Sans MS" panose="030F0702030302020204" pitchFamily="66" charset="0"/>
              </a:rPr>
              <a:t>Genesis 1</a:t>
            </a:r>
          </a:p>
        </p:txBody>
      </p:sp>
      <p:sp>
        <p:nvSpPr>
          <p:cNvPr id="12" name="Rounded Rectangle 9">
            <a:extLst>
              <a:ext uri="{FF2B5EF4-FFF2-40B4-BE49-F238E27FC236}">
                <a16:creationId xmlns:a16="http://schemas.microsoft.com/office/drawing/2014/main" id="{3D49A33D-4866-44D4-956E-050144E7E69F}"/>
              </a:ext>
            </a:extLst>
          </p:cNvPr>
          <p:cNvSpPr/>
          <p:nvPr/>
        </p:nvSpPr>
        <p:spPr>
          <a:xfrm>
            <a:off x="166253" y="7602387"/>
            <a:ext cx="3106334" cy="1852147"/>
          </a:xfrm>
          <a:prstGeom prst="roundRect">
            <a:avLst>
              <a:gd name="adj" fmla="val 0"/>
            </a:avLst>
          </a:prstGeom>
          <a:solidFill>
            <a:srgbClr val="FFFFFF"/>
          </a:solidFill>
          <a:ln w="38100"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a:solidFill>
                  <a:schemeClr val="tx1"/>
                </a:solidFill>
                <a:latin typeface="Comic Sans MS" panose="030F0702030302020204" pitchFamily="66" charset="0"/>
              </a:rPr>
              <a:t>“In those days Jesus came from Nazareth in Galilee and was baptized by John in the Jordan. Immediately coming up out of the water, He saw the heavens opening, and the Spirit like a dove descending upon Him; and a voice came out of the heavens: “You are My beloved Son, in You I am well-pleased.” </a:t>
            </a:r>
          </a:p>
          <a:p>
            <a:pPr algn="r"/>
            <a:r>
              <a:rPr lang="en-GB" sz="1200" i="1" dirty="0">
                <a:solidFill>
                  <a:schemeClr val="tx1"/>
                </a:solidFill>
                <a:latin typeface="Comic Sans MS" panose="030F0702030302020204" pitchFamily="66" charset="0"/>
              </a:rPr>
              <a:t>Mark 1:9-11 </a:t>
            </a:r>
          </a:p>
        </p:txBody>
      </p:sp>
    </p:spTree>
    <p:extLst>
      <p:ext uri="{BB962C8B-B14F-4D97-AF65-F5344CB8AC3E}">
        <p14:creationId xmlns:p14="http://schemas.microsoft.com/office/powerpoint/2010/main" val="5348300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a:extLst>
              <a:ext uri="{FF2B5EF4-FFF2-40B4-BE49-F238E27FC236}">
                <a16:creationId xmlns:a16="http://schemas.microsoft.com/office/drawing/2014/main" id="{1D3A3D06-5838-46A6-B1DE-89CE350198AA}"/>
              </a:ext>
            </a:extLst>
          </p:cNvPr>
          <p:cNvSpPr/>
          <p:nvPr/>
        </p:nvSpPr>
        <p:spPr>
          <a:xfrm>
            <a:off x="166256" y="166256"/>
            <a:ext cx="6525487" cy="600164"/>
          </a:xfrm>
          <a:prstGeom prst="rect">
            <a:avLst/>
          </a:prstGeom>
          <a:solidFill>
            <a:srgbClr val="FFFFFF"/>
          </a:solidFill>
          <a:ln w="6345" cap="flat">
            <a:solidFill>
              <a:srgbClr val="000000"/>
            </a:solidFill>
            <a:prstDash val="solid"/>
            <a:miter/>
          </a:ln>
        </p:spPr>
        <p:txBody>
          <a:bodyPr vert="horz" wrap="square" lIns="91440" tIns="45720" rIns="91440" bIns="45720" anchor="t" anchorCtr="0" compatLnSpc="1">
            <a:spAutoFit/>
          </a:bodyPr>
          <a:lstStyle/>
          <a:p>
            <a:pPr lvl="0" algn="ctr">
              <a:defRPr sz="1800" b="0" i="0" u="none" strike="noStrike" kern="0" cap="none" spc="0" baseline="0">
                <a:solidFill>
                  <a:srgbClr val="000000"/>
                </a:solidFill>
                <a:uFillTx/>
              </a:defRPr>
            </a:pPr>
            <a:r>
              <a:rPr lang="en-GB" sz="1100" b="1" u="sng" dirty="0">
                <a:solidFill>
                  <a:srgbClr val="000000"/>
                </a:solidFill>
                <a:latin typeface="Comic Sans MS" pitchFamily="66"/>
              </a:rPr>
              <a:t>1.3 The oneness of God and the Trinity</a:t>
            </a:r>
          </a:p>
          <a:p>
            <a:pPr marL="171450" lvl="0" indent="-171450">
              <a:buSzPct val="100000"/>
              <a:buFont typeface="Arial" pitchFamily="34"/>
              <a:buChar char="•"/>
              <a:defRPr sz="1800" b="0" i="0" u="none" strike="noStrike" kern="0" cap="none" spc="0" baseline="0">
                <a:solidFill>
                  <a:srgbClr val="000000"/>
                </a:solidFill>
                <a:uFillTx/>
              </a:defRPr>
            </a:pPr>
            <a:r>
              <a:rPr lang="en-GB" sz="1100" dirty="0">
                <a:solidFill>
                  <a:srgbClr val="000000"/>
                </a:solidFill>
                <a:latin typeface="Comic Sans MS" pitchFamily="66"/>
              </a:rPr>
              <a:t>Understand and analyse the concepts of the oneness of God and the Trinity</a:t>
            </a:r>
          </a:p>
          <a:p>
            <a:pPr marL="171450" lvl="0" indent="-171450">
              <a:buSzPct val="100000"/>
              <a:buFont typeface="Arial" pitchFamily="34"/>
              <a:buChar char="•"/>
              <a:defRPr sz="1800" b="0" i="0" u="none" strike="noStrike" kern="0" cap="none" spc="0" baseline="0">
                <a:solidFill>
                  <a:srgbClr val="000000"/>
                </a:solidFill>
                <a:uFillTx/>
              </a:defRPr>
            </a:pPr>
            <a:r>
              <a:rPr lang="en-GB" sz="1100" dirty="0">
                <a:solidFill>
                  <a:srgbClr val="000000"/>
                </a:solidFill>
                <a:latin typeface="Comic Sans MS" pitchFamily="66"/>
              </a:rPr>
              <a:t>Evaluate what may seem to be conflicting ideas about God.</a:t>
            </a:r>
          </a:p>
        </p:txBody>
      </p:sp>
      <p:sp>
        <p:nvSpPr>
          <p:cNvPr id="5" name="Rectangle 17">
            <a:extLst>
              <a:ext uri="{FF2B5EF4-FFF2-40B4-BE49-F238E27FC236}">
                <a16:creationId xmlns:a16="http://schemas.microsoft.com/office/drawing/2014/main" id="{8B36EBAC-F469-4938-94E1-9DA33A7FC288}"/>
              </a:ext>
            </a:extLst>
          </p:cNvPr>
          <p:cNvSpPr/>
          <p:nvPr/>
        </p:nvSpPr>
        <p:spPr>
          <a:xfrm>
            <a:off x="6317671" y="9438967"/>
            <a:ext cx="374071" cy="318165"/>
          </a:xfrm>
          <a:prstGeom prst="rect">
            <a:avLst/>
          </a:prstGeom>
          <a:solidFill>
            <a:srgbClr val="FFFFFF"/>
          </a:solidFill>
          <a:ln w="6345" cap="flat">
            <a:solidFill>
              <a:srgbClr val="FFFFFF"/>
            </a:solidFill>
            <a:prstDash val="solid"/>
            <a:miter/>
          </a:ln>
        </p:spPr>
        <p:txBody>
          <a:bodyPr vert="horz" wrap="square" lIns="91440" tIns="45720" rIns="91440" bIns="45720" anchor="t" anchorCtr="1" compatLnSpc="1">
            <a:spAutoFit/>
          </a:bodyPr>
          <a:lstStyle/>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100" b="0" i="0" u="none" strike="noStrike" kern="0" cap="none" spc="0" baseline="0" dirty="0">
                <a:solidFill>
                  <a:srgbClr val="000000"/>
                </a:solidFill>
                <a:uFillTx/>
                <a:latin typeface="Comic Sans MS" pitchFamily="66"/>
              </a:rPr>
              <a:t>12</a:t>
            </a:r>
          </a:p>
        </p:txBody>
      </p:sp>
      <p:sp>
        <p:nvSpPr>
          <p:cNvPr id="6" name="Rounded Rectangle 9">
            <a:extLst>
              <a:ext uri="{FF2B5EF4-FFF2-40B4-BE49-F238E27FC236}">
                <a16:creationId xmlns:a16="http://schemas.microsoft.com/office/drawing/2014/main" id="{074B7F07-354E-46DC-868E-07C61A9C9E57}"/>
              </a:ext>
            </a:extLst>
          </p:cNvPr>
          <p:cNvSpPr/>
          <p:nvPr/>
        </p:nvSpPr>
        <p:spPr>
          <a:xfrm>
            <a:off x="166257" y="1119955"/>
            <a:ext cx="3377044" cy="4734745"/>
          </a:xfrm>
          <a:prstGeom prst="roundRect">
            <a:avLst>
              <a:gd name="adj" fmla="val 0"/>
            </a:avLst>
          </a:prstGeom>
          <a:solidFill>
            <a:srgbClr val="FFFFFF"/>
          </a:solidFill>
          <a:ln w="38100"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a:solidFill>
                  <a:schemeClr val="tx1"/>
                </a:solidFill>
                <a:latin typeface="Comic Sans MS" panose="030F0702030302020204" pitchFamily="66" charset="0"/>
              </a:rPr>
              <a:t>“And the Lord appeared to him by the oaks of </a:t>
            </a:r>
            <a:r>
              <a:rPr lang="en-GB" sz="1200" dirty="0" err="1">
                <a:solidFill>
                  <a:schemeClr val="tx1"/>
                </a:solidFill>
                <a:latin typeface="Comic Sans MS" panose="030F0702030302020204" pitchFamily="66" charset="0"/>
              </a:rPr>
              <a:t>Mamre</a:t>
            </a:r>
            <a:r>
              <a:rPr lang="en-GB" sz="1200" dirty="0">
                <a:solidFill>
                  <a:schemeClr val="tx1"/>
                </a:solidFill>
                <a:latin typeface="Comic Sans MS" panose="030F0702030302020204" pitchFamily="66" charset="0"/>
              </a:rPr>
              <a:t>, as he sat at the door of his tent in the heat of the day. He lifted up his eyes and looked, and behold, three men were standing in front of him. When he saw them, he ran from the tent door to meet them and bowed himself to the earth and said, “O Lord, if I have found favour in your sight, do not pass by your servant. Let a little water be brought, and wash your feet, and rest yourselves under the tree, while I bring a morsel of bread, that you may refresh yourselves, and after that you may pass on—since you have come to your servant.” So they said, “Do as you have said.” And Abraham went quickly into the tent to Sarah and said, “Quick! Three </a:t>
            </a:r>
            <a:r>
              <a:rPr lang="en-GB" sz="1200" dirty="0" err="1">
                <a:solidFill>
                  <a:schemeClr val="tx1"/>
                </a:solidFill>
                <a:latin typeface="Comic Sans MS" panose="030F0702030302020204" pitchFamily="66" charset="0"/>
              </a:rPr>
              <a:t>seahs</a:t>
            </a:r>
            <a:r>
              <a:rPr lang="en-GB" sz="1200" dirty="0">
                <a:solidFill>
                  <a:schemeClr val="tx1"/>
                </a:solidFill>
                <a:latin typeface="Comic Sans MS" panose="030F0702030302020204" pitchFamily="66" charset="0"/>
              </a:rPr>
              <a:t> of fine flour! Knead it, and make cakes.” And Abraham ran to the herd and took a calf, tender and good, and gave it to a young man, who prepared it quickly. Then he took curds and milk and the calf that he had prepared, and set it before them. And he stood by them under the tree while they ate.”</a:t>
            </a:r>
          </a:p>
          <a:p>
            <a:pPr algn="r"/>
            <a:r>
              <a:rPr lang="en-GB" sz="1200" i="1" dirty="0">
                <a:solidFill>
                  <a:schemeClr val="tx1"/>
                </a:solidFill>
                <a:latin typeface="Comic Sans MS" panose="030F0702030302020204" pitchFamily="66" charset="0"/>
              </a:rPr>
              <a:t>Genesis 18</a:t>
            </a:r>
          </a:p>
        </p:txBody>
      </p:sp>
      <p:sp>
        <p:nvSpPr>
          <p:cNvPr id="7" name="Rounded Rectangle 9">
            <a:extLst>
              <a:ext uri="{FF2B5EF4-FFF2-40B4-BE49-F238E27FC236}">
                <a16:creationId xmlns:a16="http://schemas.microsoft.com/office/drawing/2014/main" id="{81B1771D-BDF8-48F8-A862-FCF8CF3AB374}"/>
              </a:ext>
            </a:extLst>
          </p:cNvPr>
          <p:cNvSpPr/>
          <p:nvPr/>
        </p:nvSpPr>
        <p:spPr>
          <a:xfrm>
            <a:off x="166254" y="6038958"/>
            <a:ext cx="3377044" cy="1326476"/>
          </a:xfrm>
          <a:prstGeom prst="roundRect">
            <a:avLst>
              <a:gd name="adj" fmla="val 0"/>
            </a:avLst>
          </a:prstGeom>
          <a:solidFill>
            <a:srgbClr val="FFFFFF"/>
          </a:solidFill>
          <a:ln w="38100"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a:solidFill>
                  <a:schemeClr val="tx1"/>
                </a:solidFill>
                <a:latin typeface="Comic Sans MS" panose="030F0702030302020204" pitchFamily="66" charset="0"/>
              </a:rPr>
              <a:t>“Therefore, go and make disciples of all the nations, baptizing them in the name of the Father and the Son and the Holy Spirit.”</a:t>
            </a:r>
          </a:p>
          <a:p>
            <a:pPr algn="r"/>
            <a:r>
              <a:rPr lang="en-GB" sz="1200" i="1" dirty="0">
                <a:solidFill>
                  <a:schemeClr val="tx1"/>
                </a:solidFill>
                <a:latin typeface="Comic Sans MS" panose="030F0702030302020204" pitchFamily="66" charset="0"/>
              </a:rPr>
              <a:t>Matthew 28:19</a:t>
            </a:r>
          </a:p>
        </p:txBody>
      </p:sp>
      <p:sp>
        <p:nvSpPr>
          <p:cNvPr id="8" name="Rectangle 8">
            <a:extLst>
              <a:ext uri="{FF2B5EF4-FFF2-40B4-BE49-F238E27FC236}">
                <a16:creationId xmlns:a16="http://schemas.microsoft.com/office/drawing/2014/main" id="{2D3DE891-D2D7-4C7B-97B9-F9A9D1B64669}"/>
              </a:ext>
            </a:extLst>
          </p:cNvPr>
          <p:cNvSpPr/>
          <p:nvPr/>
        </p:nvSpPr>
        <p:spPr>
          <a:xfrm>
            <a:off x="166254" y="7524166"/>
            <a:ext cx="6525487" cy="1818575"/>
          </a:xfrm>
          <a:prstGeom prst="rect">
            <a:avLst/>
          </a:prstGeom>
          <a:solidFill>
            <a:srgbClr val="FFFFFF"/>
          </a:solidFill>
          <a:ln w="6345" cap="flat">
            <a:solidFill>
              <a:srgbClr val="000000"/>
            </a:solidFill>
            <a:prstDash val="solid"/>
            <a:miter/>
          </a:ln>
        </p:spPr>
        <p:txBody>
          <a:bodyPr vert="horz" wrap="square" lIns="91440" tIns="45720" rIns="91440" bIns="45720" anchor="t" anchorCtr="1" compatLnSpc="1">
            <a:spAutoFit/>
          </a:bodyPr>
          <a:lstStyle/>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100" b="0" u="sng" strike="noStrike" kern="0" cap="none" spc="0" baseline="0" dirty="0">
                <a:solidFill>
                  <a:srgbClr val="000000"/>
                </a:solidFill>
                <a:uFillTx/>
                <a:latin typeface="Comic Sans MS" pitchFamily="66"/>
              </a:rPr>
              <a:t>Task D: Complete the word fill</a:t>
            </a:r>
          </a:p>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endParaRPr lang="en-GB" sz="1100" u="sng" kern="0" dirty="0">
              <a:solidFill>
                <a:srgbClr val="000000"/>
              </a:solidFill>
              <a:latin typeface="Comic Sans MS" pitchFamily="66"/>
            </a:endParaRPr>
          </a:p>
          <a:p>
            <a:pPr algn="ctr"/>
            <a:r>
              <a:rPr lang="en-GB" sz="1200" dirty="0">
                <a:solidFill>
                  <a:srgbClr val="000000"/>
                </a:solidFill>
                <a:latin typeface="Comic Sans MS"/>
                <a:cs typeface="Comic Sans MS"/>
              </a:rPr>
              <a:t>The trinity consists of the ______, ___ ___ and the holy ______. Even though they are different things or entities they are part of ___. Just like a ______ it can be made into chips, dumplings, ______, _____ and soup. The ______ is the key ______ for Christians as it represents the different _____ of God. </a:t>
            </a:r>
          </a:p>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endParaRPr lang="en-GB" sz="1100" u="sng" kern="0" dirty="0">
              <a:solidFill>
                <a:srgbClr val="000000"/>
              </a:solidFill>
              <a:latin typeface="Comic Sans MS" pitchFamily="66"/>
            </a:endParaRPr>
          </a:p>
          <a:p>
            <a:pPr algn="ctr">
              <a:lnSpc>
                <a:spcPct val="150000"/>
              </a:lnSpc>
              <a:defRPr sz="1800" b="0" i="0" u="none" strike="noStrike" kern="0" cap="none" spc="0" baseline="0">
                <a:solidFill>
                  <a:srgbClr val="000000"/>
                </a:solidFill>
                <a:uFillTx/>
              </a:defRPr>
            </a:pPr>
            <a:r>
              <a:rPr lang="en-GB" sz="1100" dirty="0">
                <a:solidFill>
                  <a:srgbClr val="000000"/>
                </a:solidFill>
                <a:latin typeface="Comic Sans MS"/>
                <a:cs typeface="Comic Sans MS"/>
              </a:rPr>
              <a:t>S</a:t>
            </a:r>
            <a:r>
              <a:rPr lang="en-US" sz="1100" dirty="0">
                <a:solidFill>
                  <a:srgbClr val="000000"/>
                </a:solidFill>
                <a:latin typeface="Comic Sans MS"/>
                <a:cs typeface="Comic Sans MS"/>
              </a:rPr>
              <a:t>p</a:t>
            </a:r>
            <a:r>
              <a:rPr lang="en-GB" sz="1100" dirty="0" err="1">
                <a:solidFill>
                  <a:srgbClr val="000000"/>
                </a:solidFill>
                <a:latin typeface="Comic Sans MS"/>
                <a:cs typeface="Comic Sans MS"/>
              </a:rPr>
              <a:t>irit</a:t>
            </a:r>
            <a:r>
              <a:rPr lang="en-GB" sz="1100" dirty="0">
                <a:solidFill>
                  <a:srgbClr val="000000"/>
                </a:solidFill>
                <a:latin typeface="Comic Sans MS"/>
                <a:cs typeface="Comic Sans MS"/>
              </a:rPr>
              <a:t> </a:t>
            </a:r>
            <a:r>
              <a:rPr lang="en-US" sz="1100" dirty="0">
                <a:solidFill>
                  <a:srgbClr val="000000"/>
                </a:solidFill>
                <a:latin typeface="Comic Sans MS"/>
                <a:cs typeface="Comic Sans MS"/>
              </a:rPr>
              <a:t>–</a:t>
            </a:r>
            <a:r>
              <a:rPr lang="en-GB" sz="1100" dirty="0">
                <a:solidFill>
                  <a:srgbClr val="000000"/>
                </a:solidFill>
                <a:latin typeface="Comic Sans MS"/>
                <a:cs typeface="Comic Sans MS"/>
              </a:rPr>
              <a:t> Trinity- Forms- God- Mash- The Son- Crisps- Father- Potato- Concept</a:t>
            </a:r>
            <a:endParaRPr lang="en-GB" sz="1100" b="0" u="sng" strike="noStrike" kern="0" cap="none" spc="0" baseline="0" dirty="0">
              <a:solidFill>
                <a:srgbClr val="000000"/>
              </a:solidFill>
              <a:uFillTx/>
              <a:latin typeface="Comic Sans MS" pitchFamily="66"/>
            </a:endParaRPr>
          </a:p>
        </p:txBody>
      </p:sp>
    </p:spTree>
    <p:extLst>
      <p:ext uri="{BB962C8B-B14F-4D97-AF65-F5344CB8AC3E}">
        <p14:creationId xmlns:p14="http://schemas.microsoft.com/office/powerpoint/2010/main" val="30970758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a:extLst>
              <a:ext uri="{FF2B5EF4-FFF2-40B4-BE49-F238E27FC236}">
                <a16:creationId xmlns:a16="http://schemas.microsoft.com/office/drawing/2014/main" id="{DD4D25FC-945B-4549-9560-BF99EE8C21BB}"/>
              </a:ext>
            </a:extLst>
          </p:cNvPr>
          <p:cNvSpPr/>
          <p:nvPr/>
        </p:nvSpPr>
        <p:spPr>
          <a:xfrm>
            <a:off x="166256" y="166256"/>
            <a:ext cx="6525487" cy="600164"/>
          </a:xfrm>
          <a:prstGeom prst="rect">
            <a:avLst/>
          </a:prstGeom>
          <a:solidFill>
            <a:srgbClr val="FFFFFF"/>
          </a:solidFill>
          <a:ln w="6345" cap="flat">
            <a:solidFill>
              <a:srgbClr val="000000"/>
            </a:solidFill>
            <a:prstDash val="solid"/>
            <a:miter/>
          </a:ln>
        </p:spPr>
        <p:txBody>
          <a:bodyPr vert="horz" wrap="square" lIns="91440" tIns="45720" rIns="91440" bIns="45720" anchor="t" anchorCtr="0" compatLnSpc="1">
            <a:spAutoFit/>
          </a:bodyPr>
          <a:lstStyle/>
          <a:p>
            <a:pPr lvl="0" algn="ctr">
              <a:defRPr sz="1800" b="0" i="0" u="none" strike="noStrike" kern="0" cap="none" spc="0" baseline="0">
                <a:solidFill>
                  <a:srgbClr val="000000"/>
                </a:solidFill>
                <a:uFillTx/>
              </a:defRPr>
            </a:pPr>
            <a:r>
              <a:rPr lang="en-GB" sz="1100" b="1" u="sng" dirty="0">
                <a:solidFill>
                  <a:srgbClr val="000000"/>
                </a:solidFill>
                <a:latin typeface="Comic Sans MS" pitchFamily="66"/>
              </a:rPr>
              <a:t>1.3 The oneness of God and the Trinity</a:t>
            </a:r>
          </a:p>
          <a:p>
            <a:pPr marL="171450" lvl="0" indent="-171450">
              <a:buSzPct val="100000"/>
              <a:buFont typeface="Arial" pitchFamily="34"/>
              <a:buChar char="•"/>
              <a:defRPr sz="1800" b="0" i="0" u="none" strike="noStrike" kern="0" cap="none" spc="0" baseline="0">
                <a:solidFill>
                  <a:srgbClr val="000000"/>
                </a:solidFill>
                <a:uFillTx/>
              </a:defRPr>
            </a:pPr>
            <a:r>
              <a:rPr lang="en-GB" sz="1100" dirty="0">
                <a:solidFill>
                  <a:srgbClr val="000000"/>
                </a:solidFill>
                <a:latin typeface="Comic Sans MS" pitchFamily="66"/>
              </a:rPr>
              <a:t>Understand and analyse the concepts of the oneness of God and the Trinity</a:t>
            </a:r>
          </a:p>
          <a:p>
            <a:pPr marL="171450" lvl="0" indent="-171450">
              <a:buSzPct val="100000"/>
              <a:buFont typeface="Arial" pitchFamily="34"/>
              <a:buChar char="•"/>
              <a:defRPr sz="1800" b="0" i="0" u="none" strike="noStrike" kern="0" cap="none" spc="0" baseline="0">
                <a:solidFill>
                  <a:srgbClr val="000000"/>
                </a:solidFill>
                <a:uFillTx/>
              </a:defRPr>
            </a:pPr>
            <a:r>
              <a:rPr lang="en-GB" sz="1100" dirty="0">
                <a:solidFill>
                  <a:srgbClr val="000000"/>
                </a:solidFill>
                <a:latin typeface="Comic Sans MS" pitchFamily="66"/>
              </a:rPr>
              <a:t>Evaluate what may seem to be conflicting ideas about God.</a:t>
            </a:r>
          </a:p>
        </p:txBody>
      </p:sp>
      <p:sp>
        <p:nvSpPr>
          <p:cNvPr id="5" name="Rectangle 17">
            <a:extLst>
              <a:ext uri="{FF2B5EF4-FFF2-40B4-BE49-F238E27FC236}">
                <a16:creationId xmlns:a16="http://schemas.microsoft.com/office/drawing/2014/main" id="{7B1D2E89-A2BE-44D5-A9CB-7598ADF40A0A}"/>
              </a:ext>
            </a:extLst>
          </p:cNvPr>
          <p:cNvSpPr/>
          <p:nvPr/>
        </p:nvSpPr>
        <p:spPr>
          <a:xfrm>
            <a:off x="6317671" y="9438967"/>
            <a:ext cx="374071" cy="318165"/>
          </a:xfrm>
          <a:prstGeom prst="rect">
            <a:avLst/>
          </a:prstGeom>
          <a:solidFill>
            <a:srgbClr val="FFFFFF"/>
          </a:solidFill>
          <a:ln w="6345" cap="flat">
            <a:solidFill>
              <a:srgbClr val="FFFFFF"/>
            </a:solidFill>
            <a:prstDash val="solid"/>
            <a:miter/>
          </a:ln>
        </p:spPr>
        <p:txBody>
          <a:bodyPr vert="horz" wrap="square" lIns="91440" tIns="45720" rIns="91440" bIns="45720" anchor="t" anchorCtr="1" compatLnSpc="1">
            <a:spAutoFit/>
          </a:bodyPr>
          <a:lstStyle/>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100" b="0" i="0" u="none" strike="noStrike" kern="0" cap="none" spc="0" baseline="0" dirty="0">
                <a:solidFill>
                  <a:srgbClr val="000000"/>
                </a:solidFill>
                <a:uFillTx/>
                <a:latin typeface="Comic Sans MS" pitchFamily="66"/>
              </a:rPr>
              <a:t>1</a:t>
            </a:r>
            <a:r>
              <a:rPr lang="en-GB" sz="1100" kern="0" dirty="0">
                <a:solidFill>
                  <a:srgbClr val="000000"/>
                </a:solidFill>
                <a:latin typeface="Comic Sans MS" pitchFamily="66"/>
              </a:rPr>
              <a:t>3</a:t>
            </a:r>
            <a:endParaRPr lang="en-GB" sz="1100" b="0" i="0" u="none" strike="noStrike" kern="0" cap="none" spc="0" baseline="0" dirty="0">
              <a:solidFill>
                <a:srgbClr val="000000"/>
              </a:solidFill>
              <a:uFillTx/>
              <a:latin typeface="Comic Sans MS" pitchFamily="66"/>
            </a:endParaRPr>
          </a:p>
        </p:txBody>
      </p:sp>
      <p:sp>
        <p:nvSpPr>
          <p:cNvPr id="6" name="Rectangle 8">
            <a:extLst>
              <a:ext uri="{FF2B5EF4-FFF2-40B4-BE49-F238E27FC236}">
                <a16:creationId xmlns:a16="http://schemas.microsoft.com/office/drawing/2014/main" id="{58F5DAC1-FFFB-40DC-A679-EFC08FC996CB}"/>
              </a:ext>
            </a:extLst>
          </p:cNvPr>
          <p:cNvSpPr/>
          <p:nvPr/>
        </p:nvSpPr>
        <p:spPr>
          <a:xfrm>
            <a:off x="166256" y="935697"/>
            <a:ext cx="6525487" cy="572080"/>
          </a:xfrm>
          <a:prstGeom prst="rect">
            <a:avLst/>
          </a:prstGeom>
          <a:solidFill>
            <a:srgbClr val="FFFFFF"/>
          </a:solidFill>
          <a:ln w="6345" cap="flat">
            <a:solidFill>
              <a:srgbClr val="000000"/>
            </a:solidFill>
            <a:prstDash val="solid"/>
            <a:miter/>
          </a:ln>
        </p:spPr>
        <p:txBody>
          <a:bodyPr vert="horz" wrap="square" lIns="91440" tIns="45720" rIns="91440" bIns="45720" anchor="t" anchorCtr="1" compatLnSpc="1">
            <a:spAutoFit/>
          </a:bodyPr>
          <a:lstStyle/>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100" b="0" i="0" u="sng" strike="noStrike" kern="0" cap="none" spc="0" baseline="0" dirty="0">
                <a:solidFill>
                  <a:srgbClr val="000000"/>
                </a:solidFill>
                <a:uFillTx/>
                <a:latin typeface="Comic Sans MS" pitchFamily="66"/>
              </a:rPr>
              <a:t>Task E: Create a key with 3 colour and colour in each that apply to  each </a:t>
            </a:r>
          </a:p>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100" b="0" i="1" u="none" strike="noStrike" kern="0" cap="none" spc="0" baseline="0" dirty="0">
                <a:solidFill>
                  <a:srgbClr val="000000"/>
                </a:solidFill>
                <a:uFillTx/>
                <a:latin typeface="Comic Sans MS" pitchFamily="66"/>
              </a:rPr>
              <a:t>They should have an even amount</a:t>
            </a:r>
          </a:p>
        </p:txBody>
      </p:sp>
      <p:graphicFrame>
        <p:nvGraphicFramePr>
          <p:cNvPr id="7" name="Table 7">
            <a:extLst>
              <a:ext uri="{FF2B5EF4-FFF2-40B4-BE49-F238E27FC236}">
                <a16:creationId xmlns:a16="http://schemas.microsoft.com/office/drawing/2014/main" id="{B6877A09-0F3F-4311-9499-2F2B2AF37D9E}"/>
              </a:ext>
            </a:extLst>
          </p:cNvPr>
          <p:cNvGraphicFramePr>
            <a:graphicFrameLocks noGrp="1"/>
          </p:cNvGraphicFramePr>
          <p:nvPr>
            <p:extLst>
              <p:ext uri="{D42A27DB-BD31-4B8C-83A1-F6EECF244321}">
                <p14:modId xmlns:p14="http://schemas.microsoft.com/office/powerpoint/2010/main" val="3443688775"/>
              </p:ext>
            </p:extLst>
          </p:nvPr>
        </p:nvGraphicFramePr>
        <p:xfrm>
          <a:off x="166256" y="1604027"/>
          <a:ext cx="6525486" cy="4090920"/>
        </p:xfrm>
        <a:graphic>
          <a:graphicData uri="http://schemas.openxmlformats.org/drawingml/2006/table">
            <a:tbl>
              <a:tblPr firstRow="1" bandRow="1">
                <a:tableStyleId>{5C22544A-7EE6-4342-B048-85BDC9FD1C3A}</a:tableStyleId>
              </a:tblPr>
              <a:tblGrid>
                <a:gridCol w="2175162">
                  <a:extLst>
                    <a:ext uri="{9D8B030D-6E8A-4147-A177-3AD203B41FA5}">
                      <a16:colId xmlns:a16="http://schemas.microsoft.com/office/drawing/2014/main" val="2539602370"/>
                    </a:ext>
                  </a:extLst>
                </a:gridCol>
                <a:gridCol w="2175162">
                  <a:extLst>
                    <a:ext uri="{9D8B030D-6E8A-4147-A177-3AD203B41FA5}">
                      <a16:colId xmlns:a16="http://schemas.microsoft.com/office/drawing/2014/main" val="3016226358"/>
                    </a:ext>
                  </a:extLst>
                </a:gridCol>
                <a:gridCol w="2175162">
                  <a:extLst>
                    <a:ext uri="{9D8B030D-6E8A-4147-A177-3AD203B41FA5}">
                      <a16:colId xmlns:a16="http://schemas.microsoft.com/office/drawing/2014/main" val="2679743945"/>
                    </a:ext>
                  </a:extLst>
                </a:gridCol>
              </a:tblGrid>
              <a:tr h="383644">
                <a:tc>
                  <a:txBody>
                    <a:bodyPr/>
                    <a:lstStyle/>
                    <a:p>
                      <a:pPr algn="ctr"/>
                      <a:r>
                        <a:rPr lang="en-GB" sz="1200" b="0" u="sng" dirty="0">
                          <a:solidFill>
                            <a:schemeClr val="tx1"/>
                          </a:solidFill>
                          <a:latin typeface="Comic Sans MS" panose="030F0702030302020204" pitchFamily="66" charset="0"/>
                        </a:rPr>
                        <a:t>Key- God the Father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b="0" u="sng" dirty="0">
                          <a:solidFill>
                            <a:schemeClr val="tx1"/>
                          </a:solidFill>
                          <a:latin typeface="Comic Sans MS" panose="030F0702030302020204" pitchFamily="66" charset="0"/>
                        </a:rPr>
                        <a:t>Key- God the Son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b="0" u="sng" dirty="0">
                          <a:solidFill>
                            <a:schemeClr val="tx1"/>
                          </a:solidFill>
                          <a:latin typeface="Comic Sans MS" panose="030F0702030302020204" pitchFamily="66" charset="0"/>
                        </a:rPr>
                        <a:t>Key- God the Holy Spirit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31862947"/>
                  </a:ext>
                </a:extLst>
              </a:tr>
              <a:tr h="607054">
                <a:tc>
                  <a:txBody>
                    <a:bodyPr/>
                    <a:lstStyle/>
                    <a:p>
                      <a:pPr algn="ctr"/>
                      <a:r>
                        <a:rPr lang="en-GB" sz="1200" b="0" dirty="0">
                          <a:solidFill>
                            <a:schemeClr val="tx1"/>
                          </a:solidFill>
                          <a:latin typeface="Comic Sans MS" panose="030F0702030302020204" pitchFamily="66" charset="0"/>
                        </a:rPr>
                        <a:t>Usually depicted as a dove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b="0" dirty="0">
                          <a:solidFill>
                            <a:schemeClr val="tx1"/>
                          </a:solidFill>
                          <a:latin typeface="Comic Sans MS" panose="030F0702030302020204" pitchFamily="66" charset="0"/>
                        </a:rPr>
                        <a:t>Son of the Virgin Mary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b="0" dirty="0">
                          <a:solidFill>
                            <a:schemeClr val="tx1"/>
                          </a:solidFill>
                          <a:latin typeface="Comic Sans MS" panose="030F0702030302020204" pitchFamily="66" charset="0"/>
                        </a:rPr>
                        <a:t>Died and rose up on the third day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98451338"/>
                  </a:ext>
                </a:extLst>
              </a:tr>
              <a:tr h="404702">
                <a:tc>
                  <a:txBody>
                    <a:bodyPr/>
                    <a:lstStyle/>
                    <a:p>
                      <a:pPr algn="ctr"/>
                      <a:r>
                        <a:rPr lang="en-GB" sz="1200" b="0" dirty="0">
                          <a:solidFill>
                            <a:schemeClr val="tx1"/>
                          </a:solidFill>
                          <a:latin typeface="Comic Sans MS" panose="030F0702030302020204" pitchFamily="66" charset="0"/>
                        </a:rPr>
                        <a:t>Jesus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b="0" dirty="0">
                          <a:solidFill>
                            <a:schemeClr val="tx1"/>
                          </a:solidFill>
                          <a:latin typeface="Comic Sans MS" panose="030F0702030302020204" pitchFamily="66" charset="0"/>
                        </a:rPr>
                        <a:t>Maintains and rules all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b="0" dirty="0">
                          <a:solidFill>
                            <a:schemeClr val="tx1"/>
                          </a:solidFill>
                          <a:latin typeface="Comic Sans MS" panose="030F0702030302020204" pitchFamily="66" charset="0"/>
                        </a:rPr>
                        <a:t>Helps and guides people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26504211"/>
                  </a:ext>
                </a:extLst>
              </a:tr>
              <a:tr h="614520">
                <a:tc>
                  <a:txBody>
                    <a:bodyPr/>
                    <a:lstStyle/>
                    <a:p>
                      <a:pPr algn="ctr"/>
                      <a:r>
                        <a:rPr lang="en-GB" sz="1200" b="0" dirty="0">
                          <a:solidFill>
                            <a:schemeClr val="tx1"/>
                          </a:solidFill>
                          <a:latin typeface="Comic Sans MS" panose="030F0702030302020204" pitchFamily="66" charset="0"/>
                        </a:rPr>
                        <a:t>Has many different appearances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b="0" dirty="0">
                          <a:solidFill>
                            <a:schemeClr val="tx1"/>
                          </a:solidFill>
                          <a:latin typeface="Comic Sans MS" panose="030F0702030302020204" pitchFamily="66" charset="0"/>
                        </a:rPr>
                        <a:t>Takes the form of water during baptisms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b="0" dirty="0">
                          <a:solidFill>
                            <a:schemeClr val="tx1"/>
                          </a:solidFill>
                          <a:latin typeface="Comic Sans MS" panose="030F0702030302020204" pitchFamily="66" charset="0"/>
                        </a:rPr>
                        <a:t>Next to God in heaven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92075038"/>
                  </a:ext>
                </a:extLst>
              </a:tr>
              <a:tr h="624070">
                <a:tc>
                  <a:txBody>
                    <a:bodyPr/>
                    <a:lstStyle/>
                    <a:p>
                      <a:pPr algn="ctr"/>
                      <a:r>
                        <a:rPr lang="en-GB" sz="1200" b="0" dirty="0">
                          <a:solidFill>
                            <a:schemeClr val="tx1"/>
                          </a:solidFill>
                          <a:latin typeface="Comic Sans MS" panose="030F0702030302020204" pitchFamily="66" charset="0"/>
                        </a:rPr>
                        <a:t>Invisible to humankind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b="0" dirty="0">
                          <a:solidFill>
                            <a:schemeClr val="tx1"/>
                          </a:solidFill>
                          <a:latin typeface="Comic Sans MS" panose="030F0702030302020204" pitchFamily="66" charset="0"/>
                        </a:rPr>
                        <a:t>Father of Jesus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b="0" dirty="0">
                          <a:solidFill>
                            <a:schemeClr val="tx1"/>
                          </a:solidFill>
                          <a:latin typeface="Comic Sans MS" panose="030F0702030302020204" pitchFamily="66" charset="0"/>
                        </a:rPr>
                        <a:t>Judges people based on their actions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83448641"/>
                  </a:ext>
                </a:extLst>
              </a:tr>
              <a:tr h="607054">
                <a:tc>
                  <a:txBody>
                    <a:bodyPr/>
                    <a:lstStyle/>
                    <a:p>
                      <a:pPr algn="ctr"/>
                      <a:r>
                        <a:rPr lang="en-GB" sz="1200" b="0" dirty="0">
                          <a:solidFill>
                            <a:schemeClr val="tx1"/>
                          </a:solidFill>
                          <a:latin typeface="Comic Sans MS" panose="030F0702030302020204" pitchFamily="66" charset="0"/>
                        </a:rPr>
                        <a:t>Saved humankind from the wrath of God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b="0" dirty="0">
                          <a:solidFill>
                            <a:schemeClr val="tx1"/>
                          </a:solidFill>
                          <a:latin typeface="Comic Sans MS" panose="030F0702030302020204" pitchFamily="66" charset="0"/>
                        </a:rPr>
                        <a:t>Performed miracles to prove God’s existence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b="0" dirty="0">
                          <a:solidFill>
                            <a:schemeClr val="tx1"/>
                          </a:solidFill>
                          <a:latin typeface="Comic Sans MS" panose="030F0702030302020204" pitchFamily="66" charset="0"/>
                        </a:rPr>
                        <a:t>Was with Jesus when he was on Earth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90879865"/>
                  </a:ext>
                </a:extLst>
              </a:tr>
              <a:tr h="849876">
                <a:tc>
                  <a:txBody>
                    <a:bodyPr/>
                    <a:lstStyle/>
                    <a:p>
                      <a:pPr algn="ctr"/>
                      <a:r>
                        <a:rPr lang="en-GB" sz="1200" b="0" dirty="0">
                          <a:solidFill>
                            <a:schemeClr val="tx1"/>
                          </a:solidFill>
                          <a:latin typeface="Comic Sans MS" panose="030F0702030302020204" pitchFamily="66" charset="0"/>
                        </a:rPr>
                        <a:t>Christians believe that he created us and the world in his image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b="0" dirty="0">
                          <a:solidFill>
                            <a:schemeClr val="tx1"/>
                          </a:solidFill>
                          <a:latin typeface="Comic Sans MS" panose="030F0702030302020204" pitchFamily="66" charset="0"/>
                        </a:rPr>
                        <a:t>God’s presence on Earth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b="0" dirty="0">
                          <a:solidFill>
                            <a:schemeClr val="tx1"/>
                          </a:solidFill>
                          <a:latin typeface="Comic Sans MS" panose="030F0702030302020204" pitchFamily="66" charset="0"/>
                        </a:rPr>
                        <a:t>Cares and forgives humans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20917332"/>
                  </a:ext>
                </a:extLst>
              </a:tr>
            </a:tbl>
          </a:graphicData>
        </a:graphic>
      </p:graphicFrame>
      <p:sp>
        <p:nvSpPr>
          <p:cNvPr id="9" name="Rectangle 8">
            <a:extLst>
              <a:ext uri="{FF2B5EF4-FFF2-40B4-BE49-F238E27FC236}">
                <a16:creationId xmlns:a16="http://schemas.microsoft.com/office/drawing/2014/main" id="{6CDF23F9-B7FF-4FA8-AC51-EBAB478CD97C}"/>
              </a:ext>
            </a:extLst>
          </p:cNvPr>
          <p:cNvSpPr/>
          <p:nvPr/>
        </p:nvSpPr>
        <p:spPr>
          <a:xfrm>
            <a:off x="166256" y="5859067"/>
            <a:ext cx="6525487" cy="3111236"/>
          </a:xfrm>
          <a:prstGeom prst="rect">
            <a:avLst/>
          </a:prstGeom>
          <a:solidFill>
            <a:srgbClr val="FFFFFF"/>
          </a:solidFill>
          <a:ln w="6345" cap="flat">
            <a:solidFill>
              <a:srgbClr val="000000"/>
            </a:solidFill>
            <a:prstDash val="solid"/>
            <a:miter/>
          </a:ln>
        </p:spPr>
        <p:txBody>
          <a:bodyPr vert="horz" wrap="square" lIns="91440" tIns="45720" rIns="91440" bIns="45720" anchor="t" anchorCtr="1" compatLnSpc="1">
            <a:spAutoFit/>
          </a:bodyPr>
          <a:lstStyle/>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100" b="0" i="0" u="sng" strike="noStrike" kern="0" cap="none" spc="0" baseline="0" dirty="0">
                <a:solidFill>
                  <a:srgbClr val="000000"/>
                </a:solidFill>
                <a:uFillTx/>
                <a:latin typeface="Comic Sans MS" pitchFamily="66"/>
              </a:rPr>
              <a:t>Task F: Explain why God as one is important and Explain why God as 3 is important</a:t>
            </a:r>
          </a:p>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endParaRPr lang="en-GB" sz="1100" u="sng" kern="0" dirty="0">
              <a:solidFill>
                <a:srgbClr val="000000"/>
              </a:solidFill>
              <a:latin typeface="Comic Sans MS" pitchFamily="66"/>
            </a:endParaRPr>
          </a:p>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endParaRPr lang="en-GB" sz="1100" b="0" i="1" u="sng" strike="noStrike" kern="0" cap="none" spc="0" baseline="0" dirty="0">
              <a:solidFill>
                <a:srgbClr val="000000"/>
              </a:solidFill>
              <a:uFillTx/>
              <a:latin typeface="Comic Sans MS" pitchFamily="66"/>
            </a:endParaRPr>
          </a:p>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endParaRPr lang="en-GB" sz="1100" i="1" u="sng" kern="0" dirty="0">
              <a:solidFill>
                <a:srgbClr val="000000"/>
              </a:solidFill>
              <a:latin typeface="Comic Sans MS" pitchFamily="66"/>
            </a:endParaRPr>
          </a:p>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endParaRPr lang="en-GB" sz="1100" b="0" i="1" u="sng" strike="noStrike" kern="0" cap="none" spc="0" baseline="0" dirty="0">
              <a:solidFill>
                <a:srgbClr val="000000"/>
              </a:solidFill>
              <a:uFillTx/>
              <a:latin typeface="Comic Sans MS" pitchFamily="66"/>
            </a:endParaRPr>
          </a:p>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endParaRPr lang="en-GB" sz="1100" i="1" u="sng" kern="0" dirty="0">
              <a:solidFill>
                <a:srgbClr val="000000"/>
              </a:solidFill>
              <a:latin typeface="Comic Sans MS" pitchFamily="66"/>
            </a:endParaRPr>
          </a:p>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endParaRPr lang="en-GB" sz="1100" i="1" u="sng" kern="0" dirty="0">
              <a:solidFill>
                <a:srgbClr val="000000"/>
              </a:solidFill>
              <a:latin typeface="Comic Sans MS" pitchFamily="66"/>
            </a:endParaRPr>
          </a:p>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endParaRPr lang="en-GB" sz="1100" i="1" u="sng" kern="0" dirty="0">
              <a:solidFill>
                <a:srgbClr val="000000"/>
              </a:solidFill>
              <a:latin typeface="Comic Sans MS" pitchFamily="66"/>
            </a:endParaRPr>
          </a:p>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endParaRPr lang="en-GB" sz="1100" i="1" u="sng" kern="0" dirty="0">
              <a:solidFill>
                <a:srgbClr val="000000"/>
              </a:solidFill>
              <a:latin typeface="Comic Sans MS" pitchFamily="66"/>
            </a:endParaRPr>
          </a:p>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endParaRPr lang="en-GB" sz="1100" i="1" u="sng" kern="0" dirty="0">
              <a:solidFill>
                <a:srgbClr val="000000"/>
              </a:solidFill>
              <a:latin typeface="Comic Sans MS" pitchFamily="66"/>
            </a:endParaRPr>
          </a:p>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endParaRPr lang="en-GB" sz="1100" b="0" i="1" u="sng" strike="noStrike" kern="0" cap="none" spc="0" baseline="0" dirty="0">
              <a:solidFill>
                <a:srgbClr val="000000"/>
              </a:solidFill>
              <a:uFillTx/>
              <a:latin typeface="Comic Sans MS" pitchFamily="66"/>
            </a:endParaRPr>
          </a:p>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endParaRPr lang="en-GB" sz="1100" i="1" u="sng" kern="0" dirty="0">
              <a:solidFill>
                <a:srgbClr val="000000"/>
              </a:solidFill>
              <a:latin typeface="Comic Sans MS" pitchFamily="66"/>
            </a:endParaRPr>
          </a:p>
        </p:txBody>
      </p:sp>
    </p:spTree>
    <p:extLst>
      <p:ext uri="{BB962C8B-B14F-4D97-AF65-F5344CB8AC3E}">
        <p14:creationId xmlns:p14="http://schemas.microsoft.com/office/powerpoint/2010/main" val="13378201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7">
            <a:extLst>
              <a:ext uri="{FF2B5EF4-FFF2-40B4-BE49-F238E27FC236}">
                <a16:creationId xmlns:a16="http://schemas.microsoft.com/office/drawing/2014/main" id="{CE8D8386-6C71-4337-9302-CE633AB9E598}"/>
              </a:ext>
            </a:extLst>
          </p:cNvPr>
          <p:cNvSpPr/>
          <p:nvPr/>
        </p:nvSpPr>
        <p:spPr>
          <a:xfrm>
            <a:off x="166256" y="5458693"/>
            <a:ext cx="6525487" cy="4283049"/>
          </a:xfrm>
          <a:custGeom>
            <a:avLst>
              <a:gd name="f10" fmla="val 0"/>
            </a:avLst>
            <a:gdLst>
              <a:gd name="f1" fmla="val 10800000"/>
              <a:gd name="f2" fmla="val 5400000"/>
              <a:gd name="f3" fmla="val 16200000"/>
              <a:gd name="f4" fmla="val w"/>
              <a:gd name="f5" fmla="val h"/>
              <a:gd name="f6" fmla="val ss"/>
              <a:gd name="f7" fmla="val 0"/>
              <a:gd name="f8" fmla="*/ 5419351 1 1725033"/>
              <a:gd name="f9" fmla="val 45"/>
              <a:gd name="f10" fmla="val 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FFFFFF"/>
          </a:solidFill>
          <a:ln w="38103" cap="flat">
            <a:solidFill>
              <a:srgbClr val="FF0000"/>
            </a:solidFill>
            <a:prstDash val="solid"/>
            <a:miter/>
          </a:ln>
        </p:spPr>
        <p:txBody>
          <a:bodyPr vert="horz" wrap="square" lIns="91440" tIns="45720" rIns="91440" bIns="45720" anchor="ctr" anchorCtr="0" compatLnSpc="1">
            <a:no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sng" strike="noStrike" kern="1200" cap="none" spc="0" baseline="0" dirty="0">
                <a:solidFill>
                  <a:srgbClr val="000000"/>
                </a:solidFill>
                <a:uFillTx/>
                <a:latin typeface="Comic Sans MS" pitchFamily="66"/>
              </a:rPr>
              <a:t>GCSE 5 Marker </a:t>
            </a:r>
          </a:p>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sng" strike="noStrike" kern="1200" cap="none" spc="0" baseline="0" dirty="0">
                <a:solidFill>
                  <a:srgbClr val="000000"/>
                </a:solidFill>
                <a:uFillTx/>
                <a:latin typeface="Comic Sans MS" pitchFamily="66"/>
              </a:rPr>
              <a:t>Explain two Christian beliefs about the Trinity</a:t>
            </a:r>
          </a:p>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1" u="none" strike="noStrike" kern="1200" cap="none" spc="0" baseline="0" dirty="0">
                <a:solidFill>
                  <a:srgbClr val="000000"/>
                </a:solidFill>
                <a:uFillTx/>
                <a:latin typeface="Comic Sans MS" pitchFamily="66"/>
              </a:rPr>
              <a:t>Refer to a religious source/ quote in your answer</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p:txBody>
      </p:sp>
      <p:sp>
        <p:nvSpPr>
          <p:cNvPr id="4" name="Rectangle 4">
            <a:extLst>
              <a:ext uri="{FF2B5EF4-FFF2-40B4-BE49-F238E27FC236}">
                <a16:creationId xmlns:a16="http://schemas.microsoft.com/office/drawing/2014/main" id="{C9089CBF-94FA-4351-AF24-C2C97DBBBB7E}"/>
              </a:ext>
            </a:extLst>
          </p:cNvPr>
          <p:cNvSpPr/>
          <p:nvPr/>
        </p:nvSpPr>
        <p:spPr>
          <a:xfrm>
            <a:off x="166256" y="166256"/>
            <a:ext cx="6525487" cy="600164"/>
          </a:xfrm>
          <a:prstGeom prst="rect">
            <a:avLst/>
          </a:prstGeom>
          <a:solidFill>
            <a:srgbClr val="FFFFFF"/>
          </a:solidFill>
          <a:ln w="6345" cap="flat">
            <a:solidFill>
              <a:srgbClr val="000000"/>
            </a:solidFill>
            <a:prstDash val="solid"/>
            <a:miter/>
          </a:ln>
        </p:spPr>
        <p:txBody>
          <a:bodyPr vert="horz" wrap="square" lIns="91440" tIns="45720" rIns="91440" bIns="45720" anchor="t" anchorCtr="0" compatLnSpc="1">
            <a:spAutoFit/>
          </a:bodyPr>
          <a:lstStyle/>
          <a:p>
            <a:pPr lvl="0" algn="ctr">
              <a:defRPr sz="1800" b="0" i="0" u="none" strike="noStrike" kern="0" cap="none" spc="0" baseline="0">
                <a:solidFill>
                  <a:srgbClr val="000000"/>
                </a:solidFill>
                <a:uFillTx/>
              </a:defRPr>
            </a:pPr>
            <a:r>
              <a:rPr lang="en-GB" sz="1100" b="1" u="sng" dirty="0">
                <a:solidFill>
                  <a:srgbClr val="000000"/>
                </a:solidFill>
                <a:latin typeface="Comic Sans MS" pitchFamily="66"/>
              </a:rPr>
              <a:t>1.3 The oneness of God and the Trinity</a:t>
            </a:r>
          </a:p>
          <a:p>
            <a:pPr marL="171450" lvl="0" indent="-171450">
              <a:buSzPct val="100000"/>
              <a:buFont typeface="Arial" pitchFamily="34"/>
              <a:buChar char="•"/>
              <a:defRPr sz="1800" b="0" i="0" u="none" strike="noStrike" kern="0" cap="none" spc="0" baseline="0">
                <a:solidFill>
                  <a:srgbClr val="000000"/>
                </a:solidFill>
                <a:uFillTx/>
              </a:defRPr>
            </a:pPr>
            <a:r>
              <a:rPr lang="en-GB" sz="1100" dirty="0">
                <a:solidFill>
                  <a:srgbClr val="000000"/>
                </a:solidFill>
                <a:latin typeface="Comic Sans MS" pitchFamily="66"/>
              </a:rPr>
              <a:t>Understand and analyse the concepts of the oneness of God and the Trinity</a:t>
            </a:r>
          </a:p>
          <a:p>
            <a:pPr marL="171450" lvl="0" indent="-171450">
              <a:buSzPct val="100000"/>
              <a:buFont typeface="Arial" pitchFamily="34"/>
              <a:buChar char="•"/>
              <a:defRPr sz="1800" b="0" i="0" u="none" strike="noStrike" kern="0" cap="none" spc="0" baseline="0">
                <a:solidFill>
                  <a:srgbClr val="000000"/>
                </a:solidFill>
                <a:uFillTx/>
              </a:defRPr>
            </a:pPr>
            <a:r>
              <a:rPr lang="en-GB" sz="1100" dirty="0">
                <a:solidFill>
                  <a:srgbClr val="000000"/>
                </a:solidFill>
                <a:latin typeface="Comic Sans MS" pitchFamily="66"/>
              </a:rPr>
              <a:t>Evaluate what may seem to be conflicting ideas about God.</a:t>
            </a:r>
          </a:p>
        </p:txBody>
      </p:sp>
      <p:sp>
        <p:nvSpPr>
          <p:cNvPr id="5" name="Rectangle 17">
            <a:extLst>
              <a:ext uri="{FF2B5EF4-FFF2-40B4-BE49-F238E27FC236}">
                <a16:creationId xmlns:a16="http://schemas.microsoft.com/office/drawing/2014/main" id="{49B12296-45D7-45F2-9F75-0E3065FD3150}"/>
              </a:ext>
            </a:extLst>
          </p:cNvPr>
          <p:cNvSpPr/>
          <p:nvPr/>
        </p:nvSpPr>
        <p:spPr>
          <a:xfrm>
            <a:off x="6317671" y="9438967"/>
            <a:ext cx="374071" cy="318165"/>
          </a:xfrm>
          <a:prstGeom prst="rect">
            <a:avLst/>
          </a:prstGeom>
          <a:solidFill>
            <a:srgbClr val="FFFFFF"/>
          </a:solidFill>
          <a:ln w="6345" cap="flat">
            <a:solidFill>
              <a:srgbClr val="FFFFFF"/>
            </a:solidFill>
            <a:prstDash val="solid"/>
            <a:miter/>
          </a:ln>
        </p:spPr>
        <p:txBody>
          <a:bodyPr vert="horz" wrap="square" lIns="91440" tIns="45720" rIns="91440" bIns="45720" anchor="t" anchorCtr="1" compatLnSpc="1">
            <a:spAutoFit/>
          </a:bodyPr>
          <a:lstStyle/>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100" b="0" i="0" u="none" strike="noStrike" kern="0" cap="none" spc="0" baseline="0" dirty="0">
                <a:solidFill>
                  <a:srgbClr val="000000"/>
                </a:solidFill>
                <a:uFillTx/>
                <a:latin typeface="Comic Sans MS" pitchFamily="66"/>
              </a:rPr>
              <a:t>14</a:t>
            </a:r>
          </a:p>
        </p:txBody>
      </p:sp>
      <p:sp>
        <p:nvSpPr>
          <p:cNvPr id="6" name="Rounded Rectangle 7">
            <a:extLst>
              <a:ext uri="{FF2B5EF4-FFF2-40B4-BE49-F238E27FC236}">
                <a16:creationId xmlns:a16="http://schemas.microsoft.com/office/drawing/2014/main" id="{41F9906B-E417-4EA6-844E-6EBA2651F647}"/>
              </a:ext>
            </a:extLst>
          </p:cNvPr>
          <p:cNvSpPr/>
          <p:nvPr/>
        </p:nvSpPr>
        <p:spPr>
          <a:xfrm>
            <a:off x="166255" y="1126174"/>
            <a:ext cx="6525487" cy="1056082"/>
          </a:xfrm>
          <a:custGeom>
            <a:avLst>
              <a:gd name="f10" fmla="val 0"/>
            </a:avLst>
            <a:gdLst>
              <a:gd name="f1" fmla="val 10800000"/>
              <a:gd name="f2" fmla="val 5400000"/>
              <a:gd name="f3" fmla="val 16200000"/>
              <a:gd name="f4" fmla="val w"/>
              <a:gd name="f5" fmla="val h"/>
              <a:gd name="f6" fmla="val ss"/>
              <a:gd name="f7" fmla="val 0"/>
              <a:gd name="f8" fmla="*/ 5419351 1 1725033"/>
              <a:gd name="f9" fmla="val 45"/>
              <a:gd name="f10" fmla="val 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FFFFFF"/>
          </a:solidFill>
          <a:ln w="38103" cap="flat">
            <a:solidFill>
              <a:srgbClr val="FF0000"/>
            </a:solidFill>
            <a:prstDash val="solid"/>
            <a:miter/>
          </a:ln>
        </p:spPr>
        <p:txBody>
          <a:bodyPr vert="horz" wrap="square" lIns="91440" tIns="45720" rIns="91440" bIns="45720" anchor="ctr" anchorCtr="0" compatLnSpc="1">
            <a:no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sng" strike="noStrike" kern="1200" cap="none" spc="0" baseline="0" dirty="0">
                <a:solidFill>
                  <a:srgbClr val="000000"/>
                </a:solidFill>
                <a:uFillTx/>
                <a:latin typeface="Comic Sans MS" pitchFamily="66"/>
              </a:rPr>
              <a:t> </a:t>
            </a:r>
          </a:p>
          <a:p>
            <a:pPr algn="ctr"/>
            <a:r>
              <a:rPr lang="en-US" sz="1200" u="sng" dirty="0">
                <a:solidFill>
                  <a:srgbClr val="000000"/>
                </a:solidFill>
                <a:latin typeface="Comic Sans MS"/>
                <a:cs typeface="Comic Sans MS"/>
              </a:rPr>
              <a:t>Name two parts of the Trinity (2 marks)</a:t>
            </a:r>
          </a:p>
          <a:p>
            <a:pPr algn="ctr"/>
            <a:endParaRPr lang="en-US" sz="1200" u="sng" dirty="0">
              <a:solidFill>
                <a:srgbClr val="000000"/>
              </a:solidFill>
              <a:latin typeface="Comic Sans MS"/>
              <a:cs typeface="Comic Sans MS"/>
            </a:endParaRP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1)_________________________________________________________________</a:t>
            </a: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200" b="0" i="0" u="none" strike="noStrike" kern="1200" cap="none" spc="0" baseline="0" dirty="0">
              <a:solidFill>
                <a:srgbClr val="000000"/>
              </a:solidFill>
              <a:uFillTx/>
              <a:latin typeface="Comic Sans MS" pitchFamily="66"/>
            </a:endParaRP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2) ________________________________________________________________</a:t>
            </a:r>
          </a:p>
        </p:txBody>
      </p:sp>
      <p:sp>
        <p:nvSpPr>
          <p:cNvPr id="8" name="Rounded Rectangle 7">
            <a:extLst>
              <a:ext uri="{FF2B5EF4-FFF2-40B4-BE49-F238E27FC236}">
                <a16:creationId xmlns:a16="http://schemas.microsoft.com/office/drawing/2014/main" id="{EC26259D-3244-46EF-8972-EDE7FA629B79}"/>
              </a:ext>
            </a:extLst>
          </p:cNvPr>
          <p:cNvSpPr/>
          <p:nvPr/>
        </p:nvSpPr>
        <p:spPr>
          <a:xfrm>
            <a:off x="166256" y="2318578"/>
            <a:ext cx="6525487" cy="2960370"/>
          </a:xfrm>
          <a:custGeom>
            <a:avLst>
              <a:gd name="f10" fmla="val 0"/>
            </a:avLst>
            <a:gdLst>
              <a:gd name="f1" fmla="val 10800000"/>
              <a:gd name="f2" fmla="val 5400000"/>
              <a:gd name="f3" fmla="val 16200000"/>
              <a:gd name="f4" fmla="val w"/>
              <a:gd name="f5" fmla="val h"/>
              <a:gd name="f6" fmla="val ss"/>
              <a:gd name="f7" fmla="val 0"/>
              <a:gd name="f8" fmla="*/ 5419351 1 1725033"/>
              <a:gd name="f9" fmla="val 45"/>
              <a:gd name="f10" fmla="val 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FFFFFF"/>
          </a:solidFill>
          <a:ln w="38103" cap="flat">
            <a:solidFill>
              <a:srgbClr val="FF0000"/>
            </a:solidFill>
            <a:prstDash val="solid"/>
            <a:miter/>
          </a:ln>
        </p:spPr>
        <p:txBody>
          <a:bodyPr vert="horz" wrap="square" lIns="91440" tIns="45720" rIns="91440" bIns="45720" anchor="ctr" anchorCtr="0" compatLnSpc="1">
            <a:no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sng" strike="noStrike" kern="1200" cap="none" spc="0" baseline="0" dirty="0">
                <a:solidFill>
                  <a:srgbClr val="000000"/>
                </a:solidFill>
                <a:uFillTx/>
                <a:latin typeface="Comic Sans MS" pitchFamily="66"/>
              </a:rPr>
              <a:t>GCSE 4 Marker </a:t>
            </a:r>
          </a:p>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sng" strike="noStrike" kern="1200" cap="none" spc="0" baseline="0" dirty="0">
                <a:solidFill>
                  <a:srgbClr val="000000"/>
                </a:solidFill>
                <a:uFillTx/>
                <a:latin typeface="Comic Sans MS" pitchFamily="66"/>
              </a:rPr>
              <a:t>Explain two ways the belief in the Trinity </a:t>
            </a:r>
            <a:r>
              <a:rPr lang="en-GB" sz="1200" b="1" i="0" u="sng" strike="noStrike" kern="1200" cap="none" spc="0" baseline="0" dirty="0">
                <a:solidFill>
                  <a:srgbClr val="000000"/>
                </a:solidFill>
                <a:uFillTx/>
                <a:latin typeface="Comic Sans MS" pitchFamily="66"/>
              </a:rPr>
              <a:t>influences</a:t>
            </a:r>
            <a:r>
              <a:rPr lang="en-GB" sz="1200" b="0" i="0" u="sng" strike="noStrike" kern="1200" cap="none" spc="0" baseline="0" dirty="0">
                <a:solidFill>
                  <a:srgbClr val="000000"/>
                </a:solidFill>
                <a:uFillTx/>
                <a:latin typeface="Comic Sans MS" pitchFamily="66"/>
              </a:rPr>
              <a:t> Christians today</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200" b="0" i="0" u="none" strike="noStrike" kern="1200" cap="none" spc="0" baseline="0" dirty="0">
              <a:solidFill>
                <a:srgbClr val="000000"/>
              </a:solidFill>
              <a:uFillTx/>
              <a:latin typeface="Comic Sans MS" pitchFamily="66"/>
            </a:endParaRPr>
          </a:p>
        </p:txBody>
      </p:sp>
    </p:spTree>
    <p:extLst>
      <p:ext uri="{BB962C8B-B14F-4D97-AF65-F5344CB8AC3E}">
        <p14:creationId xmlns:p14="http://schemas.microsoft.com/office/powerpoint/2010/main" val="6160389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7">
            <a:extLst>
              <a:ext uri="{FF2B5EF4-FFF2-40B4-BE49-F238E27FC236}">
                <a16:creationId xmlns:a16="http://schemas.microsoft.com/office/drawing/2014/main" id="{556A2013-3003-4C1D-99CD-A39487264D1E}"/>
              </a:ext>
            </a:extLst>
          </p:cNvPr>
          <p:cNvSpPr/>
          <p:nvPr/>
        </p:nvSpPr>
        <p:spPr>
          <a:xfrm>
            <a:off x="1675245" y="6118258"/>
            <a:ext cx="5016497" cy="3595618"/>
          </a:xfrm>
          <a:custGeom>
            <a:avLst>
              <a:gd name="f10" fmla="val 0"/>
            </a:avLst>
            <a:gdLst>
              <a:gd name="f1" fmla="val 10800000"/>
              <a:gd name="f2" fmla="val 5400000"/>
              <a:gd name="f3" fmla="val 16200000"/>
              <a:gd name="f4" fmla="val w"/>
              <a:gd name="f5" fmla="val h"/>
              <a:gd name="f6" fmla="val ss"/>
              <a:gd name="f7" fmla="val 0"/>
              <a:gd name="f8" fmla="*/ 5419351 1 1725033"/>
              <a:gd name="f9" fmla="val 45"/>
              <a:gd name="f10" fmla="val 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FFFFFF"/>
          </a:solidFill>
          <a:ln cap="flat">
            <a:noFill/>
            <a:prstDash val="solid"/>
          </a:ln>
        </p:spPr>
        <p:txBody>
          <a:bodyPr vert="horz" wrap="square" lIns="91440" tIns="45720" rIns="91440" bIns="45720" anchor="ctr" anchorCtr="0" compatLnSpc="1">
            <a:noAutofit/>
          </a:bodyPr>
          <a:lstStyle/>
          <a:p>
            <a:pPr marL="457200" marR="0" lvl="0" indent="-457200" algn="l" defTabSz="457200" rtl="0" fontAlgn="auto" hangingPunct="1">
              <a:lnSpc>
                <a:spcPct val="100000"/>
              </a:lnSpc>
              <a:spcBef>
                <a:spcPts val="0"/>
              </a:spcBef>
              <a:spcAft>
                <a:spcPts val="0"/>
              </a:spcAft>
              <a:buSzPct val="100000"/>
              <a:buFont typeface="Calibri Light"/>
              <a:buAutoNum type="alphaUcPeriod"/>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The Supreme Being</a:t>
            </a:r>
          </a:p>
          <a:p>
            <a:pPr marL="457200" marR="0" lvl="0" indent="-457200" algn="l" defTabSz="457200" rtl="0" fontAlgn="auto" hangingPunct="1">
              <a:lnSpc>
                <a:spcPct val="100000"/>
              </a:lnSpc>
              <a:spcBef>
                <a:spcPts val="0"/>
              </a:spcBef>
              <a:spcAft>
                <a:spcPts val="0"/>
              </a:spcAft>
              <a:buSzPct val="100000"/>
              <a:buFont typeface="Calibri Light"/>
              <a:buAutoNum type="alphaUcPeriod"/>
              <a:tabLst/>
              <a:defRPr sz="1800" b="0" i="0" u="none" strike="noStrike" kern="0" cap="none" spc="0" baseline="0">
                <a:solidFill>
                  <a:srgbClr val="000000"/>
                </a:solidFill>
                <a:uFillTx/>
              </a:defRPr>
            </a:pPr>
            <a:endParaRPr lang="en-GB" sz="1200" dirty="0">
              <a:solidFill>
                <a:srgbClr val="000000"/>
              </a:solidFill>
              <a:latin typeface="Comic Sans MS" pitchFamily="66"/>
            </a:endParaRPr>
          </a:p>
          <a:p>
            <a:pPr marL="457200" marR="0" lvl="0" indent="-457200" algn="l" defTabSz="457200" rtl="0" fontAlgn="auto" hangingPunct="1">
              <a:lnSpc>
                <a:spcPct val="100000"/>
              </a:lnSpc>
              <a:spcBef>
                <a:spcPts val="0"/>
              </a:spcBef>
              <a:spcAft>
                <a:spcPts val="0"/>
              </a:spcAft>
              <a:buSzPct val="100000"/>
              <a:buFont typeface="Calibri Light"/>
              <a:buAutoNum type="alphaUcPeriod"/>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A branch of Christianity, based in Rome and led by the Pope.</a:t>
            </a:r>
          </a:p>
          <a:p>
            <a:pPr marL="457200" marR="0" lvl="0" indent="-457200" algn="l" defTabSz="457200" rtl="0" fontAlgn="auto" hangingPunct="1">
              <a:lnSpc>
                <a:spcPct val="100000"/>
              </a:lnSpc>
              <a:spcBef>
                <a:spcPts val="0"/>
              </a:spcBef>
              <a:spcAft>
                <a:spcPts val="0"/>
              </a:spcAft>
              <a:buSzPct val="100000"/>
              <a:buFont typeface="Calibri Light"/>
              <a:buAutoNum type="alphaUcPeriod"/>
              <a:tabLst/>
              <a:defRPr sz="1800" b="0" i="0" u="none" strike="noStrike" kern="0" cap="none" spc="0" baseline="0">
                <a:solidFill>
                  <a:srgbClr val="000000"/>
                </a:solidFill>
                <a:uFillTx/>
              </a:defRPr>
            </a:pPr>
            <a:endParaRPr lang="en-GB" sz="1200" dirty="0">
              <a:solidFill>
                <a:srgbClr val="000000"/>
              </a:solidFill>
              <a:latin typeface="Comic Sans MS" pitchFamily="66"/>
            </a:endParaRPr>
          </a:p>
          <a:p>
            <a:pPr marL="457200" marR="0" lvl="0" indent="-457200" algn="l" defTabSz="457200" rtl="0" fontAlgn="auto" hangingPunct="1">
              <a:lnSpc>
                <a:spcPct val="100000"/>
              </a:lnSpc>
              <a:spcBef>
                <a:spcPts val="0"/>
              </a:spcBef>
              <a:spcAft>
                <a:spcPts val="0"/>
              </a:spcAft>
              <a:buSzPct val="100000"/>
              <a:buFont typeface="Calibri Light"/>
              <a:buAutoNum type="alphaUcPeriod"/>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A distinct group within the Christian faith, with its own organisation and traditions.</a:t>
            </a:r>
          </a:p>
          <a:p>
            <a:pPr marL="457200" marR="0" lvl="0" indent="-457200" algn="l" defTabSz="457200" rtl="0" fontAlgn="auto" hangingPunct="1">
              <a:lnSpc>
                <a:spcPct val="100000"/>
              </a:lnSpc>
              <a:spcBef>
                <a:spcPts val="0"/>
              </a:spcBef>
              <a:spcAft>
                <a:spcPts val="0"/>
              </a:spcAft>
              <a:buSzPct val="100000"/>
              <a:buFont typeface="Calibri Light"/>
              <a:buAutoNum type="alphaUcPeriod"/>
              <a:tabLst/>
              <a:defRPr sz="1800" b="0" i="0" u="none" strike="noStrike" kern="0" cap="none" spc="0" baseline="0">
                <a:solidFill>
                  <a:srgbClr val="000000"/>
                </a:solidFill>
                <a:uFillTx/>
              </a:defRPr>
            </a:pPr>
            <a:endParaRPr lang="en-GB" sz="1200" dirty="0">
              <a:solidFill>
                <a:srgbClr val="000000"/>
              </a:solidFill>
              <a:latin typeface="Comic Sans MS" pitchFamily="66"/>
            </a:endParaRPr>
          </a:p>
          <a:p>
            <a:pPr marL="457200" marR="0" lvl="0" indent="-457200" algn="l" defTabSz="457200" rtl="0" fontAlgn="auto" hangingPunct="1">
              <a:lnSpc>
                <a:spcPct val="100000"/>
              </a:lnSpc>
              <a:spcBef>
                <a:spcPts val="0"/>
              </a:spcBef>
              <a:spcAft>
                <a:spcPts val="0"/>
              </a:spcAft>
              <a:buSzPct val="100000"/>
              <a:buFont typeface="Calibri Light"/>
              <a:buAutoNum type="alphaUcPeriod"/>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A religion that believes that there is only one God.</a:t>
            </a:r>
          </a:p>
          <a:p>
            <a:pPr marL="457200" marR="0" lvl="0" indent="-457200" algn="l" defTabSz="457200" rtl="0" fontAlgn="auto" hangingPunct="1">
              <a:lnSpc>
                <a:spcPct val="100000"/>
              </a:lnSpc>
              <a:spcBef>
                <a:spcPts val="0"/>
              </a:spcBef>
              <a:spcAft>
                <a:spcPts val="0"/>
              </a:spcAft>
              <a:buSzPct val="100000"/>
              <a:buFont typeface="Calibri Light"/>
              <a:buAutoNum type="alphaUcPeriod"/>
              <a:tabLst/>
              <a:defRPr sz="1800" b="0" i="0" u="none" strike="noStrike" kern="0" cap="none" spc="0" baseline="0">
                <a:solidFill>
                  <a:srgbClr val="000000"/>
                </a:solidFill>
                <a:uFillTx/>
              </a:defRPr>
            </a:pPr>
            <a:endParaRPr lang="en-GB" sz="1200" dirty="0">
              <a:solidFill>
                <a:srgbClr val="000000"/>
              </a:solidFill>
              <a:latin typeface="Comic Sans MS" pitchFamily="66"/>
            </a:endParaRPr>
          </a:p>
          <a:p>
            <a:pPr marL="457200" marR="0" lvl="0" indent="-457200" algn="l" defTabSz="457200" rtl="0" fontAlgn="auto" hangingPunct="1">
              <a:lnSpc>
                <a:spcPct val="100000"/>
              </a:lnSpc>
              <a:spcBef>
                <a:spcPts val="0"/>
              </a:spcBef>
              <a:spcAft>
                <a:spcPts val="0"/>
              </a:spcAft>
              <a:buSzPct val="100000"/>
              <a:buFont typeface="Calibri Light"/>
              <a:buAutoNum type="alphaUcPeriod"/>
              <a:tabLst/>
              <a:defRPr sz="1800" b="0" i="0" u="none" strike="noStrike" kern="0" cap="none" spc="0" baseline="0">
                <a:solidFill>
                  <a:srgbClr val="000000"/>
                </a:solidFill>
                <a:uFillTx/>
              </a:defRPr>
            </a:pPr>
            <a:r>
              <a:rPr lang="en-GB" sz="1200" dirty="0">
                <a:solidFill>
                  <a:srgbClr val="000000"/>
                </a:solidFill>
                <a:latin typeface="Comic Sans MS" pitchFamily="66"/>
              </a:rPr>
              <a:t>Separate and set apart for a special purpose by God.</a:t>
            </a:r>
          </a:p>
          <a:p>
            <a:pPr marL="457200" marR="0" lvl="0" indent="-457200" algn="l" defTabSz="457200" rtl="0" fontAlgn="auto" hangingPunct="1">
              <a:lnSpc>
                <a:spcPct val="100000"/>
              </a:lnSpc>
              <a:spcBef>
                <a:spcPts val="0"/>
              </a:spcBef>
              <a:spcAft>
                <a:spcPts val="0"/>
              </a:spcAft>
              <a:buSzPct val="100000"/>
              <a:buFont typeface="Calibri Light"/>
              <a:buAutoNum type="alphaUcPeriod"/>
              <a:tabLst/>
              <a:defRPr sz="1800" b="0" i="0" u="none" strike="noStrike" kern="0" cap="none" spc="0" baseline="0">
                <a:solidFill>
                  <a:srgbClr val="000000"/>
                </a:solidFill>
                <a:uFillTx/>
              </a:defRPr>
            </a:pPr>
            <a:endParaRPr lang="en-GB" sz="1200" b="0" i="0" u="none" strike="noStrike" kern="1200" cap="none" spc="0" baseline="0" dirty="0">
              <a:solidFill>
                <a:srgbClr val="000000"/>
              </a:solidFill>
              <a:uFillTx/>
              <a:latin typeface="Comic Sans MS" pitchFamily="66"/>
            </a:endParaRPr>
          </a:p>
          <a:p>
            <a:pPr marL="457200" marR="0" lvl="0" indent="-457200" algn="l" defTabSz="457200" rtl="0" fontAlgn="auto" hangingPunct="1">
              <a:lnSpc>
                <a:spcPct val="100000"/>
              </a:lnSpc>
              <a:spcBef>
                <a:spcPts val="0"/>
              </a:spcBef>
              <a:spcAft>
                <a:spcPts val="0"/>
              </a:spcAft>
              <a:buSzPct val="100000"/>
              <a:buFont typeface="Calibri Light"/>
              <a:buAutoNum type="alphaUcPeriod"/>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A branch of Christianity mainly, but not entirely, practised in Eastern Europe.</a:t>
            </a:r>
          </a:p>
          <a:p>
            <a:pPr marL="457200" marR="0" lvl="0" indent="-457200" algn="l" defTabSz="457200" rtl="0" fontAlgn="auto" hangingPunct="1">
              <a:lnSpc>
                <a:spcPct val="100000"/>
              </a:lnSpc>
              <a:spcBef>
                <a:spcPts val="0"/>
              </a:spcBef>
              <a:spcAft>
                <a:spcPts val="0"/>
              </a:spcAft>
              <a:buSzPct val="100000"/>
              <a:buFont typeface="Calibri Light"/>
              <a:buAutoNum type="alphaUcPeriod"/>
              <a:tabLst/>
              <a:defRPr sz="1800" b="0" i="0" u="none" strike="noStrike" kern="0" cap="none" spc="0" baseline="0">
                <a:solidFill>
                  <a:srgbClr val="000000"/>
                </a:solidFill>
                <a:uFillTx/>
              </a:defRPr>
            </a:pPr>
            <a:endParaRPr lang="en-GB" sz="1200" dirty="0">
              <a:solidFill>
                <a:srgbClr val="000000"/>
              </a:solidFill>
              <a:latin typeface="Comic Sans MS" pitchFamily="66"/>
            </a:endParaRPr>
          </a:p>
          <a:p>
            <a:pPr marL="457200" marR="0" lvl="0" indent="-457200" algn="l" defTabSz="457200" rtl="0" fontAlgn="auto" hangingPunct="1">
              <a:lnSpc>
                <a:spcPct val="100000"/>
              </a:lnSpc>
              <a:spcBef>
                <a:spcPts val="0"/>
              </a:spcBef>
              <a:spcAft>
                <a:spcPts val="0"/>
              </a:spcAft>
              <a:buSzPct val="100000"/>
              <a:buFont typeface="Calibri Light"/>
              <a:buAutoNum type="alphaUcPeriod"/>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A branch of Christianity, originally Protestants were called by that name because they protested against the practices of the Catholic Church; there are many Protestant denomination, by they agree on the central belief that the Bibl</a:t>
            </a:r>
            <a:r>
              <a:rPr lang="en-GB" sz="1200" dirty="0">
                <a:solidFill>
                  <a:srgbClr val="000000"/>
                </a:solidFill>
                <a:latin typeface="Comic Sans MS" pitchFamily="66"/>
              </a:rPr>
              <a:t>e is the only authority for Christians.</a:t>
            </a:r>
            <a:endParaRPr lang="en-GB" sz="1200" b="0" i="0" u="none" strike="noStrike" kern="1200" cap="none" spc="0" baseline="0" dirty="0">
              <a:solidFill>
                <a:srgbClr val="000000"/>
              </a:solidFill>
              <a:uFillTx/>
              <a:latin typeface="Comic Sans MS" pitchFamily="66"/>
            </a:endParaRPr>
          </a:p>
        </p:txBody>
      </p:sp>
      <p:sp>
        <p:nvSpPr>
          <p:cNvPr id="4" name="Rectangle 4">
            <a:extLst>
              <a:ext uri="{FF2B5EF4-FFF2-40B4-BE49-F238E27FC236}">
                <a16:creationId xmlns:a16="http://schemas.microsoft.com/office/drawing/2014/main" id="{F612DF84-5082-46C4-9A40-DE0DA7D7CF65}"/>
              </a:ext>
            </a:extLst>
          </p:cNvPr>
          <p:cNvSpPr/>
          <p:nvPr/>
        </p:nvSpPr>
        <p:spPr>
          <a:xfrm>
            <a:off x="166256" y="166256"/>
            <a:ext cx="6525487" cy="600164"/>
          </a:xfrm>
          <a:prstGeom prst="rect">
            <a:avLst/>
          </a:prstGeom>
          <a:solidFill>
            <a:srgbClr val="FFFFFF"/>
          </a:solidFill>
          <a:ln w="6345" cap="flat">
            <a:solidFill>
              <a:srgbClr val="000000"/>
            </a:solidFill>
            <a:prstDash val="solid"/>
            <a:miter/>
          </a:ln>
        </p:spPr>
        <p:txBody>
          <a:bodyPr vert="horz" wrap="square" lIns="91440" tIns="45720" rIns="91440" bIns="45720" anchor="t" anchorCtr="0" compatLnSpc="1">
            <a:spAutoFit/>
          </a:bodyPr>
          <a:lstStyle/>
          <a:p>
            <a:pPr lvl="0" algn="ctr">
              <a:defRPr sz="1800" b="0" i="0" u="none" strike="noStrike" kern="0" cap="none" spc="0" baseline="0">
                <a:solidFill>
                  <a:srgbClr val="000000"/>
                </a:solidFill>
                <a:uFillTx/>
              </a:defRPr>
            </a:pPr>
            <a:r>
              <a:rPr lang="en-GB" sz="1100" b="1" u="sng" dirty="0">
                <a:solidFill>
                  <a:srgbClr val="000000"/>
                </a:solidFill>
                <a:latin typeface="Comic Sans MS" pitchFamily="66"/>
              </a:rPr>
              <a:t>1.1 Nature of God</a:t>
            </a:r>
          </a:p>
          <a:p>
            <a:pPr marL="171450" lvl="0" indent="-171450">
              <a:buSzPct val="100000"/>
              <a:buFont typeface="Arial" pitchFamily="34"/>
              <a:buChar char="•"/>
              <a:defRPr sz="1800" b="0" i="0" u="none" strike="noStrike" kern="0" cap="none" spc="0" baseline="0">
                <a:solidFill>
                  <a:srgbClr val="000000"/>
                </a:solidFill>
                <a:uFillTx/>
              </a:defRPr>
            </a:pPr>
            <a:r>
              <a:rPr lang="en-GB" sz="1100" dirty="0">
                <a:solidFill>
                  <a:srgbClr val="000000"/>
                </a:solidFill>
                <a:latin typeface="Comic Sans MS" pitchFamily="66"/>
              </a:rPr>
              <a:t>Understand the importance of Christianity as a world faith.</a:t>
            </a:r>
          </a:p>
          <a:p>
            <a:pPr marL="171450" lvl="0" indent="-171450">
              <a:buSzPct val="100000"/>
              <a:buFont typeface="Arial" pitchFamily="34"/>
              <a:buChar char="•"/>
              <a:defRPr sz="1800" b="0" i="0" u="none" strike="noStrike" kern="0" cap="none" spc="0" baseline="0">
                <a:solidFill>
                  <a:srgbClr val="000000"/>
                </a:solidFill>
                <a:uFillTx/>
              </a:defRPr>
            </a:pPr>
            <a:r>
              <a:rPr lang="en-GB" sz="1100" dirty="0">
                <a:solidFill>
                  <a:srgbClr val="000000"/>
                </a:solidFill>
                <a:latin typeface="Comic Sans MS" pitchFamily="66"/>
              </a:rPr>
              <a:t>Consider what Christian believe about the nature of God.</a:t>
            </a:r>
          </a:p>
        </p:txBody>
      </p:sp>
      <p:sp>
        <p:nvSpPr>
          <p:cNvPr id="5" name="Rectangle 17">
            <a:extLst>
              <a:ext uri="{FF2B5EF4-FFF2-40B4-BE49-F238E27FC236}">
                <a16:creationId xmlns:a16="http://schemas.microsoft.com/office/drawing/2014/main" id="{A111B3FC-13AD-43F4-9DDD-1FAFCD480501}"/>
              </a:ext>
            </a:extLst>
          </p:cNvPr>
          <p:cNvSpPr/>
          <p:nvPr/>
        </p:nvSpPr>
        <p:spPr>
          <a:xfrm>
            <a:off x="6317671" y="9438967"/>
            <a:ext cx="374071" cy="318165"/>
          </a:xfrm>
          <a:prstGeom prst="rect">
            <a:avLst/>
          </a:prstGeom>
          <a:solidFill>
            <a:srgbClr val="FFFFFF"/>
          </a:solidFill>
          <a:ln w="6345" cap="flat">
            <a:solidFill>
              <a:srgbClr val="FFFFFF"/>
            </a:solidFill>
            <a:prstDash val="solid"/>
            <a:miter/>
          </a:ln>
        </p:spPr>
        <p:txBody>
          <a:bodyPr vert="horz" wrap="square" lIns="91440" tIns="45720" rIns="91440" bIns="45720" anchor="t" anchorCtr="1" compatLnSpc="1">
            <a:spAutoFit/>
          </a:bodyPr>
          <a:lstStyle/>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100" b="0" i="0" u="none" strike="noStrike" kern="0" cap="none" spc="0" baseline="0">
                <a:solidFill>
                  <a:srgbClr val="000000"/>
                </a:solidFill>
                <a:uFillTx/>
                <a:latin typeface="Comic Sans MS" pitchFamily="66"/>
              </a:rPr>
              <a:t>1</a:t>
            </a:r>
          </a:p>
        </p:txBody>
      </p:sp>
      <p:sp>
        <p:nvSpPr>
          <p:cNvPr id="6" name="Rounded Rectangle 7">
            <a:extLst>
              <a:ext uri="{FF2B5EF4-FFF2-40B4-BE49-F238E27FC236}">
                <a16:creationId xmlns:a16="http://schemas.microsoft.com/office/drawing/2014/main" id="{8EC0614A-4AEB-4C05-B59F-426381CAD367}"/>
              </a:ext>
            </a:extLst>
          </p:cNvPr>
          <p:cNvSpPr/>
          <p:nvPr/>
        </p:nvSpPr>
        <p:spPr>
          <a:xfrm>
            <a:off x="166256" y="935696"/>
            <a:ext cx="6525487" cy="2374900"/>
          </a:xfrm>
          <a:custGeom>
            <a:avLst>
              <a:gd name="f10" fmla="val 0"/>
            </a:avLst>
            <a:gdLst>
              <a:gd name="f1" fmla="val 10800000"/>
              <a:gd name="f2" fmla="val 5400000"/>
              <a:gd name="f3" fmla="val 16200000"/>
              <a:gd name="f4" fmla="val w"/>
              <a:gd name="f5" fmla="val h"/>
              <a:gd name="f6" fmla="val ss"/>
              <a:gd name="f7" fmla="val 0"/>
              <a:gd name="f8" fmla="*/ 5419351 1 1725033"/>
              <a:gd name="f9" fmla="val 45"/>
              <a:gd name="f10" fmla="val 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FFFFFF"/>
          </a:solidFill>
          <a:ln w="6345" cap="flat">
            <a:solidFill>
              <a:srgbClr val="000000"/>
            </a:solidFill>
            <a:prstDash val="solid"/>
            <a:miter/>
          </a:ln>
        </p:spPr>
        <p:txBody>
          <a:bodyPr vert="horz" wrap="square" lIns="91440" tIns="45720" rIns="91440" bIns="45720" anchor="ctr" anchorCtr="0" compatLnSpc="1">
            <a:noAutofit/>
          </a:bodyPr>
          <a:lstStyle/>
          <a:p>
            <a:r>
              <a:rPr lang="en-GB" sz="1200" dirty="0">
                <a:latin typeface="Comic Sans MS" pitchFamily="66" charset="0"/>
              </a:rPr>
              <a:t>Facts about Christianity</a:t>
            </a:r>
          </a:p>
          <a:p>
            <a:pPr marL="171450" indent="-171450">
              <a:buFont typeface="Arial" panose="020B0604020202020204" pitchFamily="34" charset="0"/>
              <a:buChar char="•"/>
            </a:pPr>
            <a:r>
              <a:rPr lang="en-GB" sz="1200" dirty="0">
                <a:latin typeface="Comic Sans MS" pitchFamily="66" charset="0"/>
              </a:rPr>
              <a:t>1/3 people in the world claim to be a Christian.</a:t>
            </a:r>
          </a:p>
          <a:p>
            <a:pPr marL="171450" indent="-171450">
              <a:buFont typeface="Arial" panose="020B0604020202020204" pitchFamily="34" charset="0"/>
              <a:buChar char="•"/>
            </a:pPr>
            <a:r>
              <a:rPr lang="en-GB" sz="1200" dirty="0">
                <a:latin typeface="Comic Sans MS" pitchFamily="66" charset="0"/>
              </a:rPr>
              <a:t>Some are more committed to their faith than others but there is no doubting the fact that Christianity is a major influence on the lives of many people.</a:t>
            </a:r>
          </a:p>
          <a:p>
            <a:pPr marL="171450" indent="-171450">
              <a:buFont typeface="Arial" panose="020B0604020202020204" pitchFamily="34" charset="0"/>
              <a:buChar char="•"/>
            </a:pPr>
            <a:r>
              <a:rPr lang="en-GB" sz="1200" dirty="0">
                <a:latin typeface="Comic Sans MS" pitchFamily="66" charset="0"/>
              </a:rPr>
              <a:t>Christianity is over 2000 years old and roots go back even further in history.</a:t>
            </a:r>
          </a:p>
          <a:p>
            <a:pPr marL="171450" indent="-171450">
              <a:buFont typeface="Arial" panose="020B0604020202020204" pitchFamily="34" charset="0"/>
              <a:buChar char="•"/>
            </a:pPr>
            <a:r>
              <a:rPr lang="en-GB" sz="1200" dirty="0">
                <a:latin typeface="Comic Sans MS" pitchFamily="66" charset="0"/>
              </a:rPr>
              <a:t>It has massive influence on the history of the world and still exercise a great influence in the present day, even on people who are not Christians.</a:t>
            </a:r>
          </a:p>
          <a:p>
            <a:pPr marL="171450" indent="-171450">
              <a:buFont typeface="Arial" panose="020B0604020202020204" pitchFamily="34" charset="0"/>
              <a:buChar char="•"/>
            </a:pPr>
            <a:r>
              <a:rPr lang="en-GB" sz="1200" dirty="0">
                <a:latin typeface="Comic Sans MS" pitchFamily="66" charset="0"/>
              </a:rPr>
              <a:t>Christianity was founded by the death and resurrection of Jesus. (2000 years ago)</a:t>
            </a:r>
          </a:p>
          <a:p>
            <a:pPr marL="171450" indent="-171450">
              <a:buFont typeface="Arial" panose="020B0604020202020204" pitchFamily="34" charset="0"/>
              <a:buChar char="•"/>
            </a:pPr>
            <a:r>
              <a:rPr lang="en-GB" sz="1200" dirty="0">
                <a:latin typeface="Comic Sans MS" pitchFamily="66" charset="0"/>
              </a:rPr>
              <a:t>Christianity initially grew as early followers spread the teachings of the resurrected Jesus, the messages inspired by Jesus’ disciples and the apostle Paul.</a:t>
            </a:r>
          </a:p>
          <a:p>
            <a:pPr marL="171450" indent="-171450">
              <a:buFont typeface="Arial" panose="020B0604020202020204" pitchFamily="34" charset="0"/>
              <a:buChar char="•"/>
            </a:pPr>
            <a:r>
              <a:rPr lang="en-GB" sz="1200" dirty="0">
                <a:latin typeface="Comic Sans MS" pitchFamily="66" charset="0"/>
              </a:rPr>
              <a:t>In the 4</a:t>
            </a:r>
            <a:r>
              <a:rPr lang="en-GB" sz="1200" baseline="30000" dirty="0">
                <a:latin typeface="Comic Sans MS" pitchFamily="66" charset="0"/>
              </a:rPr>
              <a:t>th</a:t>
            </a:r>
            <a:r>
              <a:rPr lang="en-GB" sz="1200" dirty="0">
                <a:latin typeface="Comic Sans MS" pitchFamily="66" charset="0"/>
              </a:rPr>
              <a:t> century it became the official religion of the Roman Empire when the Emperor Constantine became a Christian.</a:t>
            </a:r>
          </a:p>
        </p:txBody>
      </p:sp>
      <p:sp>
        <p:nvSpPr>
          <p:cNvPr id="7" name="Rectangle 8">
            <a:extLst>
              <a:ext uri="{FF2B5EF4-FFF2-40B4-BE49-F238E27FC236}">
                <a16:creationId xmlns:a16="http://schemas.microsoft.com/office/drawing/2014/main" id="{58082229-E124-475C-9102-97803C75C9CA}"/>
              </a:ext>
            </a:extLst>
          </p:cNvPr>
          <p:cNvSpPr/>
          <p:nvPr/>
        </p:nvSpPr>
        <p:spPr>
          <a:xfrm>
            <a:off x="166255" y="5660623"/>
            <a:ext cx="6525487" cy="318165"/>
          </a:xfrm>
          <a:prstGeom prst="rect">
            <a:avLst/>
          </a:prstGeom>
          <a:solidFill>
            <a:srgbClr val="FFFFFF"/>
          </a:solidFill>
          <a:ln w="6345" cap="flat">
            <a:solidFill>
              <a:srgbClr val="000000"/>
            </a:solidFill>
            <a:prstDash val="solid"/>
            <a:miter/>
          </a:ln>
        </p:spPr>
        <p:txBody>
          <a:bodyPr vert="horz" wrap="square" lIns="91440" tIns="45720" rIns="91440" bIns="45720" anchor="t" anchorCtr="1" compatLnSpc="1">
            <a:spAutoFit/>
          </a:bodyPr>
          <a:lstStyle/>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100" b="0" i="0" u="sng" strike="noStrike" kern="0" cap="none" spc="0" baseline="0" dirty="0">
                <a:solidFill>
                  <a:srgbClr val="000000"/>
                </a:solidFill>
                <a:uFillTx/>
                <a:latin typeface="Comic Sans MS" pitchFamily="66"/>
              </a:rPr>
              <a:t>Task B: Key Word Match- Research to help you/ Use the </a:t>
            </a:r>
            <a:r>
              <a:rPr lang="en-GB" sz="1100" u="sng" kern="0" dirty="0">
                <a:solidFill>
                  <a:srgbClr val="000000"/>
                </a:solidFill>
                <a:latin typeface="Comic Sans MS" pitchFamily="66"/>
              </a:rPr>
              <a:t>revision guide</a:t>
            </a:r>
            <a:r>
              <a:rPr lang="en-GB" sz="1100" b="0" i="0" u="sng" strike="noStrike" kern="0" cap="none" spc="0" baseline="0" dirty="0">
                <a:solidFill>
                  <a:srgbClr val="000000"/>
                </a:solidFill>
                <a:uFillTx/>
                <a:latin typeface="Comic Sans MS" pitchFamily="66"/>
              </a:rPr>
              <a:t> </a:t>
            </a:r>
            <a:endParaRPr lang="en-GB" sz="1100" b="0" i="0" u="none" strike="noStrike" kern="0" cap="none" spc="0" baseline="0" dirty="0">
              <a:solidFill>
                <a:srgbClr val="000000"/>
              </a:solidFill>
              <a:uFillTx/>
              <a:latin typeface="Comic Sans MS" pitchFamily="66"/>
            </a:endParaRPr>
          </a:p>
        </p:txBody>
      </p:sp>
      <p:sp>
        <p:nvSpPr>
          <p:cNvPr id="8" name="Rounded Rectangle 6">
            <a:extLst>
              <a:ext uri="{FF2B5EF4-FFF2-40B4-BE49-F238E27FC236}">
                <a16:creationId xmlns:a16="http://schemas.microsoft.com/office/drawing/2014/main" id="{91514F2D-B224-41C0-B12B-AA0ACC28392B}"/>
              </a:ext>
            </a:extLst>
          </p:cNvPr>
          <p:cNvSpPr/>
          <p:nvPr/>
        </p:nvSpPr>
        <p:spPr>
          <a:xfrm>
            <a:off x="0" y="6561475"/>
            <a:ext cx="1675246" cy="2760920"/>
          </a:xfrm>
          <a:custGeom>
            <a:avLst>
              <a:gd name="f10" fmla="val 0"/>
            </a:avLst>
            <a:gdLst>
              <a:gd name="f1" fmla="val 10800000"/>
              <a:gd name="f2" fmla="val 5400000"/>
              <a:gd name="f3" fmla="val 16200000"/>
              <a:gd name="f4" fmla="val w"/>
              <a:gd name="f5" fmla="val h"/>
              <a:gd name="f6" fmla="val ss"/>
              <a:gd name="f7" fmla="val 0"/>
              <a:gd name="f8" fmla="*/ 5419351 1 1725033"/>
              <a:gd name="f9" fmla="val 45"/>
              <a:gd name="f10" fmla="val 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FFFFFF"/>
          </a:solidFill>
          <a:ln cap="flat">
            <a:noFill/>
            <a:prstDash val="solid"/>
          </a:ln>
        </p:spPr>
        <p:txBody>
          <a:bodyPr vert="horz" wrap="square" lIns="91440" tIns="45720" rIns="91440" bIns="45720" anchor="ctr" anchorCtr="0" compatLnSpc="1">
            <a:noAutofit/>
          </a:bodyPr>
          <a:lstStyle/>
          <a:p>
            <a:pPr marL="457200" marR="0" lvl="0" indent="-457200" algn="l" defTabSz="457200" rtl="0" fontAlgn="auto" hangingPunct="1">
              <a:lnSpc>
                <a:spcPct val="100000"/>
              </a:lnSpc>
              <a:spcBef>
                <a:spcPts val="0"/>
              </a:spcBef>
              <a:spcAft>
                <a:spcPts val="0"/>
              </a:spcAft>
              <a:buSzPct val="100000"/>
              <a:buFont typeface="Calibri Light"/>
              <a:buAutoNum type="arabicPeriod"/>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Catholic</a:t>
            </a:r>
          </a:p>
          <a:p>
            <a:pPr marL="457200" marR="0" lvl="0" indent="-457200" algn="l" defTabSz="457200" rtl="0" fontAlgn="auto" hangingPunct="1">
              <a:lnSpc>
                <a:spcPct val="100000"/>
              </a:lnSpc>
              <a:spcBef>
                <a:spcPts val="0"/>
              </a:spcBef>
              <a:spcAft>
                <a:spcPts val="0"/>
              </a:spcAft>
              <a:buSzPct val="100000"/>
              <a:buFont typeface="Calibri Light"/>
              <a:buAutoNum type="arabicPeriod"/>
              <a:tabLst/>
              <a:defRPr sz="1800" b="0" i="0" u="none" strike="noStrike" kern="0" cap="none" spc="0" baseline="0">
                <a:solidFill>
                  <a:srgbClr val="000000"/>
                </a:solidFill>
                <a:uFillTx/>
              </a:defRPr>
            </a:pPr>
            <a:endParaRPr lang="en-GB" sz="1200" dirty="0">
              <a:solidFill>
                <a:srgbClr val="000000"/>
              </a:solidFill>
              <a:latin typeface="Comic Sans MS" pitchFamily="66"/>
            </a:endParaRPr>
          </a:p>
          <a:p>
            <a:pPr marL="457200" marR="0" lvl="0" indent="-457200" algn="l" defTabSz="457200" rtl="0" fontAlgn="auto" hangingPunct="1">
              <a:lnSpc>
                <a:spcPct val="100000"/>
              </a:lnSpc>
              <a:spcBef>
                <a:spcPts val="0"/>
              </a:spcBef>
              <a:spcAft>
                <a:spcPts val="0"/>
              </a:spcAft>
              <a:buSzPct val="100000"/>
              <a:buFont typeface="Calibri Light"/>
              <a:buAutoNum type="arabicPeriod"/>
              <a:tabLst/>
              <a:defRPr sz="1800" b="0" i="0" u="none" strike="noStrike" kern="0" cap="none" spc="0" baseline="0">
                <a:solidFill>
                  <a:srgbClr val="000000"/>
                </a:solidFill>
                <a:uFillTx/>
              </a:defRPr>
            </a:pPr>
            <a:r>
              <a:rPr lang="en-GB" sz="1200" dirty="0">
                <a:solidFill>
                  <a:srgbClr val="000000"/>
                </a:solidFill>
                <a:latin typeface="Comic Sans MS" pitchFamily="66"/>
              </a:rPr>
              <a:t>Orthodox</a:t>
            </a:r>
          </a:p>
          <a:p>
            <a:pPr marL="457200" marR="0" lvl="0" indent="-457200" algn="l" defTabSz="457200" rtl="0" fontAlgn="auto" hangingPunct="1">
              <a:lnSpc>
                <a:spcPct val="100000"/>
              </a:lnSpc>
              <a:spcBef>
                <a:spcPts val="0"/>
              </a:spcBef>
              <a:spcAft>
                <a:spcPts val="0"/>
              </a:spcAft>
              <a:buSzPct val="100000"/>
              <a:buFont typeface="Calibri Light"/>
              <a:buAutoNum type="arabicPeriod"/>
              <a:tabLst/>
              <a:defRPr sz="1800" b="0" i="0" u="none" strike="noStrike" kern="0" cap="none" spc="0" baseline="0">
                <a:solidFill>
                  <a:srgbClr val="000000"/>
                </a:solidFill>
                <a:uFillTx/>
              </a:defRPr>
            </a:pPr>
            <a:endParaRPr lang="en-GB" sz="1200" b="0" i="0" u="none" strike="noStrike" kern="1200" cap="none" spc="0" baseline="0" dirty="0">
              <a:solidFill>
                <a:srgbClr val="000000"/>
              </a:solidFill>
              <a:uFillTx/>
              <a:latin typeface="Comic Sans MS" pitchFamily="66"/>
            </a:endParaRPr>
          </a:p>
          <a:p>
            <a:pPr marL="457200" marR="0" lvl="0" indent="-457200" algn="l" defTabSz="457200" rtl="0" fontAlgn="auto" hangingPunct="1">
              <a:lnSpc>
                <a:spcPct val="100000"/>
              </a:lnSpc>
              <a:spcBef>
                <a:spcPts val="0"/>
              </a:spcBef>
              <a:spcAft>
                <a:spcPts val="0"/>
              </a:spcAft>
              <a:buSzPct val="100000"/>
              <a:buFont typeface="Calibri Light"/>
              <a:buAutoNum type="arabicPeriod"/>
              <a:tabLst/>
              <a:defRPr sz="1800" b="0" i="0" u="none" strike="noStrike" kern="0" cap="none" spc="0" baseline="0">
                <a:solidFill>
                  <a:srgbClr val="000000"/>
                </a:solidFill>
                <a:uFillTx/>
              </a:defRPr>
            </a:pPr>
            <a:r>
              <a:rPr lang="en-GB" sz="1200" dirty="0">
                <a:solidFill>
                  <a:srgbClr val="000000"/>
                </a:solidFill>
                <a:latin typeface="Comic Sans MS" pitchFamily="66"/>
              </a:rPr>
              <a:t>Protestant</a:t>
            </a:r>
          </a:p>
          <a:p>
            <a:pPr marL="457200" marR="0" lvl="0" indent="-457200" algn="l" defTabSz="457200" rtl="0" fontAlgn="auto" hangingPunct="1">
              <a:lnSpc>
                <a:spcPct val="100000"/>
              </a:lnSpc>
              <a:spcBef>
                <a:spcPts val="0"/>
              </a:spcBef>
              <a:spcAft>
                <a:spcPts val="0"/>
              </a:spcAft>
              <a:buSzPct val="100000"/>
              <a:buFont typeface="Calibri Light"/>
              <a:buAutoNum type="arabicPeriod"/>
              <a:tabLst/>
              <a:defRPr sz="1800" b="0" i="0" u="none" strike="noStrike" kern="0" cap="none" spc="0" baseline="0">
                <a:solidFill>
                  <a:srgbClr val="000000"/>
                </a:solidFill>
                <a:uFillTx/>
              </a:defRPr>
            </a:pPr>
            <a:endParaRPr lang="en-GB" sz="1200" b="0" i="0" u="none" strike="noStrike" kern="1200" cap="none" spc="0" baseline="0" dirty="0">
              <a:solidFill>
                <a:srgbClr val="000000"/>
              </a:solidFill>
              <a:uFillTx/>
              <a:latin typeface="Comic Sans MS" pitchFamily="66"/>
            </a:endParaRPr>
          </a:p>
          <a:p>
            <a:pPr marL="457200" marR="0" lvl="0" indent="-457200" algn="l" defTabSz="457200" rtl="0" fontAlgn="auto" hangingPunct="1">
              <a:lnSpc>
                <a:spcPct val="100000"/>
              </a:lnSpc>
              <a:spcBef>
                <a:spcPts val="0"/>
              </a:spcBef>
              <a:spcAft>
                <a:spcPts val="0"/>
              </a:spcAft>
              <a:buSzPct val="100000"/>
              <a:buFont typeface="Calibri Light"/>
              <a:buAutoNum type="arabicPeriod"/>
              <a:tabLst/>
              <a:defRPr sz="1800" b="0" i="0" u="none" strike="noStrike" kern="0" cap="none" spc="0" baseline="0">
                <a:solidFill>
                  <a:srgbClr val="000000"/>
                </a:solidFill>
                <a:uFillTx/>
              </a:defRPr>
            </a:pPr>
            <a:r>
              <a:rPr lang="en-GB" sz="1200" dirty="0">
                <a:solidFill>
                  <a:srgbClr val="000000"/>
                </a:solidFill>
                <a:latin typeface="Comic Sans MS" pitchFamily="66"/>
              </a:rPr>
              <a:t>Denomination</a:t>
            </a:r>
          </a:p>
          <a:p>
            <a:pPr marL="457200" marR="0" lvl="0" indent="-457200" algn="l" defTabSz="457200" rtl="0" fontAlgn="auto" hangingPunct="1">
              <a:lnSpc>
                <a:spcPct val="100000"/>
              </a:lnSpc>
              <a:spcBef>
                <a:spcPts val="0"/>
              </a:spcBef>
              <a:spcAft>
                <a:spcPts val="0"/>
              </a:spcAft>
              <a:buSzPct val="100000"/>
              <a:buFont typeface="Calibri Light"/>
              <a:buAutoNum type="arabicPeriod"/>
              <a:tabLst/>
              <a:defRPr sz="1800" b="0" i="0" u="none" strike="noStrike" kern="0" cap="none" spc="0" baseline="0">
                <a:solidFill>
                  <a:srgbClr val="000000"/>
                </a:solidFill>
                <a:uFillTx/>
              </a:defRPr>
            </a:pPr>
            <a:endParaRPr lang="en-GB" sz="1200" b="0" i="0" u="none" strike="noStrike" kern="1200" cap="none" spc="0" baseline="0" dirty="0">
              <a:solidFill>
                <a:srgbClr val="000000"/>
              </a:solidFill>
              <a:uFillTx/>
              <a:latin typeface="Comic Sans MS" pitchFamily="66"/>
            </a:endParaRPr>
          </a:p>
          <a:p>
            <a:pPr marL="457200" marR="0" lvl="0" indent="-457200" algn="l" defTabSz="457200" rtl="0" fontAlgn="auto" hangingPunct="1">
              <a:lnSpc>
                <a:spcPct val="100000"/>
              </a:lnSpc>
              <a:spcBef>
                <a:spcPts val="0"/>
              </a:spcBef>
              <a:spcAft>
                <a:spcPts val="0"/>
              </a:spcAft>
              <a:buSzPct val="100000"/>
              <a:buFont typeface="Calibri Light"/>
              <a:buAutoNum type="arabicPeriod"/>
              <a:tabLst/>
              <a:defRPr sz="1800" b="0" i="0" u="none" strike="noStrike" kern="0" cap="none" spc="0" baseline="0">
                <a:solidFill>
                  <a:srgbClr val="000000"/>
                </a:solidFill>
                <a:uFillTx/>
              </a:defRPr>
            </a:pPr>
            <a:r>
              <a:rPr lang="en-GB" sz="1200" dirty="0">
                <a:solidFill>
                  <a:srgbClr val="000000"/>
                </a:solidFill>
                <a:latin typeface="Comic Sans MS" pitchFamily="66"/>
              </a:rPr>
              <a:t>God</a:t>
            </a:r>
          </a:p>
          <a:p>
            <a:pPr marL="457200" marR="0" lvl="0" indent="-457200" algn="l" defTabSz="457200" rtl="0" fontAlgn="auto" hangingPunct="1">
              <a:lnSpc>
                <a:spcPct val="100000"/>
              </a:lnSpc>
              <a:spcBef>
                <a:spcPts val="0"/>
              </a:spcBef>
              <a:spcAft>
                <a:spcPts val="0"/>
              </a:spcAft>
              <a:buSzPct val="100000"/>
              <a:buFont typeface="Calibri Light"/>
              <a:buAutoNum type="arabicPeriod"/>
              <a:tabLst/>
              <a:defRPr sz="1800" b="0" i="0" u="none" strike="noStrike" kern="0" cap="none" spc="0" baseline="0">
                <a:solidFill>
                  <a:srgbClr val="000000"/>
                </a:solidFill>
                <a:uFillTx/>
              </a:defRPr>
            </a:pPr>
            <a:endParaRPr lang="en-GB" sz="1200" b="0" i="0" u="none" strike="noStrike" kern="1200" cap="none" spc="0" baseline="0" dirty="0">
              <a:solidFill>
                <a:srgbClr val="000000"/>
              </a:solidFill>
              <a:uFillTx/>
              <a:latin typeface="Comic Sans MS" pitchFamily="66"/>
            </a:endParaRPr>
          </a:p>
          <a:p>
            <a:pPr marL="457200" marR="0" lvl="0" indent="-457200" algn="l" defTabSz="457200" rtl="0" fontAlgn="auto" hangingPunct="1">
              <a:lnSpc>
                <a:spcPct val="100000"/>
              </a:lnSpc>
              <a:spcBef>
                <a:spcPts val="0"/>
              </a:spcBef>
              <a:spcAft>
                <a:spcPts val="0"/>
              </a:spcAft>
              <a:buSzPct val="100000"/>
              <a:buFont typeface="Calibri Light"/>
              <a:buAutoNum type="arabicPeriod"/>
              <a:tabLst/>
              <a:defRPr sz="1800" b="0" i="0" u="none" strike="noStrike" kern="0" cap="none" spc="0" baseline="0">
                <a:solidFill>
                  <a:srgbClr val="000000"/>
                </a:solidFill>
                <a:uFillTx/>
              </a:defRPr>
            </a:pPr>
            <a:r>
              <a:rPr lang="en-GB" sz="1200" dirty="0">
                <a:solidFill>
                  <a:srgbClr val="000000"/>
                </a:solidFill>
                <a:latin typeface="Comic Sans MS" pitchFamily="66"/>
              </a:rPr>
              <a:t>Monotheistic </a:t>
            </a:r>
          </a:p>
          <a:p>
            <a:pPr marL="457200" marR="0" lvl="0" indent="-457200" algn="l" defTabSz="457200" rtl="0" fontAlgn="auto" hangingPunct="1">
              <a:lnSpc>
                <a:spcPct val="100000"/>
              </a:lnSpc>
              <a:spcBef>
                <a:spcPts val="0"/>
              </a:spcBef>
              <a:spcAft>
                <a:spcPts val="0"/>
              </a:spcAft>
              <a:buSzPct val="100000"/>
              <a:buFont typeface="Calibri Light"/>
              <a:buAutoNum type="arabicPeriod"/>
              <a:tabLst/>
              <a:defRPr sz="1800" b="0" i="0" u="none" strike="noStrike" kern="0" cap="none" spc="0" baseline="0">
                <a:solidFill>
                  <a:srgbClr val="000000"/>
                </a:solidFill>
                <a:uFillTx/>
              </a:defRPr>
            </a:pPr>
            <a:endParaRPr lang="en-GB" sz="1200" b="0" i="0" u="none" strike="noStrike" kern="1200" cap="none" spc="0" baseline="0" dirty="0">
              <a:solidFill>
                <a:srgbClr val="000000"/>
              </a:solidFill>
              <a:uFillTx/>
              <a:latin typeface="Comic Sans MS" pitchFamily="66"/>
            </a:endParaRPr>
          </a:p>
          <a:p>
            <a:pPr marL="457200" marR="0" lvl="0" indent="-457200" algn="l" defTabSz="457200" rtl="0" fontAlgn="auto" hangingPunct="1">
              <a:lnSpc>
                <a:spcPct val="100000"/>
              </a:lnSpc>
              <a:spcBef>
                <a:spcPts val="0"/>
              </a:spcBef>
              <a:spcAft>
                <a:spcPts val="0"/>
              </a:spcAft>
              <a:buSzPct val="100000"/>
              <a:buFont typeface="Calibri Light"/>
              <a:buAutoNum type="arabicPeriod"/>
              <a:tabLst/>
              <a:defRPr sz="1800" b="0" i="0" u="none" strike="noStrike" kern="0" cap="none" spc="0" baseline="0">
                <a:solidFill>
                  <a:srgbClr val="000000"/>
                </a:solidFill>
                <a:uFillTx/>
              </a:defRPr>
            </a:pPr>
            <a:r>
              <a:rPr lang="en-GB" sz="1200" dirty="0">
                <a:solidFill>
                  <a:srgbClr val="000000"/>
                </a:solidFill>
                <a:latin typeface="Comic Sans MS" pitchFamily="66"/>
              </a:rPr>
              <a:t>Holy</a:t>
            </a:r>
            <a:endParaRPr lang="en-GB" sz="1200" b="0" i="0" u="none" strike="noStrike" kern="1200" cap="none" spc="0" baseline="0" dirty="0">
              <a:solidFill>
                <a:srgbClr val="000000"/>
              </a:solidFill>
              <a:uFillTx/>
              <a:latin typeface="Comic Sans MS" pitchFamily="66"/>
            </a:endParaRPr>
          </a:p>
        </p:txBody>
      </p:sp>
      <p:sp>
        <p:nvSpPr>
          <p:cNvPr id="10" name="Rectangle 8">
            <a:extLst>
              <a:ext uri="{FF2B5EF4-FFF2-40B4-BE49-F238E27FC236}">
                <a16:creationId xmlns:a16="http://schemas.microsoft.com/office/drawing/2014/main" id="{7B51DABD-7731-4E2C-BFDC-55377B3A7806}"/>
              </a:ext>
            </a:extLst>
          </p:cNvPr>
          <p:cNvSpPr/>
          <p:nvPr/>
        </p:nvSpPr>
        <p:spPr>
          <a:xfrm>
            <a:off x="166255" y="3311134"/>
            <a:ext cx="6525487" cy="2349489"/>
          </a:xfrm>
          <a:prstGeom prst="rect">
            <a:avLst/>
          </a:prstGeom>
          <a:solidFill>
            <a:srgbClr val="FFFFFF"/>
          </a:solidFill>
          <a:ln w="6345" cap="flat">
            <a:solidFill>
              <a:srgbClr val="000000"/>
            </a:solidFill>
            <a:prstDash val="solid"/>
            <a:miter/>
          </a:ln>
        </p:spPr>
        <p:txBody>
          <a:bodyPr vert="horz" wrap="square" lIns="91440" tIns="45720" rIns="91440" bIns="45720" anchor="t" anchorCtr="1" compatLnSpc="1">
            <a:spAutoFit/>
          </a:bodyPr>
          <a:lstStyle/>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100" b="0" i="0" u="sng" strike="noStrike" kern="0" cap="none" spc="0" baseline="0" dirty="0">
                <a:solidFill>
                  <a:srgbClr val="000000"/>
                </a:solidFill>
                <a:uFillTx/>
                <a:latin typeface="Comic Sans MS" pitchFamily="66"/>
              </a:rPr>
              <a:t>Task </a:t>
            </a:r>
            <a:r>
              <a:rPr lang="en-GB" sz="1100" u="sng" kern="0" dirty="0">
                <a:solidFill>
                  <a:srgbClr val="000000"/>
                </a:solidFill>
                <a:latin typeface="Comic Sans MS" pitchFamily="66"/>
              </a:rPr>
              <a:t>A: Watch the video on the history of the Christian faith and Church and make notes</a:t>
            </a:r>
          </a:p>
          <a:p>
            <a:pPr marL="171450" lvl="0" indent="-171450">
              <a:lnSpc>
                <a:spcPct val="150000"/>
              </a:lnSpc>
              <a:buFont typeface="Arial" panose="020B0604020202020204" pitchFamily="34" charset="0"/>
              <a:buChar char="•"/>
              <a:defRPr sz="1800" b="0" i="0" u="none" strike="noStrike" kern="0" cap="none" spc="0" baseline="0">
                <a:solidFill>
                  <a:srgbClr val="000000"/>
                </a:solidFill>
                <a:uFillTx/>
              </a:defRPr>
            </a:pPr>
            <a:r>
              <a:rPr lang="en-GB" sz="1100" u="sng" kern="0" dirty="0">
                <a:solidFill>
                  <a:srgbClr val="000000"/>
                </a:solidFill>
                <a:latin typeface="Comic Sans MS" pitchFamily="66"/>
                <a:hlinkClick r:id="rId2"/>
              </a:rPr>
              <a:t>https://www.truetube.co.uk/film/church-history-ten-minutes</a:t>
            </a:r>
            <a:r>
              <a:rPr lang="en-GB" sz="1100" u="sng" kern="0" dirty="0">
                <a:solidFill>
                  <a:srgbClr val="000000"/>
                </a:solidFill>
                <a:latin typeface="Comic Sans MS" pitchFamily="66"/>
              </a:rPr>
              <a:t> </a:t>
            </a:r>
            <a:r>
              <a:rPr lang="en-GB" sz="1100" b="0" i="0" u="sng" strike="noStrike" kern="0" cap="none" spc="0" baseline="0" dirty="0">
                <a:solidFill>
                  <a:srgbClr val="000000"/>
                </a:solidFill>
                <a:uFillTx/>
                <a:latin typeface="Comic Sans MS" pitchFamily="66"/>
              </a:rPr>
              <a:t> </a:t>
            </a:r>
          </a:p>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endParaRPr lang="en-GB" sz="1100" u="sng" kern="0" dirty="0">
              <a:solidFill>
                <a:srgbClr val="000000"/>
              </a:solidFill>
              <a:latin typeface="Comic Sans MS" pitchFamily="66"/>
            </a:endParaRPr>
          </a:p>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endParaRPr lang="en-GB" sz="1100" b="0" i="0" u="sng" strike="noStrike" kern="0" cap="none" spc="0" baseline="0" dirty="0">
              <a:solidFill>
                <a:srgbClr val="000000"/>
              </a:solidFill>
              <a:uFillTx/>
              <a:latin typeface="Comic Sans MS" pitchFamily="66"/>
            </a:endParaRPr>
          </a:p>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endParaRPr lang="en-GB" sz="1100" u="sng" kern="0" dirty="0">
              <a:solidFill>
                <a:srgbClr val="000000"/>
              </a:solidFill>
              <a:latin typeface="Comic Sans MS" pitchFamily="66"/>
            </a:endParaRPr>
          </a:p>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endParaRPr lang="en-GB" sz="1100" b="0" i="0" u="sng" strike="noStrike" kern="0" cap="none" spc="0" baseline="0" dirty="0">
              <a:solidFill>
                <a:srgbClr val="000000"/>
              </a:solidFill>
              <a:uFillTx/>
              <a:latin typeface="Comic Sans MS" pitchFamily="66"/>
            </a:endParaRPr>
          </a:p>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endParaRPr lang="en-GB" sz="1100" u="sng" kern="0" dirty="0">
              <a:solidFill>
                <a:srgbClr val="000000"/>
              </a:solidFill>
              <a:latin typeface="Comic Sans MS" pitchFamily="66"/>
            </a:endParaRPr>
          </a:p>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endParaRPr lang="en-GB" sz="1100" u="sng" kern="0" dirty="0">
              <a:solidFill>
                <a:srgbClr val="000000"/>
              </a:solidFill>
              <a:latin typeface="Comic Sans MS" pitchFamily="66"/>
            </a:endParaRPr>
          </a:p>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endParaRPr lang="en-GB" sz="1100" b="0" i="0" u="sng" strike="noStrike" kern="0" cap="none" spc="0" baseline="0" dirty="0">
              <a:solidFill>
                <a:srgbClr val="000000"/>
              </a:solidFill>
              <a:uFillTx/>
              <a:latin typeface="Comic Sans MS" pitchFamily="66"/>
            </a:endParaRPr>
          </a:p>
        </p:txBody>
      </p:sp>
    </p:spTree>
    <p:extLst>
      <p:ext uri="{BB962C8B-B14F-4D97-AF65-F5344CB8AC3E}">
        <p14:creationId xmlns:p14="http://schemas.microsoft.com/office/powerpoint/2010/main" val="27211827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8">
            <a:extLst>
              <a:ext uri="{FF2B5EF4-FFF2-40B4-BE49-F238E27FC236}">
                <a16:creationId xmlns:a16="http://schemas.microsoft.com/office/drawing/2014/main" id="{B006007A-F1B8-49EE-A6C6-FA08A564F0EE}"/>
              </a:ext>
            </a:extLst>
          </p:cNvPr>
          <p:cNvSpPr/>
          <p:nvPr/>
        </p:nvSpPr>
        <p:spPr>
          <a:xfrm>
            <a:off x="166256" y="4787496"/>
            <a:ext cx="6525486" cy="4770730"/>
          </a:xfrm>
          <a:prstGeom prst="rect">
            <a:avLst/>
          </a:prstGeom>
          <a:solidFill>
            <a:srgbClr val="FFFFFF"/>
          </a:solidFill>
          <a:ln w="6345" cap="flat">
            <a:solidFill>
              <a:srgbClr val="000000"/>
            </a:solidFill>
            <a:prstDash val="solid"/>
            <a:miter/>
          </a:ln>
        </p:spPr>
        <p:txBody>
          <a:bodyPr vert="horz" wrap="square" lIns="91440" tIns="45720" rIns="91440" bIns="45720" anchor="t" anchorCtr="1" compatLnSpc="1">
            <a:spAutoFit/>
          </a:bodyPr>
          <a:lstStyle/>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sng" strike="noStrike" kern="0" cap="none" spc="0" baseline="0" dirty="0">
                <a:solidFill>
                  <a:srgbClr val="000000"/>
                </a:solidFill>
                <a:uFillTx/>
                <a:latin typeface="Comic Sans MS" pitchFamily="66"/>
              </a:rPr>
              <a:t>Task C: Answer the questions based on the above information.</a:t>
            </a:r>
          </a:p>
          <a:p>
            <a:pPr marL="228600" marR="0" lvl="0" indent="-228600" defTabSz="914400" rtl="0" fontAlgn="auto" hangingPunct="1">
              <a:lnSpc>
                <a:spcPct val="150000"/>
              </a:lnSpc>
              <a:spcBef>
                <a:spcPts val="0"/>
              </a:spcBef>
              <a:spcAft>
                <a:spcPts val="0"/>
              </a:spcAft>
              <a:buFont typeface="+mj-lt"/>
              <a:buAutoNum type="arabicPeriod"/>
              <a:tabLst/>
              <a:defRPr sz="1800" b="0" i="0" u="none" strike="noStrike" kern="0" cap="none" spc="0" baseline="0">
                <a:solidFill>
                  <a:srgbClr val="000000"/>
                </a:solidFill>
                <a:uFillTx/>
              </a:defRPr>
            </a:pPr>
            <a:r>
              <a:rPr lang="en-US" sz="1200" dirty="0">
                <a:solidFill>
                  <a:srgbClr val="000000"/>
                </a:solidFill>
                <a:latin typeface="Comic Sans MS"/>
                <a:cs typeface="Comic Sans MS"/>
              </a:rPr>
              <a:t>Which denomination is the biggest in the world?</a:t>
            </a:r>
          </a:p>
          <a:p>
            <a:pPr marL="228600" marR="0" lvl="0" indent="-228600" defTabSz="914400" rtl="0" fontAlgn="auto" hangingPunct="1">
              <a:lnSpc>
                <a:spcPct val="150000"/>
              </a:lnSpc>
              <a:spcBef>
                <a:spcPts val="0"/>
              </a:spcBef>
              <a:spcAft>
                <a:spcPts val="0"/>
              </a:spcAft>
              <a:buFont typeface="+mj-lt"/>
              <a:buAutoNum type="arabicPeriod"/>
              <a:tabLst/>
              <a:defRPr sz="1800" b="0" i="0" u="none" strike="noStrike" kern="0" cap="none" spc="0" baseline="0">
                <a:solidFill>
                  <a:srgbClr val="000000"/>
                </a:solidFill>
                <a:uFillTx/>
              </a:defRPr>
            </a:pPr>
            <a:endParaRPr lang="en-US" sz="1200" dirty="0">
              <a:solidFill>
                <a:srgbClr val="000000"/>
              </a:solidFill>
              <a:latin typeface="Comic Sans MS"/>
              <a:cs typeface="Comic Sans MS"/>
            </a:endParaRPr>
          </a:p>
          <a:p>
            <a:pPr marL="228600" marR="0" lvl="0" indent="-228600" defTabSz="914400" rtl="0" fontAlgn="auto" hangingPunct="1">
              <a:lnSpc>
                <a:spcPct val="150000"/>
              </a:lnSpc>
              <a:spcBef>
                <a:spcPts val="0"/>
              </a:spcBef>
              <a:spcAft>
                <a:spcPts val="0"/>
              </a:spcAft>
              <a:buFont typeface="+mj-lt"/>
              <a:buAutoNum type="arabicPeriod"/>
              <a:tabLst/>
              <a:defRPr sz="1800" b="0" i="0" u="none" strike="noStrike" kern="0" cap="none" spc="0" baseline="0">
                <a:solidFill>
                  <a:srgbClr val="000000"/>
                </a:solidFill>
                <a:uFillTx/>
              </a:defRPr>
            </a:pPr>
            <a:endParaRPr lang="en-US" sz="1200" dirty="0">
              <a:solidFill>
                <a:srgbClr val="000000"/>
              </a:solidFill>
              <a:latin typeface="Comic Sans MS"/>
              <a:cs typeface="Comic Sans MS"/>
            </a:endParaRPr>
          </a:p>
          <a:p>
            <a:pPr marL="228600" marR="0" lvl="0" indent="-228600" defTabSz="914400" rtl="0" fontAlgn="auto" hangingPunct="1">
              <a:lnSpc>
                <a:spcPct val="150000"/>
              </a:lnSpc>
              <a:spcBef>
                <a:spcPts val="0"/>
              </a:spcBef>
              <a:spcAft>
                <a:spcPts val="0"/>
              </a:spcAft>
              <a:buFont typeface="+mj-lt"/>
              <a:buAutoNum type="arabicPeriod"/>
              <a:tabLst/>
              <a:defRPr sz="1800" b="0" i="0" u="none" strike="noStrike" kern="0" cap="none" spc="0" baseline="0">
                <a:solidFill>
                  <a:srgbClr val="000000"/>
                </a:solidFill>
                <a:uFillTx/>
              </a:defRPr>
            </a:pPr>
            <a:endParaRPr lang="en-US" sz="1200" dirty="0">
              <a:solidFill>
                <a:srgbClr val="000000"/>
              </a:solidFill>
              <a:latin typeface="Comic Sans MS"/>
              <a:cs typeface="Comic Sans MS"/>
            </a:endParaRPr>
          </a:p>
          <a:p>
            <a:pPr marL="228600" marR="0" lvl="0" indent="-228600" defTabSz="914400" rtl="0" fontAlgn="auto" hangingPunct="1">
              <a:lnSpc>
                <a:spcPct val="150000"/>
              </a:lnSpc>
              <a:spcBef>
                <a:spcPts val="0"/>
              </a:spcBef>
              <a:spcAft>
                <a:spcPts val="0"/>
              </a:spcAft>
              <a:buFont typeface="+mj-lt"/>
              <a:buAutoNum type="arabicPeriod"/>
              <a:tabLst/>
              <a:defRPr sz="1800" b="0" i="0" u="none" strike="noStrike" kern="0" cap="none" spc="0" baseline="0">
                <a:solidFill>
                  <a:srgbClr val="000000"/>
                </a:solidFill>
                <a:uFillTx/>
              </a:defRPr>
            </a:pPr>
            <a:r>
              <a:rPr lang="en-US" sz="1200" dirty="0">
                <a:solidFill>
                  <a:srgbClr val="000000"/>
                </a:solidFill>
                <a:latin typeface="Comic Sans MS"/>
                <a:cs typeface="Comic Sans MS"/>
              </a:rPr>
              <a:t>What is the Eastern Church commonly known as?</a:t>
            </a:r>
          </a:p>
          <a:p>
            <a:pPr marL="228600" marR="0" lvl="0" indent="-228600" defTabSz="914400" rtl="0" fontAlgn="auto" hangingPunct="1">
              <a:lnSpc>
                <a:spcPct val="150000"/>
              </a:lnSpc>
              <a:spcBef>
                <a:spcPts val="0"/>
              </a:spcBef>
              <a:spcAft>
                <a:spcPts val="0"/>
              </a:spcAft>
              <a:buFont typeface="+mj-lt"/>
              <a:buAutoNum type="arabicPeriod"/>
              <a:tabLst/>
              <a:defRPr sz="1800" b="0" i="0" u="none" strike="noStrike" kern="0" cap="none" spc="0" baseline="0">
                <a:solidFill>
                  <a:srgbClr val="000000"/>
                </a:solidFill>
                <a:uFillTx/>
              </a:defRPr>
            </a:pPr>
            <a:endParaRPr lang="en-US" sz="1200" dirty="0">
              <a:solidFill>
                <a:srgbClr val="000000"/>
              </a:solidFill>
              <a:latin typeface="Comic Sans MS"/>
              <a:cs typeface="Comic Sans MS"/>
            </a:endParaRPr>
          </a:p>
          <a:p>
            <a:pPr marL="228600" marR="0" lvl="0" indent="-228600" defTabSz="914400" rtl="0" fontAlgn="auto" hangingPunct="1">
              <a:lnSpc>
                <a:spcPct val="150000"/>
              </a:lnSpc>
              <a:spcBef>
                <a:spcPts val="0"/>
              </a:spcBef>
              <a:spcAft>
                <a:spcPts val="0"/>
              </a:spcAft>
              <a:buFont typeface="+mj-lt"/>
              <a:buAutoNum type="arabicPeriod"/>
              <a:tabLst/>
              <a:defRPr sz="1800" b="0" i="0" u="none" strike="noStrike" kern="0" cap="none" spc="0" baseline="0">
                <a:solidFill>
                  <a:srgbClr val="000000"/>
                </a:solidFill>
                <a:uFillTx/>
              </a:defRPr>
            </a:pPr>
            <a:endParaRPr lang="en-US" sz="1200" dirty="0">
              <a:solidFill>
                <a:srgbClr val="000000"/>
              </a:solidFill>
              <a:latin typeface="Comic Sans MS"/>
              <a:cs typeface="Comic Sans MS"/>
            </a:endParaRPr>
          </a:p>
          <a:p>
            <a:pPr marL="228600" marR="0" lvl="0" indent="-228600" defTabSz="914400" rtl="0" fontAlgn="auto" hangingPunct="1">
              <a:lnSpc>
                <a:spcPct val="150000"/>
              </a:lnSpc>
              <a:spcBef>
                <a:spcPts val="0"/>
              </a:spcBef>
              <a:spcAft>
                <a:spcPts val="0"/>
              </a:spcAft>
              <a:buFont typeface="+mj-lt"/>
              <a:buAutoNum type="arabicPeriod"/>
              <a:tabLst/>
              <a:defRPr sz="1800" b="0" i="0" u="none" strike="noStrike" kern="0" cap="none" spc="0" baseline="0">
                <a:solidFill>
                  <a:srgbClr val="000000"/>
                </a:solidFill>
                <a:uFillTx/>
              </a:defRPr>
            </a:pPr>
            <a:endParaRPr lang="en-US" sz="1200" dirty="0">
              <a:solidFill>
                <a:srgbClr val="000000"/>
              </a:solidFill>
              <a:latin typeface="Comic Sans MS"/>
              <a:cs typeface="Comic Sans MS"/>
            </a:endParaRPr>
          </a:p>
          <a:p>
            <a:pPr marL="228600" marR="0" lvl="0" indent="-228600" defTabSz="914400" rtl="0" fontAlgn="auto" hangingPunct="1">
              <a:lnSpc>
                <a:spcPct val="150000"/>
              </a:lnSpc>
              <a:spcBef>
                <a:spcPts val="0"/>
              </a:spcBef>
              <a:spcAft>
                <a:spcPts val="0"/>
              </a:spcAft>
              <a:buFont typeface="+mj-lt"/>
              <a:buAutoNum type="arabicPeriod"/>
              <a:tabLst/>
              <a:defRPr sz="1800" b="0" i="0" u="none" strike="noStrike" kern="0" cap="none" spc="0" baseline="0">
                <a:solidFill>
                  <a:srgbClr val="000000"/>
                </a:solidFill>
                <a:uFillTx/>
              </a:defRPr>
            </a:pPr>
            <a:r>
              <a:rPr lang="en-US" sz="1200" dirty="0">
                <a:solidFill>
                  <a:srgbClr val="000000"/>
                </a:solidFill>
                <a:latin typeface="Comic Sans MS"/>
                <a:cs typeface="Comic Sans MS"/>
              </a:rPr>
              <a:t>Who established a new Church in England and why?</a:t>
            </a:r>
          </a:p>
          <a:p>
            <a:pPr marL="228600" marR="0" lvl="0" indent="-228600" defTabSz="914400" rtl="0" fontAlgn="auto" hangingPunct="1">
              <a:lnSpc>
                <a:spcPct val="150000"/>
              </a:lnSpc>
              <a:spcBef>
                <a:spcPts val="0"/>
              </a:spcBef>
              <a:spcAft>
                <a:spcPts val="0"/>
              </a:spcAft>
              <a:buFont typeface="+mj-lt"/>
              <a:buAutoNum type="arabicPeriod"/>
              <a:tabLst/>
              <a:defRPr sz="1800" b="0" i="0" u="none" strike="noStrike" kern="0" cap="none" spc="0" baseline="0">
                <a:solidFill>
                  <a:srgbClr val="000000"/>
                </a:solidFill>
                <a:uFillTx/>
              </a:defRPr>
            </a:pPr>
            <a:endParaRPr lang="en-US" sz="1200" dirty="0">
              <a:solidFill>
                <a:srgbClr val="000000"/>
              </a:solidFill>
              <a:latin typeface="Comic Sans MS"/>
              <a:cs typeface="Comic Sans MS"/>
            </a:endParaRPr>
          </a:p>
          <a:p>
            <a:pPr marL="228600" marR="0" lvl="0" indent="-228600" defTabSz="914400" rtl="0" fontAlgn="auto" hangingPunct="1">
              <a:lnSpc>
                <a:spcPct val="150000"/>
              </a:lnSpc>
              <a:spcBef>
                <a:spcPts val="0"/>
              </a:spcBef>
              <a:spcAft>
                <a:spcPts val="0"/>
              </a:spcAft>
              <a:buFont typeface="+mj-lt"/>
              <a:buAutoNum type="arabicPeriod"/>
              <a:tabLst/>
              <a:defRPr sz="1800" b="0" i="0" u="none" strike="noStrike" kern="0" cap="none" spc="0" baseline="0">
                <a:solidFill>
                  <a:srgbClr val="000000"/>
                </a:solidFill>
                <a:uFillTx/>
              </a:defRPr>
            </a:pPr>
            <a:endParaRPr lang="en-US" sz="1200" dirty="0">
              <a:solidFill>
                <a:srgbClr val="000000"/>
              </a:solidFill>
              <a:latin typeface="Comic Sans MS"/>
              <a:cs typeface="Comic Sans MS"/>
            </a:endParaRPr>
          </a:p>
          <a:p>
            <a:pPr marL="228600" marR="0" lvl="0" indent="-228600" defTabSz="914400" rtl="0" fontAlgn="auto" hangingPunct="1">
              <a:lnSpc>
                <a:spcPct val="150000"/>
              </a:lnSpc>
              <a:spcBef>
                <a:spcPts val="0"/>
              </a:spcBef>
              <a:spcAft>
                <a:spcPts val="0"/>
              </a:spcAft>
              <a:buFont typeface="+mj-lt"/>
              <a:buAutoNum type="arabicPeriod"/>
              <a:tabLst/>
              <a:defRPr sz="1800" b="0" i="0" u="none" strike="noStrike" kern="0" cap="none" spc="0" baseline="0">
                <a:solidFill>
                  <a:srgbClr val="000000"/>
                </a:solidFill>
                <a:uFillTx/>
              </a:defRPr>
            </a:pPr>
            <a:endParaRPr lang="en-US" sz="1200" dirty="0">
              <a:solidFill>
                <a:srgbClr val="000000"/>
              </a:solidFill>
              <a:latin typeface="Comic Sans MS"/>
              <a:cs typeface="Comic Sans MS"/>
            </a:endParaRPr>
          </a:p>
          <a:p>
            <a:pPr marL="228600" marR="0" lvl="0" indent="-228600" defTabSz="914400" rtl="0" fontAlgn="auto" hangingPunct="1">
              <a:lnSpc>
                <a:spcPct val="150000"/>
              </a:lnSpc>
              <a:spcBef>
                <a:spcPts val="0"/>
              </a:spcBef>
              <a:spcAft>
                <a:spcPts val="0"/>
              </a:spcAft>
              <a:buFont typeface="+mj-lt"/>
              <a:buAutoNum type="arabicPeriod"/>
              <a:tabLst/>
              <a:defRPr sz="1800" b="0" i="0" u="none" strike="noStrike" kern="0" cap="none" spc="0" baseline="0">
                <a:solidFill>
                  <a:srgbClr val="000000"/>
                </a:solidFill>
                <a:uFillTx/>
              </a:defRPr>
            </a:pPr>
            <a:r>
              <a:rPr lang="en-US" sz="1200" dirty="0">
                <a:solidFill>
                  <a:srgbClr val="000000"/>
                </a:solidFill>
                <a:latin typeface="Comic Sans MS"/>
                <a:cs typeface="Comic Sans MS"/>
              </a:rPr>
              <a:t>What was the reformation and what did it form?</a:t>
            </a:r>
          </a:p>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endParaRPr lang="en-GB" sz="1200" b="0" i="0" u="sng" strike="noStrike" kern="0" cap="none" spc="0" baseline="0" dirty="0">
              <a:solidFill>
                <a:srgbClr val="000000"/>
              </a:solidFill>
              <a:uFillTx/>
              <a:latin typeface="Comic Sans MS" pitchFamily="66"/>
            </a:endParaRPr>
          </a:p>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endParaRPr lang="en-GB" sz="1200" b="0" i="0" u="sng" strike="noStrike" kern="0" cap="none" spc="0" baseline="0" dirty="0">
              <a:solidFill>
                <a:srgbClr val="000000"/>
              </a:solidFill>
              <a:uFillTx/>
              <a:latin typeface="Comic Sans MS" pitchFamily="66"/>
            </a:endParaRPr>
          </a:p>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endParaRPr lang="en-GB" sz="1200" b="0" i="0" u="sng" strike="noStrike" kern="0" cap="none" spc="0" baseline="0" dirty="0">
              <a:solidFill>
                <a:srgbClr val="000000"/>
              </a:solidFill>
              <a:uFillTx/>
              <a:latin typeface="Comic Sans MS" pitchFamily="66"/>
            </a:endParaRPr>
          </a:p>
        </p:txBody>
      </p:sp>
      <p:sp>
        <p:nvSpPr>
          <p:cNvPr id="4" name="Rectangle 4">
            <a:extLst>
              <a:ext uri="{FF2B5EF4-FFF2-40B4-BE49-F238E27FC236}">
                <a16:creationId xmlns:a16="http://schemas.microsoft.com/office/drawing/2014/main" id="{832C3DA9-ADA6-4040-BD1B-BC7251FEB821}"/>
              </a:ext>
            </a:extLst>
          </p:cNvPr>
          <p:cNvSpPr/>
          <p:nvPr/>
        </p:nvSpPr>
        <p:spPr>
          <a:xfrm>
            <a:off x="166256" y="166256"/>
            <a:ext cx="6525487" cy="600164"/>
          </a:xfrm>
          <a:prstGeom prst="rect">
            <a:avLst/>
          </a:prstGeom>
          <a:solidFill>
            <a:srgbClr val="FFFFFF"/>
          </a:solidFill>
          <a:ln w="6345" cap="flat">
            <a:solidFill>
              <a:srgbClr val="000000"/>
            </a:solidFill>
            <a:prstDash val="solid"/>
            <a:miter/>
          </a:ln>
        </p:spPr>
        <p:txBody>
          <a:bodyPr vert="horz" wrap="square" lIns="91440" tIns="45720" rIns="91440" bIns="45720" anchor="t" anchorCtr="0" compatLnSpc="1">
            <a:spAutoFit/>
          </a:bodyPr>
          <a:lstStyle/>
          <a:p>
            <a:pPr lvl="0" algn="ctr">
              <a:defRPr sz="1800" b="0" i="0" u="none" strike="noStrike" kern="0" cap="none" spc="0" baseline="0">
                <a:solidFill>
                  <a:srgbClr val="000000"/>
                </a:solidFill>
                <a:uFillTx/>
              </a:defRPr>
            </a:pPr>
            <a:r>
              <a:rPr lang="en-GB" sz="1100" b="1" u="sng" dirty="0">
                <a:solidFill>
                  <a:srgbClr val="000000"/>
                </a:solidFill>
                <a:latin typeface="Comic Sans MS" pitchFamily="66"/>
              </a:rPr>
              <a:t>1.1 Nature of God</a:t>
            </a:r>
          </a:p>
          <a:p>
            <a:pPr marL="171450" lvl="0" indent="-171450">
              <a:buSzPct val="100000"/>
              <a:buFont typeface="Arial" pitchFamily="34"/>
              <a:buChar char="•"/>
              <a:defRPr sz="1800" b="0" i="0" u="none" strike="noStrike" kern="0" cap="none" spc="0" baseline="0">
                <a:solidFill>
                  <a:srgbClr val="000000"/>
                </a:solidFill>
                <a:uFillTx/>
              </a:defRPr>
            </a:pPr>
            <a:r>
              <a:rPr lang="en-GB" sz="1100" dirty="0">
                <a:solidFill>
                  <a:srgbClr val="000000"/>
                </a:solidFill>
                <a:latin typeface="Comic Sans MS" pitchFamily="66"/>
              </a:rPr>
              <a:t>Understand the importance of Christianity as a world faith.</a:t>
            </a:r>
          </a:p>
          <a:p>
            <a:pPr marL="171450" lvl="0" indent="-171450">
              <a:buSzPct val="100000"/>
              <a:buFont typeface="Arial" pitchFamily="34"/>
              <a:buChar char="•"/>
              <a:defRPr sz="1800" b="0" i="0" u="none" strike="noStrike" kern="0" cap="none" spc="0" baseline="0">
                <a:solidFill>
                  <a:srgbClr val="000000"/>
                </a:solidFill>
                <a:uFillTx/>
              </a:defRPr>
            </a:pPr>
            <a:r>
              <a:rPr lang="en-GB" sz="1100" dirty="0">
                <a:solidFill>
                  <a:srgbClr val="000000"/>
                </a:solidFill>
                <a:latin typeface="Comic Sans MS" pitchFamily="66"/>
              </a:rPr>
              <a:t>Consider what Christian believe about the nature of God.</a:t>
            </a:r>
          </a:p>
        </p:txBody>
      </p:sp>
      <p:sp>
        <p:nvSpPr>
          <p:cNvPr id="5" name="Rectangle 17">
            <a:extLst>
              <a:ext uri="{FF2B5EF4-FFF2-40B4-BE49-F238E27FC236}">
                <a16:creationId xmlns:a16="http://schemas.microsoft.com/office/drawing/2014/main" id="{575391F9-6747-4A36-A986-41080BCC901D}"/>
              </a:ext>
            </a:extLst>
          </p:cNvPr>
          <p:cNvSpPr/>
          <p:nvPr/>
        </p:nvSpPr>
        <p:spPr>
          <a:xfrm>
            <a:off x="6317671" y="9438967"/>
            <a:ext cx="374071" cy="318165"/>
          </a:xfrm>
          <a:prstGeom prst="rect">
            <a:avLst/>
          </a:prstGeom>
          <a:solidFill>
            <a:srgbClr val="FFFFFF"/>
          </a:solidFill>
          <a:ln w="6345" cap="flat">
            <a:solidFill>
              <a:srgbClr val="FFFFFF"/>
            </a:solidFill>
            <a:prstDash val="solid"/>
            <a:miter/>
          </a:ln>
        </p:spPr>
        <p:txBody>
          <a:bodyPr vert="horz" wrap="square" lIns="91440" tIns="45720" rIns="91440" bIns="45720" anchor="t" anchorCtr="1" compatLnSpc="1">
            <a:spAutoFit/>
          </a:bodyPr>
          <a:lstStyle/>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100" kern="0" dirty="0">
                <a:solidFill>
                  <a:srgbClr val="000000"/>
                </a:solidFill>
                <a:latin typeface="Comic Sans MS" pitchFamily="66"/>
              </a:rPr>
              <a:t>2</a:t>
            </a:r>
            <a:endParaRPr lang="en-GB" sz="1100" b="0" i="0" u="none" strike="noStrike" kern="0" cap="none" spc="0" baseline="0" dirty="0">
              <a:solidFill>
                <a:srgbClr val="000000"/>
              </a:solidFill>
              <a:uFillTx/>
              <a:latin typeface="Comic Sans MS" pitchFamily="66"/>
            </a:endParaRPr>
          </a:p>
        </p:txBody>
      </p:sp>
      <p:sp>
        <p:nvSpPr>
          <p:cNvPr id="6" name="Rounded Rectangle 7">
            <a:extLst>
              <a:ext uri="{FF2B5EF4-FFF2-40B4-BE49-F238E27FC236}">
                <a16:creationId xmlns:a16="http://schemas.microsoft.com/office/drawing/2014/main" id="{B7D775F9-74AA-4B30-935A-B0C041C451CB}"/>
              </a:ext>
            </a:extLst>
          </p:cNvPr>
          <p:cNvSpPr/>
          <p:nvPr/>
        </p:nvSpPr>
        <p:spPr>
          <a:xfrm>
            <a:off x="166256" y="935696"/>
            <a:ext cx="6525487" cy="2128346"/>
          </a:xfrm>
          <a:custGeom>
            <a:avLst>
              <a:gd name="f10" fmla="val 0"/>
            </a:avLst>
            <a:gdLst>
              <a:gd name="f1" fmla="val 10800000"/>
              <a:gd name="f2" fmla="val 5400000"/>
              <a:gd name="f3" fmla="val 16200000"/>
              <a:gd name="f4" fmla="val w"/>
              <a:gd name="f5" fmla="val h"/>
              <a:gd name="f6" fmla="val ss"/>
              <a:gd name="f7" fmla="val 0"/>
              <a:gd name="f8" fmla="*/ 5419351 1 1725033"/>
              <a:gd name="f9" fmla="val 45"/>
              <a:gd name="f10" fmla="val 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FFFFFF"/>
          </a:solidFill>
          <a:ln w="6345" cap="flat">
            <a:solidFill>
              <a:srgbClr val="000000"/>
            </a:solidFill>
            <a:prstDash val="solid"/>
            <a:miter/>
          </a:ln>
        </p:spPr>
        <p:txBody>
          <a:bodyPr vert="horz" wrap="square" lIns="91440" tIns="45720" rIns="91440" bIns="45720" anchor="ctr" anchorCtr="0" compatLnSpc="1">
            <a:noAutofit/>
          </a:bodyPr>
          <a:lstStyle/>
          <a:p>
            <a:r>
              <a:rPr lang="en-GB" sz="1200" dirty="0">
                <a:latin typeface="Comic Sans MS" pitchFamily="66" charset="0"/>
              </a:rPr>
              <a:t>History of the Church:</a:t>
            </a:r>
          </a:p>
          <a:p>
            <a:pPr marL="171450" indent="-171450">
              <a:buFont typeface="Arial" panose="020B0604020202020204" pitchFamily="34" charset="0"/>
              <a:buChar char="•"/>
            </a:pPr>
            <a:r>
              <a:rPr lang="en-GB" sz="1200" dirty="0">
                <a:latin typeface="Comic Sans MS" pitchFamily="66" charset="0"/>
              </a:rPr>
              <a:t>In 1054 the faith split into Western Roman Christianity (now known as the </a:t>
            </a:r>
            <a:r>
              <a:rPr lang="en-GB" sz="1200" b="1" dirty="0">
                <a:latin typeface="Comic Sans MS" pitchFamily="66" charset="0"/>
              </a:rPr>
              <a:t>Catholic</a:t>
            </a:r>
            <a:r>
              <a:rPr lang="en-GB" sz="1200" dirty="0">
                <a:latin typeface="Comic Sans MS" pitchFamily="66" charset="0"/>
              </a:rPr>
              <a:t> Church), led by the Pope, and </a:t>
            </a:r>
            <a:r>
              <a:rPr lang="en-GB" sz="1200" b="1" dirty="0">
                <a:latin typeface="Comic Sans MS" pitchFamily="66" charset="0"/>
              </a:rPr>
              <a:t>Eastern Orthodox</a:t>
            </a:r>
            <a:r>
              <a:rPr lang="en-GB" sz="1200" dirty="0">
                <a:latin typeface="Comic Sans MS" pitchFamily="66" charset="0"/>
              </a:rPr>
              <a:t> Christianity.</a:t>
            </a:r>
          </a:p>
          <a:p>
            <a:pPr marL="171450" indent="-171450">
              <a:buFont typeface="Arial" panose="020B0604020202020204" pitchFamily="34" charset="0"/>
              <a:buChar char="•"/>
            </a:pPr>
            <a:r>
              <a:rPr lang="en-GB" sz="1200" dirty="0">
                <a:latin typeface="Comic Sans MS" pitchFamily="66" charset="0"/>
              </a:rPr>
              <a:t>These two groups still exist today, although the Western Roman Church in England was split in the 16</a:t>
            </a:r>
            <a:r>
              <a:rPr lang="en-GB" sz="1200" baseline="30000" dirty="0">
                <a:latin typeface="Comic Sans MS" pitchFamily="66" charset="0"/>
              </a:rPr>
              <a:t>th</a:t>
            </a:r>
            <a:r>
              <a:rPr lang="en-GB" sz="1200" dirty="0">
                <a:latin typeface="Comic Sans MS" pitchFamily="66" charset="0"/>
              </a:rPr>
              <a:t> century when King Henry VIII declared himself head of the Church of England.</a:t>
            </a:r>
          </a:p>
          <a:p>
            <a:pPr marL="171450" indent="-171450">
              <a:buFont typeface="Arial" panose="020B0604020202020204" pitchFamily="34" charset="0"/>
              <a:buChar char="•"/>
            </a:pPr>
            <a:r>
              <a:rPr lang="en-GB" sz="1200" dirty="0">
                <a:latin typeface="Comic Sans MS" pitchFamily="66" charset="0"/>
              </a:rPr>
              <a:t>Also during this period Christians in Western Europe were breaking away from the Roman Catholic Church, and the </a:t>
            </a:r>
            <a:r>
              <a:rPr lang="en-GB" sz="1200" b="1" dirty="0">
                <a:latin typeface="Comic Sans MS" pitchFamily="66" charset="0"/>
              </a:rPr>
              <a:t>Protestant </a:t>
            </a:r>
            <a:r>
              <a:rPr lang="en-GB" sz="1200" dirty="0">
                <a:latin typeface="Comic Sans MS" pitchFamily="66" charset="0"/>
              </a:rPr>
              <a:t>branch of Christianity was forming. This was known as the reformation.</a:t>
            </a:r>
          </a:p>
          <a:p>
            <a:pPr marL="171450" indent="-171450">
              <a:buFont typeface="Arial" panose="020B0604020202020204" pitchFamily="34" charset="0"/>
              <a:buChar char="•"/>
            </a:pPr>
            <a:r>
              <a:rPr lang="en-GB" sz="1200" dirty="0">
                <a:latin typeface="Comic Sans MS" pitchFamily="66" charset="0"/>
              </a:rPr>
              <a:t> The Protestant Church has, since then, split into more groups (called </a:t>
            </a:r>
            <a:r>
              <a:rPr lang="en-GB" sz="1200" b="1" dirty="0">
                <a:latin typeface="Comic Sans MS" pitchFamily="66" charset="0"/>
              </a:rPr>
              <a:t>denominations</a:t>
            </a:r>
            <a:r>
              <a:rPr lang="en-GB" sz="1200" dirty="0">
                <a:latin typeface="Comic Sans MS" pitchFamily="66" charset="0"/>
              </a:rPr>
              <a:t>) such as the Baptist Church and Pentecostal Church</a:t>
            </a:r>
          </a:p>
        </p:txBody>
      </p:sp>
      <p:pic>
        <p:nvPicPr>
          <p:cNvPr id="7" name="Picture 27" descr="A picture containing drawing&#10;&#10;Description automatically generated">
            <a:extLst>
              <a:ext uri="{FF2B5EF4-FFF2-40B4-BE49-F238E27FC236}">
                <a16:creationId xmlns:a16="http://schemas.microsoft.com/office/drawing/2014/main" id="{E93D1D98-B617-45BF-BD2A-976A1ABA3915}"/>
              </a:ext>
            </a:extLst>
          </p:cNvPr>
          <p:cNvPicPr>
            <a:picLocks noChangeAspect="1"/>
          </p:cNvPicPr>
          <p:nvPr/>
        </p:nvPicPr>
        <p:blipFill>
          <a:blip r:embed="rId2"/>
          <a:stretch>
            <a:fillRect/>
          </a:stretch>
        </p:blipFill>
        <p:spPr>
          <a:xfrm>
            <a:off x="5419101" y="2915822"/>
            <a:ext cx="1083490" cy="1950285"/>
          </a:xfrm>
          <a:prstGeom prst="rect">
            <a:avLst/>
          </a:prstGeom>
          <a:noFill/>
          <a:ln cap="flat">
            <a:noFill/>
          </a:ln>
        </p:spPr>
      </p:pic>
      <p:pic>
        <p:nvPicPr>
          <p:cNvPr id="8" name="Picture 33" descr="A picture containing drawing&#10;&#10;Description automatically generated">
            <a:extLst>
              <a:ext uri="{FF2B5EF4-FFF2-40B4-BE49-F238E27FC236}">
                <a16:creationId xmlns:a16="http://schemas.microsoft.com/office/drawing/2014/main" id="{ABD8F657-240A-468A-9584-355B536EF27C}"/>
              </a:ext>
            </a:extLst>
          </p:cNvPr>
          <p:cNvPicPr>
            <a:picLocks noChangeAspect="1"/>
          </p:cNvPicPr>
          <p:nvPr/>
        </p:nvPicPr>
        <p:blipFill>
          <a:blip r:embed="rId3"/>
          <a:stretch>
            <a:fillRect/>
          </a:stretch>
        </p:blipFill>
        <p:spPr>
          <a:xfrm>
            <a:off x="148836" y="3030788"/>
            <a:ext cx="1040642" cy="1835319"/>
          </a:xfrm>
          <a:prstGeom prst="rect">
            <a:avLst/>
          </a:prstGeom>
          <a:noFill/>
          <a:ln cap="flat">
            <a:noFill/>
          </a:ln>
        </p:spPr>
      </p:pic>
      <p:sp>
        <p:nvSpPr>
          <p:cNvPr id="9" name="Rounded Rectangle 7">
            <a:extLst>
              <a:ext uri="{FF2B5EF4-FFF2-40B4-BE49-F238E27FC236}">
                <a16:creationId xmlns:a16="http://schemas.microsoft.com/office/drawing/2014/main" id="{7CBA9124-CB58-4662-A399-E2E5D791017B}"/>
              </a:ext>
            </a:extLst>
          </p:cNvPr>
          <p:cNvSpPr/>
          <p:nvPr/>
        </p:nvSpPr>
        <p:spPr>
          <a:xfrm>
            <a:off x="1279708" y="3233823"/>
            <a:ext cx="4062313" cy="1347537"/>
          </a:xfrm>
          <a:custGeom>
            <a:avLst>
              <a:gd name="f10" fmla="val 0"/>
            </a:avLst>
            <a:gdLst>
              <a:gd name="f1" fmla="val 10800000"/>
              <a:gd name="f2" fmla="val 5400000"/>
              <a:gd name="f3" fmla="val 16200000"/>
              <a:gd name="f4" fmla="val w"/>
              <a:gd name="f5" fmla="val h"/>
              <a:gd name="f6" fmla="val ss"/>
              <a:gd name="f7" fmla="val 0"/>
              <a:gd name="f8" fmla="*/ 5419351 1 1725033"/>
              <a:gd name="f9" fmla="val 45"/>
              <a:gd name="f10" fmla="val 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FFFFFF"/>
          </a:solidFill>
          <a:ln w="6345" cap="flat">
            <a:solidFill>
              <a:srgbClr val="000000"/>
            </a:solidFill>
            <a:prstDash val="solid"/>
            <a:miter/>
          </a:ln>
        </p:spPr>
        <p:txBody>
          <a:bodyPr vert="horz" wrap="square" lIns="91440" tIns="45720" rIns="91440" bIns="45720" anchor="ctr" anchorCtr="0" compatLnSpc="1">
            <a:noAutofit/>
          </a:bodyPr>
          <a:lstStyle/>
          <a:p>
            <a:r>
              <a:rPr lang="en-GB" sz="1200" dirty="0">
                <a:latin typeface="Comic Sans MS" pitchFamily="66" charset="0"/>
              </a:rPr>
              <a:t>The 3 Mains branches of Christianity are;</a:t>
            </a:r>
          </a:p>
          <a:p>
            <a:pPr marL="171450" indent="-171450">
              <a:buFont typeface="Arial" panose="020B0604020202020204" pitchFamily="34" charset="0"/>
              <a:buChar char="•"/>
            </a:pPr>
            <a:r>
              <a:rPr lang="en-GB" sz="1200" dirty="0">
                <a:latin typeface="Comic Sans MS" pitchFamily="66" charset="0"/>
              </a:rPr>
              <a:t>Catholics</a:t>
            </a:r>
          </a:p>
          <a:p>
            <a:pPr marL="171450" indent="-171450">
              <a:buFont typeface="Arial" panose="020B0604020202020204" pitchFamily="34" charset="0"/>
              <a:buChar char="•"/>
            </a:pPr>
            <a:r>
              <a:rPr lang="en-GB" sz="1200" dirty="0">
                <a:latin typeface="Comic Sans MS" pitchFamily="66" charset="0"/>
              </a:rPr>
              <a:t>Orthodox</a:t>
            </a:r>
          </a:p>
          <a:p>
            <a:pPr marL="171450" indent="-171450">
              <a:buFont typeface="Arial" panose="020B0604020202020204" pitchFamily="34" charset="0"/>
              <a:buChar char="•"/>
            </a:pPr>
            <a:r>
              <a:rPr lang="en-GB" sz="1200" dirty="0">
                <a:latin typeface="Comic Sans MS" pitchFamily="66" charset="0"/>
              </a:rPr>
              <a:t>Protestant</a:t>
            </a:r>
          </a:p>
        </p:txBody>
      </p:sp>
    </p:spTree>
    <p:extLst>
      <p:ext uri="{BB962C8B-B14F-4D97-AF65-F5344CB8AC3E}">
        <p14:creationId xmlns:p14="http://schemas.microsoft.com/office/powerpoint/2010/main" val="15499618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a:extLst>
              <a:ext uri="{FF2B5EF4-FFF2-40B4-BE49-F238E27FC236}">
                <a16:creationId xmlns:a16="http://schemas.microsoft.com/office/drawing/2014/main" id="{FFD46A4F-54D2-44EE-B015-DF4FAFE52A9E}"/>
              </a:ext>
            </a:extLst>
          </p:cNvPr>
          <p:cNvSpPr/>
          <p:nvPr/>
        </p:nvSpPr>
        <p:spPr>
          <a:xfrm>
            <a:off x="166256" y="166256"/>
            <a:ext cx="6525487" cy="600164"/>
          </a:xfrm>
          <a:prstGeom prst="rect">
            <a:avLst/>
          </a:prstGeom>
          <a:solidFill>
            <a:srgbClr val="FFFFFF"/>
          </a:solidFill>
          <a:ln w="6345" cap="flat">
            <a:solidFill>
              <a:srgbClr val="000000"/>
            </a:solidFill>
            <a:prstDash val="solid"/>
            <a:miter/>
          </a:ln>
        </p:spPr>
        <p:txBody>
          <a:bodyPr vert="horz" wrap="square" lIns="91440" tIns="45720" rIns="91440" bIns="45720" anchor="t" anchorCtr="0" compatLnSpc="1">
            <a:spAutoFit/>
          </a:bodyPr>
          <a:lstStyle/>
          <a:p>
            <a:pPr lvl="0" algn="ctr">
              <a:defRPr sz="1800" b="0" i="0" u="none" strike="noStrike" kern="0" cap="none" spc="0" baseline="0">
                <a:solidFill>
                  <a:srgbClr val="000000"/>
                </a:solidFill>
                <a:uFillTx/>
              </a:defRPr>
            </a:pPr>
            <a:r>
              <a:rPr lang="en-GB" sz="1100" b="1" u="sng" dirty="0">
                <a:solidFill>
                  <a:srgbClr val="000000"/>
                </a:solidFill>
                <a:latin typeface="Comic Sans MS" pitchFamily="66"/>
              </a:rPr>
              <a:t>1.1 Nature of God</a:t>
            </a:r>
          </a:p>
          <a:p>
            <a:pPr marL="171450" lvl="0" indent="-171450">
              <a:buSzPct val="100000"/>
              <a:buFont typeface="Arial" pitchFamily="34"/>
              <a:buChar char="•"/>
              <a:defRPr sz="1800" b="0" i="0" u="none" strike="noStrike" kern="0" cap="none" spc="0" baseline="0">
                <a:solidFill>
                  <a:srgbClr val="000000"/>
                </a:solidFill>
                <a:uFillTx/>
              </a:defRPr>
            </a:pPr>
            <a:r>
              <a:rPr lang="en-GB" sz="1100" dirty="0">
                <a:solidFill>
                  <a:srgbClr val="000000"/>
                </a:solidFill>
                <a:latin typeface="Comic Sans MS" pitchFamily="66"/>
              </a:rPr>
              <a:t>Understand the importance of Christianity as a world faith.</a:t>
            </a:r>
          </a:p>
          <a:p>
            <a:pPr marL="171450" lvl="0" indent="-171450">
              <a:buSzPct val="100000"/>
              <a:buFont typeface="Arial" pitchFamily="34"/>
              <a:buChar char="•"/>
              <a:defRPr sz="1800" b="0" i="0" u="none" strike="noStrike" kern="0" cap="none" spc="0" baseline="0">
                <a:solidFill>
                  <a:srgbClr val="000000"/>
                </a:solidFill>
                <a:uFillTx/>
              </a:defRPr>
            </a:pPr>
            <a:r>
              <a:rPr lang="en-GB" sz="1100" dirty="0">
                <a:solidFill>
                  <a:srgbClr val="000000"/>
                </a:solidFill>
                <a:latin typeface="Comic Sans MS" pitchFamily="66"/>
              </a:rPr>
              <a:t>Consider what Christian believe about the nature of God.</a:t>
            </a:r>
          </a:p>
        </p:txBody>
      </p:sp>
      <p:sp>
        <p:nvSpPr>
          <p:cNvPr id="5" name="Rectangle 17">
            <a:extLst>
              <a:ext uri="{FF2B5EF4-FFF2-40B4-BE49-F238E27FC236}">
                <a16:creationId xmlns:a16="http://schemas.microsoft.com/office/drawing/2014/main" id="{24DE2002-2F0D-4AF5-8BC2-EABFEA674C8A}"/>
              </a:ext>
            </a:extLst>
          </p:cNvPr>
          <p:cNvSpPr/>
          <p:nvPr/>
        </p:nvSpPr>
        <p:spPr>
          <a:xfrm>
            <a:off x="6317671" y="9438967"/>
            <a:ext cx="374071" cy="318165"/>
          </a:xfrm>
          <a:prstGeom prst="rect">
            <a:avLst/>
          </a:prstGeom>
          <a:solidFill>
            <a:srgbClr val="FFFFFF"/>
          </a:solidFill>
          <a:ln w="6345" cap="flat">
            <a:solidFill>
              <a:srgbClr val="FFFFFF"/>
            </a:solidFill>
            <a:prstDash val="solid"/>
            <a:miter/>
          </a:ln>
        </p:spPr>
        <p:txBody>
          <a:bodyPr vert="horz" wrap="square" lIns="91440" tIns="45720" rIns="91440" bIns="45720" anchor="t" anchorCtr="1" compatLnSpc="1">
            <a:spAutoFit/>
          </a:bodyPr>
          <a:lstStyle/>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100" b="0" i="0" u="none" strike="noStrike" kern="0" cap="none" spc="0" baseline="0" dirty="0">
                <a:solidFill>
                  <a:srgbClr val="000000"/>
                </a:solidFill>
                <a:uFillTx/>
                <a:latin typeface="Comic Sans MS" pitchFamily="66"/>
              </a:rPr>
              <a:t>3</a:t>
            </a:r>
          </a:p>
        </p:txBody>
      </p:sp>
      <p:sp>
        <p:nvSpPr>
          <p:cNvPr id="6" name="Rounded Rectangle 7">
            <a:extLst>
              <a:ext uri="{FF2B5EF4-FFF2-40B4-BE49-F238E27FC236}">
                <a16:creationId xmlns:a16="http://schemas.microsoft.com/office/drawing/2014/main" id="{8E2FD34B-1C31-45A8-AF65-06E94BC5786B}"/>
              </a:ext>
            </a:extLst>
          </p:cNvPr>
          <p:cNvSpPr/>
          <p:nvPr/>
        </p:nvSpPr>
        <p:spPr>
          <a:xfrm>
            <a:off x="166256" y="935696"/>
            <a:ext cx="6525487" cy="1261441"/>
          </a:xfrm>
          <a:custGeom>
            <a:avLst>
              <a:gd name="f10" fmla="val 0"/>
            </a:avLst>
            <a:gdLst>
              <a:gd name="f1" fmla="val 10800000"/>
              <a:gd name="f2" fmla="val 5400000"/>
              <a:gd name="f3" fmla="val 16200000"/>
              <a:gd name="f4" fmla="val w"/>
              <a:gd name="f5" fmla="val h"/>
              <a:gd name="f6" fmla="val ss"/>
              <a:gd name="f7" fmla="val 0"/>
              <a:gd name="f8" fmla="*/ 5419351 1 1725033"/>
              <a:gd name="f9" fmla="val 45"/>
              <a:gd name="f10" fmla="val 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FFFFFF"/>
          </a:solidFill>
          <a:ln w="6345" cap="flat">
            <a:solidFill>
              <a:srgbClr val="000000"/>
            </a:solidFill>
            <a:prstDash val="solid"/>
            <a:miter/>
          </a:ln>
        </p:spPr>
        <p:txBody>
          <a:bodyPr vert="horz" wrap="square" lIns="91440" tIns="45720" rIns="91440" bIns="45720" anchor="ctr" anchorCtr="0" compatLnSpc="1">
            <a:noAutofit/>
          </a:bodyPr>
          <a:lstStyle/>
          <a:p>
            <a:r>
              <a:rPr lang="en-GB" sz="1200" dirty="0">
                <a:latin typeface="Comic Sans MS" pitchFamily="66" charset="0"/>
              </a:rPr>
              <a:t>Beliefs about the nature of God:</a:t>
            </a:r>
          </a:p>
          <a:p>
            <a:pPr marL="342900" indent="-342900">
              <a:buFont typeface="Arial"/>
              <a:buChar char="•"/>
            </a:pPr>
            <a:r>
              <a:rPr lang="en-GB" sz="1200" dirty="0">
                <a:latin typeface="Comic Sans MS" pitchFamily="66" charset="0"/>
              </a:rPr>
              <a:t>Christians believe that there is only one God, who creates and sustains all that exists.</a:t>
            </a:r>
          </a:p>
          <a:p>
            <a:pPr marL="342900" indent="-342900">
              <a:buFont typeface="Arial"/>
              <a:buChar char="•"/>
            </a:pPr>
            <a:r>
              <a:rPr lang="en-GB" sz="1200" dirty="0">
                <a:latin typeface="Comic Sans MS" pitchFamily="66" charset="0"/>
              </a:rPr>
              <a:t>God is believed to work through history, guiding and inspiring people to do God’s will for the good of all people.</a:t>
            </a:r>
          </a:p>
          <a:p>
            <a:pPr marL="342900" indent="-342900">
              <a:buFont typeface="Arial"/>
              <a:buChar char="•"/>
            </a:pPr>
            <a:r>
              <a:rPr lang="en-GB" sz="1200" dirty="0">
                <a:latin typeface="Comic Sans MS" pitchFamily="66" charset="0"/>
              </a:rPr>
              <a:t>Christians build a relationship and communicate with God through prayer.</a:t>
            </a:r>
          </a:p>
        </p:txBody>
      </p:sp>
      <p:sp>
        <p:nvSpPr>
          <p:cNvPr id="7" name="Rectangle 7">
            <a:extLst>
              <a:ext uri="{FF2B5EF4-FFF2-40B4-BE49-F238E27FC236}">
                <a16:creationId xmlns:a16="http://schemas.microsoft.com/office/drawing/2014/main" id="{A98D58AE-E411-47A7-A8F7-4A355AFF2303}"/>
              </a:ext>
            </a:extLst>
          </p:cNvPr>
          <p:cNvSpPr/>
          <p:nvPr/>
        </p:nvSpPr>
        <p:spPr>
          <a:xfrm>
            <a:off x="166256" y="2197769"/>
            <a:ext cx="6525487" cy="261610"/>
          </a:xfrm>
          <a:prstGeom prst="rect">
            <a:avLst/>
          </a:prstGeom>
          <a:solidFill>
            <a:srgbClr val="FFFFFF"/>
          </a:solidFill>
          <a:ln w="6345" cap="flat">
            <a:solidFill>
              <a:srgbClr val="000000"/>
            </a:solidFill>
            <a:prstDash val="solid"/>
            <a:miter/>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100" b="0" i="0" u="sng" strike="noStrike" kern="0" cap="none" spc="0" baseline="0" dirty="0">
                <a:solidFill>
                  <a:srgbClr val="000000"/>
                </a:solidFill>
                <a:uFillTx/>
                <a:latin typeface="Comic Sans MS" pitchFamily="66"/>
              </a:rPr>
              <a:t>Task D: Pick the quotes apart- Explain what the quotes teach  Christians about the nature of God</a:t>
            </a:r>
            <a:endParaRPr lang="en-GB" sz="1100" b="0" i="1" u="none" strike="noStrike" kern="0" cap="none" spc="0" baseline="0" dirty="0">
              <a:solidFill>
                <a:srgbClr val="000000"/>
              </a:solidFill>
              <a:uFillTx/>
              <a:latin typeface="Comic Sans MS" pitchFamily="66"/>
            </a:endParaRPr>
          </a:p>
        </p:txBody>
      </p:sp>
      <p:sp>
        <p:nvSpPr>
          <p:cNvPr id="8" name="Rounded Rectangle 3">
            <a:extLst>
              <a:ext uri="{FF2B5EF4-FFF2-40B4-BE49-F238E27FC236}">
                <a16:creationId xmlns:a16="http://schemas.microsoft.com/office/drawing/2014/main" id="{EFA15109-D2EF-4F21-9D55-0E3AD2F71AE6}"/>
              </a:ext>
            </a:extLst>
          </p:cNvPr>
          <p:cNvSpPr/>
          <p:nvPr/>
        </p:nvSpPr>
        <p:spPr>
          <a:xfrm>
            <a:off x="182298" y="2524179"/>
            <a:ext cx="2304228" cy="1406137"/>
          </a:xfrm>
          <a:prstGeom prst="roundRect">
            <a:avLst>
              <a:gd name="adj" fmla="val 0"/>
            </a:avLst>
          </a:prstGeom>
          <a:solidFill>
            <a:srgbClr val="FFFFFF"/>
          </a:solidFill>
          <a:ln w="38100"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a:solidFill>
                  <a:schemeClr val="tx1"/>
                </a:solidFill>
                <a:latin typeface="Comic Sans MS" pitchFamily="66" charset="0"/>
              </a:rPr>
              <a:t>“I am the LORD your God, who brought you out of Egypt, out of the and of slavery. You shall have no other gods before me.”</a:t>
            </a:r>
          </a:p>
          <a:p>
            <a:pPr algn="r"/>
            <a:r>
              <a:rPr lang="en-GB" sz="1000" i="1" dirty="0">
                <a:solidFill>
                  <a:schemeClr val="tx1"/>
                </a:solidFill>
                <a:latin typeface="Comic Sans MS" pitchFamily="66" charset="0"/>
              </a:rPr>
              <a:t>The first of the ten commandments Exodus 20:2-3</a:t>
            </a:r>
          </a:p>
        </p:txBody>
      </p:sp>
      <p:sp>
        <p:nvSpPr>
          <p:cNvPr id="9" name="Rounded Rectangle 14">
            <a:extLst>
              <a:ext uri="{FF2B5EF4-FFF2-40B4-BE49-F238E27FC236}">
                <a16:creationId xmlns:a16="http://schemas.microsoft.com/office/drawing/2014/main" id="{21CD578A-3AB4-4619-8C27-CE71DAB4D511}"/>
              </a:ext>
            </a:extLst>
          </p:cNvPr>
          <p:cNvSpPr/>
          <p:nvPr/>
        </p:nvSpPr>
        <p:spPr>
          <a:xfrm>
            <a:off x="182297" y="4242947"/>
            <a:ext cx="2304227" cy="581718"/>
          </a:xfrm>
          <a:prstGeom prst="roundRect">
            <a:avLst>
              <a:gd name="adj" fmla="val 0"/>
            </a:avLst>
          </a:prstGeom>
          <a:solidFill>
            <a:srgbClr val="FFFFFF"/>
          </a:solidFill>
          <a:ln w="38100"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a:solidFill>
                  <a:schemeClr val="tx1"/>
                </a:solidFill>
                <a:latin typeface="Comic Sans MS" pitchFamily="66" charset="0"/>
              </a:rPr>
              <a:t>“We believe in one God”</a:t>
            </a:r>
          </a:p>
          <a:p>
            <a:pPr algn="r"/>
            <a:r>
              <a:rPr lang="en-GB" sz="1000" i="1" dirty="0">
                <a:solidFill>
                  <a:schemeClr val="tx1"/>
                </a:solidFill>
                <a:latin typeface="Comic Sans MS" pitchFamily="66" charset="0"/>
              </a:rPr>
              <a:t>The Nicene Creed</a:t>
            </a:r>
          </a:p>
        </p:txBody>
      </p:sp>
      <p:sp>
        <p:nvSpPr>
          <p:cNvPr id="10" name="Rounded Rectangle 7">
            <a:extLst>
              <a:ext uri="{FF2B5EF4-FFF2-40B4-BE49-F238E27FC236}">
                <a16:creationId xmlns:a16="http://schemas.microsoft.com/office/drawing/2014/main" id="{91F02695-7837-4AA3-B59B-70D0D9C7934F}"/>
              </a:ext>
            </a:extLst>
          </p:cNvPr>
          <p:cNvSpPr/>
          <p:nvPr/>
        </p:nvSpPr>
        <p:spPr>
          <a:xfrm>
            <a:off x="166255" y="4953000"/>
            <a:ext cx="6525487" cy="1022685"/>
          </a:xfrm>
          <a:custGeom>
            <a:avLst>
              <a:gd name="f10" fmla="val 0"/>
            </a:avLst>
            <a:gdLst>
              <a:gd name="f1" fmla="val 10800000"/>
              <a:gd name="f2" fmla="val 5400000"/>
              <a:gd name="f3" fmla="val 16200000"/>
              <a:gd name="f4" fmla="val w"/>
              <a:gd name="f5" fmla="val h"/>
              <a:gd name="f6" fmla="val ss"/>
              <a:gd name="f7" fmla="val 0"/>
              <a:gd name="f8" fmla="*/ 5419351 1 1725033"/>
              <a:gd name="f9" fmla="val 45"/>
              <a:gd name="f10" fmla="val 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FFFFFF"/>
          </a:solidFill>
          <a:ln w="6345" cap="flat">
            <a:solidFill>
              <a:srgbClr val="000000"/>
            </a:solidFill>
            <a:prstDash val="solid"/>
            <a:miter/>
          </a:ln>
        </p:spPr>
        <p:txBody>
          <a:bodyPr vert="horz" wrap="square" lIns="91440" tIns="45720" rIns="91440" bIns="45720" anchor="ctr" anchorCtr="0" compatLnSpc="1">
            <a:noAutofit/>
          </a:bodyPr>
          <a:lstStyle/>
          <a:p>
            <a:pPr marL="342900" indent="-342900">
              <a:buFont typeface="Arial"/>
              <a:buChar char="•"/>
            </a:pPr>
            <a:r>
              <a:rPr lang="en-GB" sz="1200" dirty="0">
                <a:latin typeface="Comic Sans MS" pitchFamily="66" charset="0"/>
              </a:rPr>
              <a:t>Although God is referred to as ‘he’ and ‘Father’, Christians do not believe God is male, therefore has no restrictions of gender.</a:t>
            </a:r>
          </a:p>
          <a:p>
            <a:pPr marL="342900" indent="-342900">
              <a:buFont typeface="Arial"/>
              <a:buChar char="•"/>
            </a:pPr>
            <a:r>
              <a:rPr lang="en-GB" sz="1200" dirty="0">
                <a:latin typeface="Comic Sans MS" pitchFamily="66" charset="0"/>
              </a:rPr>
              <a:t>Christians believe that God does not have a physical body but is a spirit.</a:t>
            </a:r>
          </a:p>
          <a:p>
            <a:pPr marL="342900" indent="-342900">
              <a:buFont typeface="Arial"/>
              <a:buChar char="•"/>
            </a:pPr>
            <a:r>
              <a:rPr lang="en-GB" sz="1200" dirty="0">
                <a:latin typeface="Comic Sans MS" pitchFamily="66" charset="0"/>
              </a:rPr>
              <a:t>When God does have a physical body, he is Jesus.</a:t>
            </a:r>
          </a:p>
          <a:p>
            <a:pPr marL="342900" indent="-342900">
              <a:buFont typeface="Arial"/>
              <a:buChar char="•"/>
            </a:pPr>
            <a:r>
              <a:rPr lang="en-GB" sz="1200" dirty="0">
                <a:latin typeface="Comic Sans MS" pitchFamily="66" charset="0"/>
              </a:rPr>
              <a:t>God is holy.</a:t>
            </a:r>
          </a:p>
        </p:txBody>
      </p:sp>
      <p:sp>
        <p:nvSpPr>
          <p:cNvPr id="11" name="Rectangle 7">
            <a:extLst>
              <a:ext uri="{FF2B5EF4-FFF2-40B4-BE49-F238E27FC236}">
                <a16:creationId xmlns:a16="http://schemas.microsoft.com/office/drawing/2014/main" id="{ABDBBA92-E271-45F8-B951-7D9EA5C8166A}"/>
              </a:ext>
            </a:extLst>
          </p:cNvPr>
          <p:cNvSpPr/>
          <p:nvPr/>
        </p:nvSpPr>
        <p:spPr>
          <a:xfrm>
            <a:off x="182297" y="5997072"/>
            <a:ext cx="6525487" cy="261610"/>
          </a:xfrm>
          <a:prstGeom prst="rect">
            <a:avLst/>
          </a:prstGeom>
          <a:solidFill>
            <a:srgbClr val="FFFFFF"/>
          </a:solidFill>
          <a:ln w="6345" cap="flat">
            <a:solidFill>
              <a:srgbClr val="000000"/>
            </a:solidFill>
            <a:prstDash val="solid"/>
            <a:miter/>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100" b="0" i="0" u="sng" strike="noStrike" kern="0" cap="none" spc="0" baseline="0" dirty="0">
                <a:solidFill>
                  <a:srgbClr val="000000"/>
                </a:solidFill>
                <a:uFillTx/>
                <a:latin typeface="Comic Sans MS" pitchFamily="66"/>
              </a:rPr>
              <a:t>Task E: Pick the quotes apart- Explain what the quotes teach  Christians about the nature of God</a:t>
            </a:r>
            <a:endParaRPr lang="en-GB" sz="1100" b="0" i="1" u="none" strike="noStrike" kern="0" cap="none" spc="0" baseline="0" dirty="0">
              <a:solidFill>
                <a:srgbClr val="000000"/>
              </a:solidFill>
              <a:uFillTx/>
              <a:latin typeface="Comic Sans MS" pitchFamily="66"/>
            </a:endParaRPr>
          </a:p>
        </p:txBody>
      </p:sp>
      <p:sp>
        <p:nvSpPr>
          <p:cNvPr id="12" name="Rounded Rectangle 5">
            <a:extLst>
              <a:ext uri="{FF2B5EF4-FFF2-40B4-BE49-F238E27FC236}">
                <a16:creationId xmlns:a16="http://schemas.microsoft.com/office/drawing/2014/main" id="{B84C8993-BAFD-43F6-BF28-3303F46EEAA6}"/>
              </a:ext>
            </a:extLst>
          </p:cNvPr>
          <p:cNvSpPr/>
          <p:nvPr/>
        </p:nvSpPr>
        <p:spPr>
          <a:xfrm>
            <a:off x="166255" y="6462796"/>
            <a:ext cx="1941292" cy="922926"/>
          </a:xfrm>
          <a:prstGeom prst="roundRect">
            <a:avLst>
              <a:gd name="adj" fmla="val 0"/>
            </a:avLst>
          </a:prstGeom>
          <a:solidFill>
            <a:srgbClr val="FFFFFF"/>
          </a:solidFill>
          <a:ln w="38100"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a:solidFill>
                  <a:schemeClr val="tx1"/>
                </a:solidFill>
                <a:latin typeface="Comic Sans MS" pitchFamily="66" charset="0"/>
              </a:rPr>
              <a:t>“The spirit does not have flesh and bones.”</a:t>
            </a:r>
          </a:p>
          <a:p>
            <a:pPr algn="r"/>
            <a:r>
              <a:rPr lang="en-GB" sz="1100" i="1" dirty="0">
                <a:solidFill>
                  <a:schemeClr val="tx1"/>
                </a:solidFill>
                <a:latin typeface="Comic Sans MS" pitchFamily="66" charset="0"/>
              </a:rPr>
              <a:t>Luke 24:39</a:t>
            </a:r>
          </a:p>
        </p:txBody>
      </p:sp>
      <p:sp>
        <p:nvSpPr>
          <p:cNvPr id="13" name="Rounded Rectangle 6">
            <a:extLst>
              <a:ext uri="{FF2B5EF4-FFF2-40B4-BE49-F238E27FC236}">
                <a16:creationId xmlns:a16="http://schemas.microsoft.com/office/drawing/2014/main" id="{D7EA0CC5-6DC0-48A2-9041-C9A1E7EF641B}"/>
              </a:ext>
            </a:extLst>
          </p:cNvPr>
          <p:cNvSpPr/>
          <p:nvPr/>
        </p:nvSpPr>
        <p:spPr>
          <a:xfrm>
            <a:off x="166255" y="7705828"/>
            <a:ext cx="1941292" cy="1073060"/>
          </a:xfrm>
          <a:prstGeom prst="roundRect">
            <a:avLst>
              <a:gd name="adj" fmla="val 0"/>
            </a:avLst>
          </a:prstGeom>
          <a:solidFill>
            <a:srgbClr val="FFFFFF"/>
          </a:solidFill>
          <a:ln w="38100"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a:solidFill>
                  <a:schemeClr val="tx1"/>
                </a:solidFill>
                <a:latin typeface="Comic Sans MS" pitchFamily="66" charset="0"/>
              </a:rPr>
              <a:t>“Jesus is God’s son and it the exact representation of God on earth.”</a:t>
            </a:r>
          </a:p>
          <a:p>
            <a:pPr algn="r"/>
            <a:r>
              <a:rPr lang="en-GB" sz="1100" i="1" dirty="0">
                <a:solidFill>
                  <a:schemeClr val="tx1"/>
                </a:solidFill>
                <a:latin typeface="Comic Sans MS" pitchFamily="66" charset="0"/>
              </a:rPr>
              <a:t>Hebrews 1:3</a:t>
            </a:r>
          </a:p>
        </p:txBody>
      </p:sp>
    </p:spTree>
    <p:extLst>
      <p:ext uri="{BB962C8B-B14F-4D97-AF65-F5344CB8AC3E}">
        <p14:creationId xmlns:p14="http://schemas.microsoft.com/office/powerpoint/2010/main" val="1434141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a:extLst>
              <a:ext uri="{FF2B5EF4-FFF2-40B4-BE49-F238E27FC236}">
                <a16:creationId xmlns:a16="http://schemas.microsoft.com/office/drawing/2014/main" id="{2DA109D0-96A0-4628-9C9F-340012CE0092}"/>
              </a:ext>
            </a:extLst>
          </p:cNvPr>
          <p:cNvSpPr/>
          <p:nvPr/>
        </p:nvSpPr>
        <p:spPr>
          <a:xfrm>
            <a:off x="166256" y="166256"/>
            <a:ext cx="6525487" cy="769441"/>
          </a:xfrm>
          <a:prstGeom prst="rect">
            <a:avLst/>
          </a:prstGeom>
          <a:solidFill>
            <a:srgbClr val="FFFFFF"/>
          </a:solidFill>
          <a:ln w="6345" cap="flat">
            <a:solidFill>
              <a:srgbClr val="000000"/>
            </a:solidFill>
            <a:prstDash val="solid"/>
            <a:miter/>
          </a:ln>
        </p:spPr>
        <p:txBody>
          <a:bodyPr vert="horz" wrap="square" lIns="91440" tIns="45720" rIns="91440" bIns="45720" anchor="t" anchorCtr="0" compatLnSpc="1">
            <a:spAutoFit/>
          </a:bodyPr>
          <a:lstStyle/>
          <a:p>
            <a:pPr lvl="0" algn="ctr">
              <a:defRPr sz="1800" b="0" i="0" u="none" strike="noStrike" kern="0" cap="none" spc="0" baseline="0">
                <a:solidFill>
                  <a:srgbClr val="000000"/>
                </a:solidFill>
                <a:uFillTx/>
              </a:defRPr>
            </a:pPr>
            <a:r>
              <a:rPr lang="en-GB" sz="1100" b="1" u="sng" dirty="0">
                <a:solidFill>
                  <a:srgbClr val="000000"/>
                </a:solidFill>
                <a:latin typeface="Comic Sans MS" pitchFamily="66"/>
              </a:rPr>
              <a:t>1.2 God as omnipotent, loving and just</a:t>
            </a:r>
          </a:p>
          <a:p>
            <a:pPr marL="171450" lvl="0" indent="-171450">
              <a:buSzPct val="100000"/>
              <a:buFont typeface="Arial" pitchFamily="34"/>
              <a:buChar char="•"/>
              <a:defRPr sz="1800" b="0" i="0" u="none" strike="noStrike" kern="0" cap="none" spc="0" baseline="0">
                <a:solidFill>
                  <a:srgbClr val="000000"/>
                </a:solidFill>
                <a:uFillTx/>
              </a:defRPr>
            </a:pPr>
            <a:r>
              <a:rPr lang="en-GB" sz="1100" dirty="0">
                <a:solidFill>
                  <a:srgbClr val="000000"/>
                </a:solidFill>
                <a:latin typeface="Comic Sans MS" pitchFamily="66"/>
              </a:rPr>
              <a:t>Understand some qualities of God.</a:t>
            </a:r>
          </a:p>
          <a:p>
            <a:pPr marL="171450" lvl="0" indent="-171450">
              <a:buSzPct val="100000"/>
              <a:buFont typeface="Arial" pitchFamily="34"/>
              <a:buChar char="•"/>
              <a:defRPr sz="1800" b="0" i="0" u="none" strike="noStrike" kern="0" cap="none" spc="0" baseline="0">
                <a:solidFill>
                  <a:srgbClr val="000000"/>
                </a:solidFill>
                <a:uFillTx/>
              </a:defRPr>
            </a:pPr>
            <a:r>
              <a:rPr lang="en-GB" sz="1100" dirty="0">
                <a:solidFill>
                  <a:srgbClr val="000000"/>
                </a:solidFill>
                <a:latin typeface="Comic Sans MS" pitchFamily="66"/>
              </a:rPr>
              <a:t>Consider to what extent these qualities of God can be found in human beings.</a:t>
            </a:r>
          </a:p>
          <a:p>
            <a:pPr marL="171450" lvl="0" indent="-171450">
              <a:buSzPct val="100000"/>
              <a:buFont typeface="Arial" pitchFamily="34"/>
              <a:buChar char="•"/>
              <a:defRPr sz="1800" b="0" i="0" u="none" strike="noStrike" kern="0" cap="none" spc="0" baseline="0">
                <a:solidFill>
                  <a:srgbClr val="000000"/>
                </a:solidFill>
                <a:uFillTx/>
              </a:defRPr>
            </a:pPr>
            <a:r>
              <a:rPr lang="en-GB" sz="1100" dirty="0">
                <a:solidFill>
                  <a:srgbClr val="000000"/>
                </a:solidFill>
                <a:latin typeface="Comic Sans MS" pitchFamily="66"/>
              </a:rPr>
              <a:t>Consider the problem of evil and suffering in relation to the qualities of God</a:t>
            </a:r>
          </a:p>
        </p:txBody>
      </p:sp>
      <p:sp>
        <p:nvSpPr>
          <p:cNvPr id="5" name="Rectangle 17">
            <a:extLst>
              <a:ext uri="{FF2B5EF4-FFF2-40B4-BE49-F238E27FC236}">
                <a16:creationId xmlns:a16="http://schemas.microsoft.com/office/drawing/2014/main" id="{0AED698A-E0E6-42A4-83A6-07B9F25C4FC0}"/>
              </a:ext>
            </a:extLst>
          </p:cNvPr>
          <p:cNvSpPr/>
          <p:nvPr/>
        </p:nvSpPr>
        <p:spPr>
          <a:xfrm>
            <a:off x="6317671" y="9438967"/>
            <a:ext cx="374071" cy="318165"/>
          </a:xfrm>
          <a:prstGeom prst="rect">
            <a:avLst/>
          </a:prstGeom>
          <a:solidFill>
            <a:srgbClr val="FFFFFF"/>
          </a:solidFill>
          <a:ln w="6345" cap="flat">
            <a:solidFill>
              <a:srgbClr val="FFFFFF"/>
            </a:solidFill>
            <a:prstDash val="solid"/>
            <a:miter/>
          </a:ln>
        </p:spPr>
        <p:txBody>
          <a:bodyPr vert="horz" wrap="square" lIns="91440" tIns="45720" rIns="91440" bIns="45720" anchor="t" anchorCtr="1" compatLnSpc="1">
            <a:spAutoFit/>
          </a:bodyPr>
          <a:lstStyle/>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100" kern="0" dirty="0">
                <a:solidFill>
                  <a:srgbClr val="000000"/>
                </a:solidFill>
                <a:latin typeface="Comic Sans MS" pitchFamily="66"/>
              </a:rPr>
              <a:t>4</a:t>
            </a:r>
            <a:endParaRPr lang="en-GB" sz="1100" b="0" i="0" u="none" strike="noStrike" kern="0" cap="none" spc="0" baseline="0" dirty="0">
              <a:solidFill>
                <a:srgbClr val="000000"/>
              </a:solidFill>
              <a:uFillTx/>
              <a:latin typeface="Comic Sans MS" pitchFamily="66"/>
            </a:endParaRPr>
          </a:p>
        </p:txBody>
      </p:sp>
      <p:sp>
        <p:nvSpPr>
          <p:cNvPr id="6" name="Oval 9">
            <a:extLst>
              <a:ext uri="{FF2B5EF4-FFF2-40B4-BE49-F238E27FC236}">
                <a16:creationId xmlns:a16="http://schemas.microsoft.com/office/drawing/2014/main" id="{FE6D2DB0-CC97-497D-A62E-38FFE28011BB}"/>
              </a:ext>
            </a:extLst>
          </p:cNvPr>
          <p:cNvSpPr/>
          <p:nvPr/>
        </p:nvSpPr>
        <p:spPr>
          <a:xfrm>
            <a:off x="2431836" y="1876925"/>
            <a:ext cx="1994328" cy="148685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FFFF"/>
          </a:solidFill>
          <a:ln w="12701" cap="flat">
            <a:solidFill>
              <a:srgbClr val="000000"/>
            </a:solidFill>
            <a:prstDash val="solid"/>
            <a:miter/>
          </a:ln>
        </p:spPr>
        <p:txBody>
          <a:bodyPr vert="horz" wrap="square" lIns="91440" tIns="45720" rIns="91440" bIns="45720" anchor="ctr" anchorCtr="1" compatLnSpc="1">
            <a:no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dirty="0">
                <a:solidFill>
                  <a:srgbClr val="000000"/>
                </a:solidFill>
                <a:latin typeface="Comic Sans MS" pitchFamily="66"/>
              </a:rPr>
              <a:t>Task A;</a:t>
            </a:r>
          </a:p>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Mind map</a:t>
            </a:r>
          </a:p>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dirty="0">
                <a:solidFill>
                  <a:srgbClr val="000000"/>
                </a:solidFill>
                <a:latin typeface="Comic Sans MS" pitchFamily="66"/>
              </a:rPr>
              <a:t>What do people believe God is like?</a:t>
            </a:r>
          </a:p>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1" u="none" strike="noStrike" kern="1200" cap="none" spc="0" baseline="0" dirty="0">
                <a:solidFill>
                  <a:srgbClr val="000000"/>
                </a:solidFill>
                <a:uFillTx/>
                <a:latin typeface="Comic Sans MS" pitchFamily="66"/>
              </a:rPr>
              <a:t>Character not looks</a:t>
            </a:r>
          </a:p>
        </p:txBody>
      </p:sp>
      <p:sp>
        <p:nvSpPr>
          <p:cNvPr id="7" name="Rounded Rectangle 7">
            <a:extLst>
              <a:ext uri="{FF2B5EF4-FFF2-40B4-BE49-F238E27FC236}">
                <a16:creationId xmlns:a16="http://schemas.microsoft.com/office/drawing/2014/main" id="{FB332F06-E108-43ED-A6F5-26791A04DCD7}"/>
              </a:ext>
            </a:extLst>
          </p:cNvPr>
          <p:cNvSpPr/>
          <p:nvPr/>
        </p:nvSpPr>
        <p:spPr>
          <a:xfrm>
            <a:off x="1675246" y="4562765"/>
            <a:ext cx="5016497" cy="1326168"/>
          </a:xfrm>
          <a:custGeom>
            <a:avLst>
              <a:gd name="f10" fmla="val 0"/>
            </a:avLst>
            <a:gdLst>
              <a:gd name="f1" fmla="val 10800000"/>
              <a:gd name="f2" fmla="val 5400000"/>
              <a:gd name="f3" fmla="val 16200000"/>
              <a:gd name="f4" fmla="val w"/>
              <a:gd name="f5" fmla="val h"/>
              <a:gd name="f6" fmla="val ss"/>
              <a:gd name="f7" fmla="val 0"/>
              <a:gd name="f8" fmla="*/ 5419351 1 1725033"/>
              <a:gd name="f9" fmla="val 45"/>
              <a:gd name="f10" fmla="val 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FFFFFF"/>
          </a:solidFill>
          <a:ln cap="flat">
            <a:noFill/>
            <a:prstDash val="solid"/>
          </a:ln>
        </p:spPr>
        <p:txBody>
          <a:bodyPr vert="horz" wrap="square" lIns="91440" tIns="45720" rIns="91440" bIns="45720" anchor="ctr" anchorCtr="0" compatLnSpc="1">
            <a:noAutofit/>
          </a:bodyPr>
          <a:lstStyle/>
          <a:p>
            <a:pPr marL="228600" indent="-228600">
              <a:buFont typeface="+mj-lt"/>
              <a:buAutoNum type="alphaUcPeriod"/>
            </a:pPr>
            <a:r>
              <a:rPr lang="en-GB" sz="1200" dirty="0">
                <a:latin typeface="Comic Sans MS" pitchFamily="66" charset="0"/>
              </a:rPr>
              <a:t>All-loving, all-good; a quality of God.</a:t>
            </a:r>
          </a:p>
          <a:p>
            <a:pPr marL="228600" indent="-228600">
              <a:buFont typeface="+mj-lt"/>
              <a:buAutoNum type="alphaUcPeriod"/>
            </a:pPr>
            <a:endParaRPr lang="en-GB" sz="1200" dirty="0">
              <a:latin typeface="Comic Sans MS" pitchFamily="66" charset="0"/>
            </a:endParaRPr>
          </a:p>
          <a:p>
            <a:pPr marL="228600" indent="-228600">
              <a:buFont typeface="+mj-lt"/>
              <a:buAutoNum type="alphaUcPeriod"/>
            </a:pPr>
            <a:r>
              <a:rPr lang="en-GB" sz="1200" dirty="0">
                <a:latin typeface="Comic Sans MS" pitchFamily="66" charset="0"/>
              </a:rPr>
              <a:t>Almighty, having unlimited power; a quality of God.</a:t>
            </a:r>
          </a:p>
          <a:p>
            <a:pPr marL="228600" indent="-228600">
              <a:buFont typeface="+mj-lt"/>
              <a:buAutoNum type="alphaUcPeriod"/>
            </a:pPr>
            <a:endParaRPr lang="en-GB" sz="1200" dirty="0">
              <a:latin typeface="Comic Sans MS" pitchFamily="66" charset="0"/>
            </a:endParaRPr>
          </a:p>
          <a:p>
            <a:pPr marL="228600" indent="-228600">
              <a:buFont typeface="+mj-lt"/>
              <a:buAutoNum type="alphaUcPeriod"/>
            </a:pPr>
            <a:r>
              <a:rPr lang="en-GB" sz="1200" dirty="0">
                <a:latin typeface="Comic Sans MS" pitchFamily="66" charset="0"/>
              </a:rPr>
              <a:t>Bringing about what is right and fair, according to the law, or making up for a wrong that as been committed.</a:t>
            </a:r>
          </a:p>
        </p:txBody>
      </p:sp>
      <p:sp>
        <p:nvSpPr>
          <p:cNvPr id="8" name="Rectangle 8">
            <a:extLst>
              <a:ext uri="{FF2B5EF4-FFF2-40B4-BE49-F238E27FC236}">
                <a16:creationId xmlns:a16="http://schemas.microsoft.com/office/drawing/2014/main" id="{D38BF4C1-360A-481A-A87E-3BA02DB1CDDA}"/>
              </a:ext>
            </a:extLst>
          </p:cNvPr>
          <p:cNvSpPr/>
          <p:nvPr/>
        </p:nvSpPr>
        <p:spPr>
          <a:xfrm>
            <a:off x="166255" y="4135734"/>
            <a:ext cx="6525487" cy="318165"/>
          </a:xfrm>
          <a:prstGeom prst="rect">
            <a:avLst/>
          </a:prstGeom>
          <a:solidFill>
            <a:srgbClr val="FFFFFF"/>
          </a:solidFill>
          <a:ln w="6345" cap="flat">
            <a:solidFill>
              <a:srgbClr val="000000"/>
            </a:solidFill>
            <a:prstDash val="solid"/>
            <a:miter/>
          </a:ln>
        </p:spPr>
        <p:txBody>
          <a:bodyPr vert="horz" wrap="square" lIns="91440" tIns="45720" rIns="91440" bIns="45720" anchor="t" anchorCtr="1" compatLnSpc="1">
            <a:spAutoFit/>
          </a:bodyPr>
          <a:lstStyle/>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100" b="0" i="0" u="sng" strike="noStrike" kern="0" cap="none" spc="0" baseline="0" dirty="0">
                <a:solidFill>
                  <a:srgbClr val="000000"/>
                </a:solidFill>
                <a:uFillTx/>
                <a:latin typeface="Comic Sans MS" pitchFamily="66"/>
              </a:rPr>
              <a:t>Task B: Key Word Match- Research to help you/ Use the textbook </a:t>
            </a:r>
            <a:endParaRPr lang="en-GB" sz="1100" b="0" i="0" u="none" strike="noStrike" kern="0" cap="none" spc="0" baseline="0" dirty="0">
              <a:solidFill>
                <a:srgbClr val="000000"/>
              </a:solidFill>
              <a:uFillTx/>
              <a:latin typeface="Comic Sans MS" pitchFamily="66"/>
            </a:endParaRPr>
          </a:p>
        </p:txBody>
      </p:sp>
      <p:sp>
        <p:nvSpPr>
          <p:cNvPr id="9" name="Rounded Rectangle 6">
            <a:extLst>
              <a:ext uri="{FF2B5EF4-FFF2-40B4-BE49-F238E27FC236}">
                <a16:creationId xmlns:a16="http://schemas.microsoft.com/office/drawing/2014/main" id="{3026D74F-DF30-4DE8-A2F6-B2A9AAD17D4C}"/>
              </a:ext>
            </a:extLst>
          </p:cNvPr>
          <p:cNvSpPr/>
          <p:nvPr/>
        </p:nvSpPr>
        <p:spPr>
          <a:xfrm>
            <a:off x="167288" y="4562765"/>
            <a:ext cx="1507958" cy="1231788"/>
          </a:xfrm>
          <a:custGeom>
            <a:avLst>
              <a:gd name="f10" fmla="val 0"/>
            </a:avLst>
            <a:gdLst>
              <a:gd name="f1" fmla="val 10800000"/>
              <a:gd name="f2" fmla="val 5400000"/>
              <a:gd name="f3" fmla="val 16200000"/>
              <a:gd name="f4" fmla="val w"/>
              <a:gd name="f5" fmla="val h"/>
              <a:gd name="f6" fmla="val ss"/>
              <a:gd name="f7" fmla="val 0"/>
              <a:gd name="f8" fmla="*/ 5419351 1 1725033"/>
              <a:gd name="f9" fmla="val 45"/>
              <a:gd name="f10" fmla="val 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FFFFFF"/>
          </a:solidFill>
          <a:ln cap="flat">
            <a:noFill/>
            <a:prstDash val="solid"/>
          </a:ln>
        </p:spPr>
        <p:txBody>
          <a:bodyPr vert="horz" wrap="square" lIns="91440" tIns="45720" rIns="91440" bIns="45720" anchor="ctr" anchorCtr="0" compatLnSpc="1">
            <a:noAutofit/>
          </a:bodyPr>
          <a:lstStyle/>
          <a:p>
            <a:pPr marL="457200" indent="-457200">
              <a:buFont typeface="+mj-lt"/>
              <a:buAutoNum type="arabicPeriod"/>
            </a:pPr>
            <a:r>
              <a:rPr lang="en-GB" sz="1200" dirty="0">
                <a:latin typeface="Comic Sans MS" pitchFamily="66" charset="0"/>
              </a:rPr>
              <a:t>Omnipotent</a:t>
            </a:r>
          </a:p>
          <a:p>
            <a:pPr marL="228600" indent="-228600">
              <a:buFont typeface="+mj-lt"/>
              <a:buAutoNum type="arabicPeriod"/>
            </a:pPr>
            <a:endParaRPr lang="en-GB" sz="1200" dirty="0">
              <a:latin typeface="Comic Sans MS" pitchFamily="66" charset="0"/>
            </a:endParaRPr>
          </a:p>
          <a:p>
            <a:pPr marL="457200" indent="-457200">
              <a:buFont typeface="+mj-lt"/>
              <a:buAutoNum type="arabicPeriod"/>
            </a:pPr>
            <a:r>
              <a:rPr lang="en-GB" sz="1200" dirty="0">
                <a:latin typeface="Comic Sans MS" pitchFamily="66" charset="0"/>
              </a:rPr>
              <a:t>Benevolent</a:t>
            </a:r>
          </a:p>
          <a:p>
            <a:pPr marL="457200" indent="-457200">
              <a:buFont typeface="+mj-lt"/>
              <a:buAutoNum type="arabicPeriod"/>
            </a:pPr>
            <a:endParaRPr lang="en-GB" sz="1200" dirty="0">
              <a:latin typeface="Comic Sans MS" pitchFamily="66" charset="0"/>
            </a:endParaRPr>
          </a:p>
          <a:p>
            <a:pPr marL="457200" indent="-457200">
              <a:buFont typeface="+mj-lt"/>
              <a:buAutoNum type="arabicPeriod"/>
            </a:pPr>
            <a:r>
              <a:rPr lang="en-GB" sz="1200" dirty="0">
                <a:latin typeface="Comic Sans MS" pitchFamily="66" charset="0"/>
              </a:rPr>
              <a:t>Justice</a:t>
            </a:r>
          </a:p>
        </p:txBody>
      </p:sp>
      <p:sp>
        <p:nvSpPr>
          <p:cNvPr id="10" name="Rounded Rectangle 7">
            <a:extLst>
              <a:ext uri="{FF2B5EF4-FFF2-40B4-BE49-F238E27FC236}">
                <a16:creationId xmlns:a16="http://schemas.microsoft.com/office/drawing/2014/main" id="{766B5EFF-3236-4674-B497-8026E4635052}"/>
              </a:ext>
            </a:extLst>
          </p:cNvPr>
          <p:cNvSpPr/>
          <p:nvPr/>
        </p:nvSpPr>
        <p:spPr>
          <a:xfrm>
            <a:off x="166255" y="6045925"/>
            <a:ext cx="6525487" cy="938719"/>
          </a:xfrm>
          <a:custGeom>
            <a:avLst>
              <a:gd name="f10" fmla="val 0"/>
            </a:avLst>
            <a:gdLst>
              <a:gd name="f1" fmla="val 10800000"/>
              <a:gd name="f2" fmla="val 5400000"/>
              <a:gd name="f3" fmla="val 16200000"/>
              <a:gd name="f4" fmla="val w"/>
              <a:gd name="f5" fmla="val h"/>
              <a:gd name="f6" fmla="val ss"/>
              <a:gd name="f7" fmla="val 0"/>
              <a:gd name="f8" fmla="*/ 5419351 1 1725033"/>
              <a:gd name="f9" fmla="val 45"/>
              <a:gd name="f10" fmla="val 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FFFFFF"/>
          </a:solidFill>
          <a:ln w="6345" cap="flat">
            <a:solidFill>
              <a:srgbClr val="000000"/>
            </a:solidFill>
            <a:prstDash val="solid"/>
            <a:miter/>
          </a:ln>
        </p:spPr>
        <p:txBody>
          <a:bodyPr vert="horz" wrap="square" lIns="91440" tIns="45720" rIns="91440" bIns="45720" anchor="ctr" anchorCtr="0" compatLnSpc="1">
            <a:noAutofit/>
          </a:bodyPr>
          <a:lstStyle/>
          <a:p>
            <a:pPr algn="ctr"/>
            <a:r>
              <a:rPr lang="en-GB" sz="1200" dirty="0">
                <a:solidFill>
                  <a:srgbClr val="000000"/>
                </a:solidFill>
                <a:latin typeface="Comic Sans MS" charset="0"/>
                <a:ea typeface="ＭＳ Ｐゴシック" charset="0"/>
              </a:rPr>
              <a:t>Christians believe that God has many different qualities. They believe God is perfect and that these qualities are proof of God</a:t>
            </a:r>
            <a:r>
              <a:rPr lang="ja-JP" altLang="en-GB" sz="1200" dirty="0">
                <a:solidFill>
                  <a:srgbClr val="000000"/>
                </a:solidFill>
                <a:latin typeface="Comic Sans MS" charset="0"/>
                <a:ea typeface="ＭＳ Ｐゴシック" charset="0"/>
              </a:rPr>
              <a:t>’</a:t>
            </a:r>
            <a:r>
              <a:rPr lang="en-GB" sz="1200" dirty="0">
                <a:solidFill>
                  <a:srgbClr val="000000"/>
                </a:solidFill>
                <a:latin typeface="Comic Sans MS" charset="0"/>
                <a:ea typeface="ＭＳ Ｐゴシック" charset="0"/>
              </a:rPr>
              <a:t>s perfection. Some of God</a:t>
            </a:r>
            <a:r>
              <a:rPr lang="ja-JP" altLang="en-GB" sz="1200" dirty="0">
                <a:solidFill>
                  <a:srgbClr val="000000"/>
                </a:solidFill>
                <a:latin typeface="Comic Sans MS" charset="0"/>
                <a:ea typeface="ＭＳ Ｐゴシック" charset="0"/>
              </a:rPr>
              <a:t>’</a:t>
            </a:r>
            <a:r>
              <a:rPr lang="en-GB" sz="1200" dirty="0">
                <a:solidFill>
                  <a:srgbClr val="000000"/>
                </a:solidFill>
                <a:latin typeface="Comic Sans MS" charset="0"/>
                <a:ea typeface="ＭＳ Ｐゴシック" charset="0"/>
              </a:rPr>
              <a:t>s qualities are not possible for humans to achieve but others are, and provide examples that Christians should aspire to.</a:t>
            </a:r>
          </a:p>
        </p:txBody>
      </p:sp>
      <p:pic>
        <p:nvPicPr>
          <p:cNvPr id="11" name="Picture 7">
            <a:extLst>
              <a:ext uri="{FF2B5EF4-FFF2-40B4-BE49-F238E27FC236}">
                <a16:creationId xmlns:a16="http://schemas.microsoft.com/office/drawing/2014/main" id="{7B0F6016-2721-4384-9397-1EB60A4C83C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565020" y="8202320"/>
            <a:ext cx="1078882" cy="10765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 name="Rounded Rectangle 7">
            <a:extLst>
              <a:ext uri="{FF2B5EF4-FFF2-40B4-BE49-F238E27FC236}">
                <a16:creationId xmlns:a16="http://schemas.microsoft.com/office/drawing/2014/main" id="{41C0D8FB-567A-4DF3-BFD7-094986D4764E}"/>
              </a:ext>
            </a:extLst>
          </p:cNvPr>
          <p:cNvSpPr/>
          <p:nvPr/>
        </p:nvSpPr>
        <p:spPr>
          <a:xfrm>
            <a:off x="166255" y="6984644"/>
            <a:ext cx="6525487" cy="1261441"/>
          </a:xfrm>
          <a:custGeom>
            <a:avLst>
              <a:gd name="f10" fmla="val 0"/>
            </a:avLst>
            <a:gdLst>
              <a:gd name="f1" fmla="val 10800000"/>
              <a:gd name="f2" fmla="val 5400000"/>
              <a:gd name="f3" fmla="val 16200000"/>
              <a:gd name="f4" fmla="val w"/>
              <a:gd name="f5" fmla="val h"/>
              <a:gd name="f6" fmla="val ss"/>
              <a:gd name="f7" fmla="val 0"/>
              <a:gd name="f8" fmla="*/ 5419351 1 1725033"/>
              <a:gd name="f9" fmla="val 45"/>
              <a:gd name="f10" fmla="val 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FFFFFF"/>
          </a:solidFill>
          <a:ln w="6345" cap="flat">
            <a:solidFill>
              <a:srgbClr val="000000"/>
            </a:solidFill>
            <a:prstDash val="solid"/>
            <a:miter/>
          </a:ln>
        </p:spPr>
        <p:txBody>
          <a:bodyPr vert="horz" wrap="square" lIns="91440" tIns="45720" rIns="91440" bIns="45720" anchor="ctr" anchorCtr="0" compatLnSpc="1">
            <a:noAutofit/>
          </a:bodyPr>
          <a:lstStyle/>
          <a:p>
            <a:r>
              <a:rPr lang="en-GB" sz="1200" dirty="0">
                <a:latin typeface="Comic Sans MS" pitchFamily="66" charset="0"/>
              </a:rPr>
              <a:t>God as omnipotent:</a:t>
            </a:r>
          </a:p>
          <a:p>
            <a:pPr marL="171450" indent="-171450">
              <a:lnSpc>
                <a:spcPct val="80000"/>
              </a:lnSpc>
              <a:buFont typeface="Arial" panose="020B0604020202020204" pitchFamily="34" charset="0"/>
              <a:buChar char="•"/>
            </a:pPr>
            <a:r>
              <a:rPr lang="en-GB" sz="1200" dirty="0">
                <a:solidFill>
                  <a:srgbClr val="000000"/>
                </a:solidFill>
                <a:latin typeface="Comic Sans MS" charset="0"/>
                <a:ea typeface="ＭＳ Ｐゴシック" charset="0"/>
              </a:rPr>
              <a:t>In order to be the perfect </a:t>
            </a:r>
            <a:r>
              <a:rPr lang="ja-JP" altLang="en-GB" sz="1200" dirty="0">
                <a:solidFill>
                  <a:srgbClr val="000000"/>
                </a:solidFill>
                <a:latin typeface="Comic Sans MS" charset="0"/>
                <a:ea typeface="ＭＳ Ｐゴシック" charset="0"/>
              </a:rPr>
              <a:t>‘</a:t>
            </a:r>
            <a:r>
              <a:rPr lang="en-GB" sz="1200" dirty="0">
                <a:solidFill>
                  <a:srgbClr val="000000"/>
                </a:solidFill>
                <a:latin typeface="Comic Sans MS" charset="0"/>
                <a:ea typeface="ＭＳ Ｐゴシック" charset="0"/>
              </a:rPr>
              <a:t>Supreme Being</a:t>
            </a:r>
            <a:r>
              <a:rPr lang="ja-JP" altLang="en-GB" sz="1200" dirty="0">
                <a:solidFill>
                  <a:srgbClr val="000000"/>
                </a:solidFill>
                <a:latin typeface="Comic Sans MS" charset="0"/>
                <a:ea typeface="ＭＳ Ｐゴシック" charset="0"/>
              </a:rPr>
              <a:t>’</a:t>
            </a:r>
            <a:r>
              <a:rPr lang="en-GB" sz="1200" dirty="0">
                <a:solidFill>
                  <a:srgbClr val="000000"/>
                </a:solidFill>
                <a:latin typeface="Comic Sans MS" charset="0"/>
                <a:ea typeface="ＭＳ Ｐゴシック" charset="0"/>
              </a:rPr>
              <a:t>, it is important that God is omnipotent.</a:t>
            </a:r>
          </a:p>
          <a:p>
            <a:pPr marL="171450" indent="-171450">
              <a:lnSpc>
                <a:spcPct val="80000"/>
              </a:lnSpc>
              <a:buFont typeface="Arial" panose="020B0604020202020204" pitchFamily="34" charset="0"/>
              <a:buChar char="•"/>
            </a:pPr>
            <a:r>
              <a:rPr lang="en-GB" sz="1200" dirty="0">
                <a:solidFill>
                  <a:srgbClr val="000000"/>
                </a:solidFill>
                <a:latin typeface="Comic Sans MS" charset="0"/>
                <a:ea typeface="ＭＳ Ｐゴシック" charset="0"/>
              </a:rPr>
              <a:t>This means all powerful with unlimited authority – there is nothing God cannot do or achieve. </a:t>
            </a:r>
          </a:p>
          <a:p>
            <a:pPr marL="171450" indent="-171450">
              <a:lnSpc>
                <a:spcPct val="80000"/>
              </a:lnSpc>
              <a:buFont typeface="Arial" panose="020B0604020202020204" pitchFamily="34" charset="0"/>
              <a:buChar char="•"/>
            </a:pPr>
            <a:r>
              <a:rPr lang="en-GB" sz="1200" dirty="0">
                <a:solidFill>
                  <a:srgbClr val="000000"/>
                </a:solidFill>
                <a:latin typeface="Comic Sans MS" charset="0"/>
                <a:ea typeface="ＭＳ Ｐゴシック" charset="0"/>
              </a:rPr>
              <a:t>Example: In the Bible, the angel Gabriel answered Mary when she questioned her forthcoming pregnancy.</a:t>
            </a:r>
          </a:p>
          <a:p>
            <a:pPr marL="171450" indent="-171450">
              <a:lnSpc>
                <a:spcPct val="80000"/>
              </a:lnSpc>
              <a:buFont typeface="Arial" panose="020B0604020202020204" pitchFamily="34" charset="0"/>
              <a:buChar char="•"/>
            </a:pPr>
            <a:r>
              <a:rPr lang="en-GB" sz="1200" dirty="0">
                <a:solidFill>
                  <a:srgbClr val="000000"/>
                </a:solidFill>
                <a:latin typeface="Comic Sans MS" charset="0"/>
                <a:ea typeface="ＭＳ Ｐゴシック" charset="0"/>
              </a:rPr>
              <a:t>Many people think of God’s physical power and strength but his power also is used to do good.</a:t>
            </a:r>
          </a:p>
        </p:txBody>
      </p:sp>
      <p:sp>
        <p:nvSpPr>
          <p:cNvPr id="14" name="Rounded Rectangle 7">
            <a:extLst>
              <a:ext uri="{FF2B5EF4-FFF2-40B4-BE49-F238E27FC236}">
                <a16:creationId xmlns:a16="http://schemas.microsoft.com/office/drawing/2014/main" id="{8D36AB8E-71D6-4C6D-B575-C0DEAF0BA552}"/>
              </a:ext>
            </a:extLst>
          </p:cNvPr>
          <p:cNvSpPr/>
          <p:nvPr/>
        </p:nvSpPr>
        <p:spPr>
          <a:xfrm>
            <a:off x="166255" y="8559977"/>
            <a:ext cx="3764061" cy="565098"/>
          </a:xfrm>
          <a:prstGeom prst="roundRect">
            <a:avLst>
              <a:gd name="adj" fmla="val 0"/>
            </a:avLst>
          </a:prstGeom>
          <a:solidFill>
            <a:srgbClr val="FFFF00"/>
          </a:solidFill>
          <a:ln w="38100"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b="1" u="sng" dirty="0">
                <a:solidFill>
                  <a:schemeClr val="tx1"/>
                </a:solidFill>
                <a:latin typeface="Comic Sans MS" pitchFamily="66" charset="0"/>
              </a:rPr>
              <a:t>Remembering tip:</a:t>
            </a:r>
            <a:endParaRPr lang="en-GB" sz="1200" dirty="0">
              <a:solidFill>
                <a:schemeClr val="tx1"/>
              </a:solidFill>
              <a:latin typeface="Comic Sans MS" pitchFamily="66" charset="0"/>
            </a:endParaRPr>
          </a:p>
          <a:p>
            <a:pPr algn="ctr"/>
            <a:r>
              <a:rPr lang="en-GB" sz="1200" dirty="0">
                <a:solidFill>
                  <a:schemeClr val="tx1"/>
                </a:solidFill>
                <a:latin typeface="Comic Sans MS" pitchFamily="66" charset="0"/>
              </a:rPr>
              <a:t>The P in omnipotent will remind you of the power!</a:t>
            </a:r>
          </a:p>
        </p:txBody>
      </p:sp>
    </p:spTree>
    <p:extLst>
      <p:ext uri="{BB962C8B-B14F-4D97-AF65-F5344CB8AC3E}">
        <p14:creationId xmlns:p14="http://schemas.microsoft.com/office/powerpoint/2010/main" val="37042691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7">
            <a:extLst>
              <a:ext uri="{FF2B5EF4-FFF2-40B4-BE49-F238E27FC236}">
                <a16:creationId xmlns:a16="http://schemas.microsoft.com/office/drawing/2014/main" id="{2162FCFE-3E7B-4C86-9D77-81CEACE3CCD1}"/>
              </a:ext>
            </a:extLst>
          </p:cNvPr>
          <p:cNvSpPr/>
          <p:nvPr/>
        </p:nvSpPr>
        <p:spPr>
          <a:xfrm>
            <a:off x="181684" y="7969950"/>
            <a:ext cx="6525487" cy="1646094"/>
          </a:xfrm>
          <a:custGeom>
            <a:avLst>
              <a:gd name="f10" fmla="val 0"/>
            </a:avLst>
            <a:gdLst>
              <a:gd name="f1" fmla="val 10800000"/>
              <a:gd name="f2" fmla="val 5400000"/>
              <a:gd name="f3" fmla="val 16200000"/>
              <a:gd name="f4" fmla="val w"/>
              <a:gd name="f5" fmla="val h"/>
              <a:gd name="f6" fmla="val ss"/>
              <a:gd name="f7" fmla="val 0"/>
              <a:gd name="f8" fmla="*/ 5419351 1 1725033"/>
              <a:gd name="f9" fmla="val 45"/>
              <a:gd name="f10" fmla="val 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FFFFFF"/>
          </a:solidFill>
          <a:ln w="6345" cap="flat">
            <a:solidFill>
              <a:srgbClr val="000000"/>
            </a:solidFill>
            <a:prstDash val="solid"/>
            <a:miter/>
          </a:ln>
        </p:spPr>
        <p:txBody>
          <a:bodyPr vert="horz" wrap="square" lIns="91440" tIns="45720" rIns="91440" bIns="45720" anchor="ctr" anchorCtr="0" compatLnSpc="1">
            <a:noAutofit/>
          </a:bodyPr>
          <a:lstStyle/>
          <a:p>
            <a:r>
              <a:rPr lang="en-GB" sz="1200" dirty="0">
                <a:latin typeface="Comic Sans MS" pitchFamily="66" charset="0"/>
              </a:rPr>
              <a:t>God as just:</a:t>
            </a:r>
          </a:p>
          <a:p>
            <a:pPr marL="171450" indent="-171450">
              <a:buFont typeface="Arial" panose="020B0604020202020204" pitchFamily="34" charset="0"/>
              <a:buChar char="•"/>
            </a:pPr>
            <a:r>
              <a:rPr lang="en-GB" sz="1200" dirty="0">
                <a:latin typeface="Comic Sans MS" pitchFamily="66" charset="0"/>
              </a:rPr>
              <a:t>With unlimited power and authority, together with total love, God is believed to be the perfect giver of justice. </a:t>
            </a:r>
          </a:p>
          <a:p>
            <a:pPr marL="171450" indent="-171450">
              <a:buFont typeface="Arial" panose="020B0604020202020204" pitchFamily="34" charset="0"/>
              <a:buChar char="•"/>
            </a:pPr>
            <a:r>
              <a:rPr lang="en-GB" sz="1200" dirty="0">
                <a:latin typeface="Comic Sans MS" pitchFamily="66" charset="0"/>
              </a:rPr>
              <a:t>This not only included deciding on right and wrong but also bring the perfect judge of human character.</a:t>
            </a:r>
          </a:p>
          <a:p>
            <a:pPr marL="171450" indent="-171450">
              <a:buFont typeface="Arial" panose="020B0604020202020204" pitchFamily="34" charset="0"/>
              <a:buChar char="•"/>
            </a:pPr>
            <a:r>
              <a:rPr lang="en-GB" altLang="en-US" sz="1200" dirty="0">
                <a:solidFill>
                  <a:srgbClr val="000000"/>
                </a:solidFill>
                <a:latin typeface="Comic Sans MS" pitchFamily="66" charset="0"/>
              </a:rPr>
              <a:t>As the ultimate source of justice, God will never support injustice, ill-treatment, prejudice or oppression. Therefore Christians should do all they can to prevent these wrongs wherever they encounter them.</a:t>
            </a:r>
          </a:p>
        </p:txBody>
      </p:sp>
      <p:sp>
        <p:nvSpPr>
          <p:cNvPr id="4" name="Rectangle 4">
            <a:extLst>
              <a:ext uri="{FF2B5EF4-FFF2-40B4-BE49-F238E27FC236}">
                <a16:creationId xmlns:a16="http://schemas.microsoft.com/office/drawing/2014/main" id="{4F7660E9-40A2-4465-8731-0CCFBB4B9CFC}"/>
              </a:ext>
            </a:extLst>
          </p:cNvPr>
          <p:cNvSpPr/>
          <p:nvPr/>
        </p:nvSpPr>
        <p:spPr>
          <a:xfrm>
            <a:off x="166256" y="166256"/>
            <a:ext cx="6525487" cy="769441"/>
          </a:xfrm>
          <a:prstGeom prst="rect">
            <a:avLst/>
          </a:prstGeom>
          <a:solidFill>
            <a:srgbClr val="FFFFFF"/>
          </a:solidFill>
          <a:ln w="6345" cap="flat">
            <a:solidFill>
              <a:srgbClr val="000000"/>
            </a:solidFill>
            <a:prstDash val="solid"/>
            <a:miter/>
          </a:ln>
        </p:spPr>
        <p:txBody>
          <a:bodyPr vert="horz" wrap="square" lIns="91440" tIns="45720" rIns="91440" bIns="45720" anchor="t" anchorCtr="0" compatLnSpc="1">
            <a:spAutoFit/>
          </a:bodyPr>
          <a:lstStyle/>
          <a:p>
            <a:pPr lvl="0" algn="ctr">
              <a:defRPr sz="1800" b="0" i="0" u="none" strike="noStrike" kern="0" cap="none" spc="0" baseline="0">
                <a:solidFill>
                  <a:srgbClr val="000000"/>
                </a:solidFill>
                <a:uFillTx/>
              </a:defRPr>
            </a:pPr>
            <a:r>
              <a:rPr lang="en-GB" sz="1100" b="1" u="sng" dirty="0">
                <a:solidFill>
                  <a:srgbClr val="000000"/>
                </a:solidFill>
                <a:latin typeface="Comic Sans MS" pitchFamily="66"/>
              </a:rPr>
              <a:t>1.2 God as omnipotent, loving and just</a:t>
            </a:r>
          </a:p>
          <a:p>
            <a:pPr marL="171450" lvl="0" indent="-171450">
              <a:buSzPct val="100000"/>
              <a:buFont typeface="Arial" pitchFamily="34"/>
              <a:buChar char="•"/>
              <a:defRPr sz="1800" b="0" i="0" u="none" strike="noStrike" kern="0" cap="none" spc="0" baseline="0">
                <a:solidFill>
                  <a:srgbClr val="000000"/>
                </a:solidFill>
                <a:uFillTx/>
              </a:defRPr>
            </a:pPr>
            <a:r>
              <a:rPr lang="en-GB" sz="1100" dirty="0">
                <a:solidFill>
                  <a:srgbClr val="000000"/>
                </a:solidFill>
                <a:latin typeface="Comic Sans MS" pitchFamily="66"/>
              </a:rPr>
              <a:t>Understand some qualities of God.</a:t>
            </a:r>
          </a:p>
          <a:p>
            <a:pPr marL="171450" lvl="0" indent="-171450">
              <a:buSzPct val="100000"/>
              <a:buFont typeface="Arial" pitchFamily="34"/>
              <a:buChar char="•"/>
              <a:defRPr sz="1800" b="0" i="0" u="none" strike="noStrike" kern="0" cap="none" spc="0" baseline="0">
                <a:solidFill>
                  <a:srgbClr val="000000"/>
                </a:solidFill>
                <a:uFillTx/>
              </a:defRPr>
            </a:pPr>
            <a:r>
              <a:rPr lang="en-GB" sz="1100" dirty="0">
                <a:solidFill>
                  <a:srgbClr val="000000"/>
                </a:solidFill>
                <a:latin typeface="Comic Sans MS" pitchFamily="66"/>
              </a:rPr>
              <a:t>Consider to what extent these qualities of God can be found in human beings.</a:t>
            </a:r>
          </a:p>
          <a:p>
            <a:pPr marL="171450" lvl="0" indent="-171450">
              <a:buSzPct val="100000"/>
              <a:buFont typeface="Arial" pitchFamily="34"/>
              <a:buChar char="•"/>
              <a:defRPr sz="1800" b="0" i="0" u="none" strike="noStrike" kern="0" cap="none" spc="0" baseline="0">
                <a:solidFill>
                  <a:srgbClr val="000000"/>
                </a:solidFill>
                <a:uFillTx/>
              </a:defRPr>
            </a:pPr>
            <a:r>
              <a:rPr lang="en-GB" sz="1100" dirty="0">
                <a:solidFill>
                  <a:srgbClr val="000000"/>
                </a:solidFill>
                <a:latin typeface="Comic Sans MS" pitchFamily="66"/>
              </a:rPr>
              <a:t>Consider the problem of evil and suffering in relation to the qualities of God</a:t>
            </a:r>
          </a:p>
        </p:txBody>
      </p:sp>
      <p:sp>
        <p:nvSpPr>
          <p:cNvPr id="5" name="Rectangle 17">
            <a:extLst>
              <a:ext uri="{FF2B5EF4-FFF2-40B4-BE49-F238E27FC236}">
                <a16:creationId xmlns:a16="http://schemas.microsoft.com/office/drawing/2014/main" id="{A4B5C94E-2EEE-45AE-BAB7-CA06D2C85BD9}"/>
              </a:ext>
            </a:extLst>
          </p:cNvPr>
          <p:cNvSpPr/>
          <p:nvPr/>
        </p:nvSpPr>
        <p:spPr>
          <a:xfrm>
            <a:off x="6317671" y="9438967"/>
            <a:ext cx="374071" cy="318165"/>
          </a:xfrm>
          <a:prstGeom prst="rect">
            <a:avLst/>
          </a:prstGeom>
          <a:solidFill>
            <a:srgbClr val="FFFFFF"/>
          </a:solidFill>
          <a:ln w="6345" cap="flat">
            <a:solidFill>
              <a:srgbClr val="FFFFFF"/>
            </a:solidFill>
            <a:prstDash val="solid"/>
            <a:miter/>
          </a:ln>
        </p:spPr>
        <p:txBody>
          <a:bodyPr vert="horz" wrap="square" lIns="91440" tIns="45720" rIns="91440" bIns="45720" anchor="t" anchorCtr="1" compatLnSpc="1">
            <a:spAutoFit/>
          </a:bodyPr>
          <a:lstStyle/>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100" b="0" i="0" u="none" strike="noStrike" kern="0" cap="none" spc="0" baseline="0" dirty="0">
                <a:solidFill>
                  <a:srgbClr val="000000"/>
                </a:solidFill>
                <a:uFillTx/>
                <a:latin typeface="Comic Sans MS" pitchFamily="66"/>
              </a:rPr>
              <a:t>5</a:t>
            </a:r>
          </a:p>
        </p:txBody>
      </p:sp>
      <p:sp>
        <p:nvSpPr>
          <p:cNvPr id="6" name="Rectangle 8">
            <a:extLst>
              <a:ext uri="{FF2B5EF4-FFF2-40B4-BE49-F238E27FC236}">
                <a16:creationId xmlns:a16="http://schemas.microsoft.com/office/drawing/2014/main" id="{41646B9D-AAD4-493B-8F37-197E1257EC6A}"/>
              </a:ext>
            </a:extLst>
          </p:cNvPr>
          <p:cNvSpPr/>
          <p:nvPr/>
        </p:nvSpPr>
        <p:spPr>
          <a:xfrm>
            <a:off x="166255" y="1104975"/>
            <a:ext cx="6525487" cy="318165"/>
          </a:xfrm>
          <a:prstGeom prst="rect">
            <a:avLst/>
          </a:prstGeom>
          <a:solidFill>
            <a:srgbClr val="FFFFFF"/>
          </a:solidFill>
          <a:ln w="6345" cap="flat">
            <a:solidFill>
              <a:srgbClr val="000000"/>
            </a:solidFill>
            <a:prstDash val="solid"/>
            <a:miter/>
          </a:ln>
        </p:spPr>
        <p:txBody>
          <a:bodyPr vert="horz" wrap="square" lIns="91440" tIns="45720" rIns="91440" bIns="45720" anchor="t" anchorCtr="1" compatLnSpc="1">
            <a:spAutoFit/>
          </a:bodyPr>
          <a:lstStyle/>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100" b="0" i="0" u="sng" strike="noStrike" kern="0" cap="none" spc="0" baseline="0" dirty="0">
                <a:solidFill>
                  <a:srgbClr val="000000"/>
                </a:solidFill>
                <a:uFillTx/>
                <a:latin typeface="Comic Sans MS" pitchFamily="66"/>
              </a:rPr>
              <a:t>Task C: Explain what the quote shows about God’s power</a:t>
            </a:r>
            <a:endParaRPr lang="en-GB" sz="1100" b="0" i="0" u="none" strike="noStrike" kern="0" cap="none" spc="0" baseline="0" dirty="0">
              <a:solidFill>
                <a:srgbClr val="000000"/>
              </a:solidFill>
              <a:uFillTx/>
              <a:latin typeface="Comic Sans MS" pitchFamily="66"/>
            </a:endParaRPr>
          </a:p>
        </p:txBody>
      </p:sp>
      <p:sp>
        <p:nvSpPr>
          <p:cNvPr id="7" name="Rounded Rectangle 3">
            <a:extLst>
              <a:ext uri="{FF2B5EF4-FFF2-40B4-BE49-F238E27FC236}">
                <a16:creationId xmlns:a16="http://schemas.microsoft.com/office/drawing/2014/main" id="{28E0DE8C-E8C1-48E2-A6B0-61A36E06B40F}"/>
              </a:ext>
            </a:extLst>
          </p:cNvPr>
          <p:cNvSpPr/>
          <p:nvPr/>
        </p:nvSpPr>
        <p:spPr>
          <a:xfrm>
            <a:off x="166255" y="1553691"/>
            <a:ext cx="2945913" cy="1173467"/>
          </a:xfrm>
          <a:prstGeom prst="roundRect">
            <a:avLst>
              <a:gd name="adj" fmla="val 0"/>
            </a:avLst>
          </a:prstGeom>
          <a:solidFill>
            <a:srgbClr val="FFFFFF"/>
          </a:solidFill>
          <a:ln w="38100"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a:solidFill>
                  <a:schemeClr val="tx1"/>
                </a:solidFill>
                <a:latin typeface="Comic Sans MS" pitchFamily="66" charset="0"/>
              </a:rPr>
              <a:t>“Nothing is impossible with God.”</a:t>
            </a:r>
          </a:p>
          <a:p>
            <a:pPr algn="r"/>
            <a:r>
              <a:rPr lang="en-GB" sz="1100" i="1" dirty="0">
                <a:solidFill>
                  <a:schemeClr val="tx1"/>
                </a:solidFill>
                <a:latin typeface="Comic Sans MS" pitchFamily="66" charset="0"/>
              </a:rPr>
              <a:t>Luke 1:37</a:t>
            </a:r>
          </a:p>
          <a:p>
            <a:pPr algn="r"/>
            <a:r>
              <a:rPr lang="en-GB" sz="1100" i="1" dirty="0">
                <a:solidFill>
                  <a:schemeClr val="tx1"/>
                </a:solidFill>
                <a:latin typeface="Comic Sans MS" pitchFamily="66" charset="0"/>
              </a:rPr>
              <a:t>Said to the Virgin Mary when she found out she was pregnant as being told by Angel Gabriel  </a:t>
            </a:r>
          </a:p>
        </p:txBody>
      </p:sp>
      <p:sp>
        <p:nvSpPr>
          <p:cNvPr id="8" name="Rounded Rectangle 7">
            <a:extLst>
              <a:ext uri="{FF2B5EF4-FFF2-40B4-BE49-F238E27FC236}">
                <a16:creationId xmlns:a16="http://schemas.microsoft.com/office/drawing/2014/main" id="{E9A299ED-4BB3-498E-B89B-7AA89D417BD3}"/>
              </a:ext>
            </a:extLst>
          </p:cNvPr>
          <p:cNvSpPr/>
          <p:nvPr/>
        </p:nvSpPr>
        <p:spPr>
          <a:xfrm>
            <a:off x="166254" y="2836041"/>
            <a:ext cx="6525487" cy="1452975"/>
          </a:xfrm>
          <a:custGeom>
            <a:avLst>
              <a:gd name="f10" fmla="val 0"/>
            </a:avLst>
            <a:gdLst>
              <a:gd name="f1" fmla="val 10800000"/>
              <a:gd name="f2" fmla="val 5400000"/>
              <a:gd name="f3" fmla="val 16200000"/>
              <a:gd name="f4" fmla="val w"/>
              <a:gd name="f5" fmla="val h"/>
              <a:gd name="f6" fmla="val ss"/>
              <a:gd name="f7" fmla="val 0"/>
              <a:gd name="f8" fmla="*/ 5419351 1 1725033"/>
              <a:gd name="f9" fmla="val 45"/>
              <a:gd name="f10" fmla="val 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FFFFFF"/>
          </a:solidFill>
          <a:ln w="6345" cap="flat">
            <a:solidFill>
              <a:srgbClr val="000000"/>
            </a:solidFill>
            <a:prstDash val="solid"/>
            <a:miter/>
          </a:ln>
        </p:spPr>
        <p:txBody>
          <a:bodyPr vert="horz" wrap="square" lIns="91440" tIns="45720" rIns="91440" bIns="45720" anchor="ctr" anchorCtr="0" compatLnSpc="1">
            <a:noAutofit/>
          </a:bodyPr>
          <a:lstStyle/>
          <a:p>
            <a:r>
              <a:rPr lang="en-GB" sz="1200" dirty="0">
                <a:latin typeface="Comic Sans MS" pitchFamily="66" charset="0"/>
              </a:rPr>
              <a:t>God as benevolent:</a:t>
            </a:r>
          </a:p>
          <a:p>
            <a:pPr marL="342900" indent="-342900">
              <a:lnSpc>
                <a:spcPct val="80000"/>
              </a:lnSpc>
              <a:buFont typeface="Arial"/>
              <a:buChar char="•"/>
            </a:pPr>
            <a:r>
              <a:rPr lang="en-GB" sz="1200" dirty="0">
                <a:solidFill>
                  <a:srgbClr val="000000"/>
                </a:solidFill>
                <a:latin typeface="Comic Sans MS" charset="0"/>
                <a:ea typeface="ＭＳ Ｐゴシック" charset="0"/>
              </a:rPr>
              <a:t>The idea that God is loving is very important for Christians.</a:t>
            </a:r>
          </a:p>
          <a:p>
            <a:pPr marL="342900" indent="-342900">
              <a:lnSpc>
                <a:spcPct val="80000"/>
              </a:lnSpc>
              <a:buFont typeface="Arial"/>
              <a:buChar char="•"/>
            </a:pPr>
            <a:r>
              <a:rPr lang="en-GB" sz="1200" dirty="0">
                <a:solidFill>
                  <a:srgbClr val="000000"/>
                </a:solidFill>
                <a:latin typeface="Comic Sans MS" charset="0"/>
                <a:ea typeface="ＭＳ Ｐゴシック" charset="0"/>
              </a:rPr>
              <a:t>They believe that because God love humans, God wants what is best for them.</a:t>
            </a:r>
          </a:p>
          <a:p>
            <a:pPr marL="342900" indent="-342900">
              <a:lnSpc>
                <a:spcPct val="80000"/>
              </a:lnSpc>
              <a:buFont typeface="Arial"/>
              <a:buChar char="•"/>
            </a:pPr>
            <a:r>
              <a:rPr lang="en-GB" sz="1200" dirty="0">
                <a:solidFill>
                  <a:srgbClr val="000000"/>
                </a:solidFill>
                <a:latin typeface="Comic Sans MS" charset="0"/>
                <a:ea typeface="ＭＳ Ｐゴシック" charset="0"/>
              </a:rPr>
              <a:t>They believe God created humans because he is all loving and desired to bestow his love upon creatures.</a:t>
            </a:r>
          </a:p>
          <a:p>
            <a:pPr marL="342900" indent="-342900">
              <a:lnSpc>
                <a:spcPct val="80000"/>
              </a:lnSpc>
              <a:buFont typeface="Arial"/>
              <a:buChar char="•"/>
            </a:pPr>
            <a:r>
              <a:rPr lang="en-GB" sz="1200" dirty="0">
                <a:solidFill>
                  <a:srgbClr val="000000"/>
                </a:solidFill>
                <a:latin typeface="Comic Sans MS" charset="0"/>
                <a:ea typeface="ＭＳ Ｐゴシック" charset="0"/>
              </a:rPr>
              <a:t>This encourages Christians to love each other in their daily lives by treating everybody with care and respect.</a:t>
            </a:r>
          </a:p>
          <a:p>
            <a:pPr marL="342900" indent="-342900">
              <a:lnSpc>
                <a:spcPct val="80000"/>
              </a:lnSpc>
              <a:buFont typeface="Arial"/>
              <a:buChar char="•"/>
            </a:pPr>
            <a:r>
              <a:rPr lang="en-GB" sz="1200" dirty="0">
                <a:solidFill>
                  <a:srgbClr val="000000"/>
                </a:solidFill>
                <a:latin typeface="Comic Sans MS" charset="0"/>
                <a:ea typeface="ＭＳ Ｐゴシック" charset="0"/>
              </a:rPr>
              <a:t>Example: Christians believe that God’s greatest act of love was sending his only son, Jesus, to earth.</a:t>
            </a:r>
          </a:p>
        </p:txBody>
      </p:sp>
      <p:pic>
        <p:nvPicPr>
          <p:cNvPr id="10" name="Picture 3">
            <a:extLst>
              <a:ext uri="{FF2B5EF4-FFF2-40B4-BE49-F238E27FC236}">
                <a16:creationId xmlns:a16="http://schemas.microsoft.com/office/drawing/2014/main" id="{290D619E-7F9C-436C-BF82-B8820A9CCB4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34193" y="2462660"/>
            <a:ext cx="957548" cy="702047"/>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pic>
      <p:sp>
        <p:nvSpPr>
          <p:cNvPr id="11" name="Rectangle 8">
            <a:extLst>
              <a:ext uri="{FF2B5EF4-FFF2-40B4-BE49-F238E27FC236}">
                <a16:creationId xmlns:a16="http://schemas.microsoft.com/office/drawing/2014/main" id="{3D35DBB5-7ED0-42D9-BF9F-E7557A3B9AFC}"/>
              </a:ext>
            </a:extLst>
          </p:cNvPr>
          <p:cNvSpPr/>
          <p:nvPr/>
        </p:nvSpPr>
        <p:spPr>
          <a:xfrm>
            <a:off x="166253" y="4634835"/>
            <a:ext cx="6525487" cy="318165"/>
          </a:xfrm>
          <a:prstGeom prst="rect">
            <a:avLst/>
          </a:prstGeom>
          <a:solidFill>
            <a:srgbClr val="FFFFFF"/>
          </a:solidFill>
          <a:ln w="6345" cap="flat">
            <a:solidFill>
              <a:srgbClr val="000000"/>
            </a:solidFill>
            <a:prstDash val="solid"/>
            <a:miter/>
          </a:ln>
        </p:spPr>
        <p:txBody>
          <a:bodyPr vert="horz" wrap="square" lIns="91440" tIns="45720" rIns="91440" bIns="45720" anchor="t" anchorCtr="1" compatLnSpc="1">
            <a:spAutoFit/>
          </a:bodyPr>
          <a:lstStyle/>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100" b="0" i="0" u="sng" strike="noStrike" kern="0" cap="none" spc="0" baseline="0" dirty="0">
                <a:solidFill>
                  <a:srgbClr val="000000"/>
                </a:solidFill>
                <a:uFillTx/>
                <a:latin typeface="Comic Sans MS" pitchFamily="66"/>
              </a:rPr>
              <a:t>Task D: Explain what the quotes shows about God’s love and how love is described in the Bible</a:t>
            </a:r>
            <a:endParaRPr lang="en-GB" sz="1100" b="0" i="0" u="none" strike="noStrike" kern="0" cap="none" spc="0" baseline="0" dirty="0">
              <a:solidFill>
                <a:srgbClr val="000000"/>
              </a:solidFill>
              <a:uFillTx/>
              <a:latin typeface="Comic Sans MS" pitchFamily="66"/>
            </a:endParaRPr>
          </a:p>
        </p:txBody>
      </p:sp>
      <p:sp>
        <p:nvSpPr>
          <p:cNvPr id="12" name="Rounded Rectangle 9">
            <a:extLst>
              <a:ext uri="{FF2B5EF4-FFF2-40B4-BE49-F238E27FC236}">
                <a16:creationId xmlns:a16="http://schemas.microsoft.com/office/drawing/2014/main" id="{04B40C2C-99CE-4F9C-885C-F3772D1E021A}"/>
              </a:ext>
            </a:extLst>
          </p:cNvPr>
          <p:cNvSpPr/>
          <p:nvPr/>
        </p:nvSpPr>
        <p:spPr>
          <a:xfrm>
            <a:off x="166253" y="5033231"/>
            <a:ext cx="2945915" cy="1117880"/>
          </a:xfrm>
          <a:prstGeom prst="roundRect">
            <a:avLst>
              <a:gd name="adj" fmla="val 0"/>
            </a:avLst>
          </a:prstGeom>
          <a:solidFill>
            <a:srgbClr val="FFFFFF"/>
          </a:solidFill>
          <a:ln w="38100"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ct val="80000"/>
              </a:lnSpc>
            </a:pPr>
            <a:r>
              <a:rPr lang="en-GB" sz="1200" dirty="0">
                <a:solidFill>
                  <a:srgbClr val="000000"/>
                </a:solidFill>
                <a:latin typeface="Comic Sans MS" charset="0"/>
                <a:ea typeface="ＭＳ Ｐゴシック" charset="0"/>
              </a:rPr>
              <a:t>“God so loved the world that he gave his one and only Son, that whoever believes in him shall not perish but have eternal life.”</a:t>
            </a:r>
          </a:p>
          <a:p>
            <a:pPr algn="r">
              <a:lnSpc>
                <a:spcPct val="80000"/>
              </a:lnSpc>
            </a:pPr>
            <a:r>
              <a:rPr lang="en-GB" sz="1100" i="1" dirty="0">
                <a:solidFill>
                  <a:srgbClr val="000000"/>
                </a:solidFill>
                <a:latin typeface="Comic Sans MS" charset="0"/>
                <a:ea typeface="ＭＳ Ｐゴシック" charset="0"/>
              </a:rPr>
              <a:t>John 3:16</a:t>
            </a:r>
          </a:p>
        </p:txBody>
      </p:sp>
      <p:sp>
        <p:nvSpPr>
          <p:cNvPr id="13" name="Rounded Rectangle 10">
            <a:extLst>
              <a:ext uri="{FF2B5EF4-FFF2-40B4-BE49-F238E27FC236}">
                <a16:creationId xmlns:a16="http://schemas.microsoft.com/office/drawing/2014/main" id="{2619AC95-521F-4D7B-AB50-08D873AF6CB3}"/>
              </a:ext>
            </a:extLst>
          </p:cNvPr>
          <p:cNvSpPr/>
          <p:nvPr/>
        </p:nvSpPr>
        <p:spPr>
          <a:xfrm>
            <a:off x="181684" y="6235370"/>
            <a:ext cx="2930484" cy="1646094"/>
          </a:xfrm>
          <a:prstGeom prst="roundRect">
            <a:avLst>
              <a:gd name="adj" fmla="val 0"/>
            </a:avLst>
          </a:prstGeom>
          <a:solidFill>
            <a:srgbClr val="FFFFFF"/>
          </a:solidFill>
          <a:ln w="38100"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ct val="80000"/>
              </a:lnSpc>
            </a:pPr>
            <a:r>
              <a:rPr lang="en-GB" sz="1200" dirty="0">
                <a:solidFill>
                  <a:srgbClr val="000000"/>
                </a:solidFill>
                <a:latin typeface="Comic Sans MS" charset="0"/>
                <a:ea typeface="ＭＳ Ｐゴシック" charset="0"/>
              </a:rPr>
              <a:t>“Love is patient, love is kind. It does not envy, it does not boast, it is not proud. </a:t>
            </a:r>
            <a:r>
              <a:rPr lang="en-US" sz="1200" dirty="0">
                <a:solidFill>
                  <a:srgbClr val="000000"/>
                </a:solidFill>
                <a:latin typeface="Comic Sans MS" charset="0"/>
                <a:ea typeface="ＭＳ Ｐゴシック" charset="0"/>
              </a:rPr>
              <a:t>I</a:t>
            </a:r>
            <a:r>
              <a:rPr lang="en-GB" sz="1200" dirty="0">
                <a:solidFill>
                  <a:srgbClr val="000000"/>
                </a:solidFill>
                <a:latin typeface="Comic Sans MS" charset="0"/>
                <a:ea typeface="ＭＳ Ｐゴシック" charset="0"/>
              </a:rPr>
              <a:t>t does not dishonour others, it is not self-seeking, it is not easily angered, it keeps no record of wrongs. Love does not delight in evil but rejoices with the truth. It always protects, always trusts, always hopes, always perseveres. Love never fails.”</a:t>
            </a:r>
          </a:p>
          <a:p>
            <a:pPr algn="r">
              <a:lnSpc>
                <a:spcPct val="80000"/>
              </a:lnSpc>
            </a:pPr>
            <a:r>
              <a:rPr lang="en-GB" sz="1100" i="1" dirty="0">
                <a:solidFill>
                  <a:srgbClr val="000000"/>
                </a:solidFill>
                <a:latin typeface="Comic Sans MS" charset="0"/>
                <a:ea typeface="ＭＳ Ｐゴシック" charset="0"/>
              </a:rPr>
              <a:t>1 Corinthians 13:4-8</a:t>
            </a:r>
          </a:p>
        </p:txBody>
      </p:sp>
      <p:sp>
        <p:nvSpPr>
          <p:cNvPr id="9" name="Rounded Rectangle 7">
            <a:extLst>
              <a:ext uri="{FF2B5EF4-FFF2-40B4-BE49-F238E27FC236}">
                <a16:creationId xmlns:a16="http://schemas.microsoft.com/office/drawing/2014/main" id="{190054D7-2EE3-4D40-8B2A-B25F64315E1E}"/>
              </a:ext>
            </a:extLst>
          </p:cNvPr>
          <p:cNvSpPr/>
          <p:nvPr/>
        </p:nvSpPr>
        <p:spPr>
          <a:xfrm>
            <a:off x="2590795" y="4182984"/>
            <a:ext cx="4100946" cy="461890"/>
          </a:xfrm>
          <a:prstGeom prst="roundRect">
            <a:avLst>
              <a:gd name="adj" fmla="val 0"/>
            </a:avLst>
          </a:prstGeom>
          <a:solidFill>
            <a:srgbClr val="FFFF00"/>
          </a:solidFill>
          <a:ln w="38100"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b="1" u="sng" dirty="0">
                <a:solidFill>
                  <a:schemeClr val="tx1"/>
                </a:solidFill>
                <a:latin typeface="Comic Sans MS" pitchFamily="66" charset="0"/>
              </a:rPr>
              <a:t>Remembering tip:</a:t>
            </a:r>
            <a:endParaRPr lang="en-GB" sz="1200" dirty="0">
              <a:solidFill>
                <a:schemeClr val="tx1"/>
              </a:solidFill>
              <a:latin typeface="Comic Sans MS" pitchFamily="66" charset="0"/>
            </a:endParaRPr>
          </a:p>
          <a:p>
            <a:pPr algn="ctr"/>
            <a:r>
              <a:rPr lang="en-GB" sz="1200" dirty="0">
                <a:solidFill>
                  <a:schemeClr val="tx1"/>
                </a:solidFill>
                <a:latin typeface="Comic Sans MS" pitchFamily="66" charset="0"/>
              </a:rPr>
              <a:t>Benevolent had LOVE spelt backwards in the middle!.</a:t>
            </a:r>
          </a:p>
        </p:txBody>
      </p:sp>
    </p:spTree>
    <p:extLst>
      <p:ext uri="{BB962C8B-B14F-4D97-AF65-F5344CB8AC3E}">
        <p14:creationId xmlns:p14="http://schemas.microsoft.com/office/powerpoint/2010/main" val="1597443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animBg="1"/>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a:extLst>
              <a:ext uri="{FF2B5EF4-FFF2-40B4-BE49-F238E27FC236}">
                <a16:creationId xmlns:a16="http://schemas.microsoft.com/office/drawing/2014/main" id="{FA3832C2-E4C3-4834-9558-89B3F32FD4BB}"/>
              </a:ext>
            </a:extLst>
          </p:cNvPr>
          <p:cNvSpPr/>
          <p:nvPr/>
        </p:nvSpPr>
        <p:spPr>
          <a:xfrm>
            <a:off x="166256" y="166256"/>
            <a:ext cx="6525487" cy="769441"/>
          </a:xfrm>
          <a:prstGeom prst="rect">
            <a:avLst/>
          </a:prstGeom>
          <a:solidFill>
            <a:srgbClr val="FFFFFF"/>
          </a:solidFill>
          <a:ln w="6345" cap="flat">
            <a:solidFill>
              <a:srgbClr val="000000"/>
            </a:solidFill>
            <a:prstDash val="solid"/>
            <a:miter/>
          </a:ln>
        </p:spPr>
        <p:txBody>
          <a:bodyPr vert="horz" wrap="square" lIns="91440" tIns="45720" rIns="91440" bIns="45720" anchor="t" anchorCtr="0" compatLnSpc="1">
            <a:spAutoFit/>
          </a:bodyPr>
          <a:lstStyle/>
          <a:p>
            <a:pPr lvl="0" algn="ctr">
              <a:defRPr sz="1800" b="0" i="0" u="none" strike="noStrike" kern="0" cap="none" spc="0" baseline="0">
                <a:solidFill>
                  <a:srgbClr val="000000"/>
                </a:solidFill>
                <a:uFillTx/>
              </a:defRPr>
            </a:pPr>
            <a:r>
              <a:rPr lang="en-GB" sz="1100" b="1" u="sng" dirty="0">
                <a:solidFill>
                  <a:srgbClr val="000000"/>
                </a:solidFill>
                <a:latin typeface="Comic Sans MS" pitchFamily="66"/>
              </a:rPr>
              <a:t>1.2 God as omnipotent, loving and just</a:t>
            </a:r>
          </a:p>
          <a:p>
            <a:pPr marL="171450" lvl="0" indent="-171450">
              <a:buSzPct val="100000"/>
              <a:buFont typeface="Arial" pitchFamily="34"/>
              <a:buChar char="•"/>
              <a:defRPr sz="1800" b="0" i="0" u="none" strike="noStrike" kern="0" cap="none" spc="0" baseline="0">
                <a:solidFill>
                  <a:srgbClr val="000000"/>
                </a:solidFill>
                <a:uFillTx/>
              </a:defRPr>
            </a:pPr>
            <a:r>
              <a:rPr lang="en-GB" sz="1100" dirty="0">
                <a:solidFill>
                  <a:srgbClr val="000000"/>
                </a:solidFill>
                <a:latin typeface="Comic Sans MS" pitchFamily="66"/>
              </a:rPr>
              <a:t>Understand some qualities of God.</a:t>
            </a:r>
          </a:p>
          <a:p>
            <a:pPr marL="171450" lvl="0" indent="-171450">
              <a:buSzPct val="100000"/>
              <a:buFont typeface="Arial" pitchFamily="34"/>
              <a:buChar char="•"/>
              <a:defRPr sz="1800" b="0" i="0" u="none" strike="noStrike" kern="0" cap="none" spc="0" baseline="0">
                <a:solidFill>
                  <a:srgbClr val="000000"/>
                </a:solidFill>
                <a:uFillTx/>
              </a:defRPr>
            </a:pPr>
            <a:r>
              <a:rPr lang="en-GB" sz="1100" dirty="0">
                <a:solidFill>
                  <a:srgbClr val="000000"/>
                </a:solidFill>
                <a:latin typeface="Comic Sans MS" pitchFamily="66"/>
              </a:rPr>
              <a:t>Consider to what extent these qualities of God can be found in human beings.</a:t>
            </a:r>
          </a:p>
          <a:p>
            <a:pPr marL="171450" lvl="0" indent="-171450">
              <a:buSzPct val="100000"/>
              <a:buFont typeface="Arial" pitchFamily="34"/>
              <a:buChar char="•"/>
              <a:defRPr sz="1800" b="0" i="0" u="none" strike="noStrike" kern="0" cap="none" spc="0" baseline="0">
                <a:solidFill>
                  <a:srgbClr val="000000"/>
                </a:solidFill>
                <a:uFillTx/>
              </a:defRPr>
            </a:pPr>
            <a:r>
              <a:rPr lang="en-GB" sz="1100" dirty="0">
                <a:solidFill>
                  <a:srgbClr val="000000"/>
                </a:solidFill>
                <a:latin typeface="Comic Sans MS" pitchFamily="66"/>
              </a:rPr>
              <a:t>Consider the problem of evil and suffering in relation to the qualities of God</a:t>
            </a:r>
          </a:p>
        </p:txBody>
      </p:sp>
      <p:sp>
        <p:nvSpPr>
          <p:cNvPr id="5" name="Rectangle 17">
            <a:extLst>
              <a:ext uri="{FF2B5EF4-FFF2-40B4-BE49-F238E27FC236}">
                <a16:creationId xmlns:a16="http://schemas.microsoft.com/office/drawing/2014/main" id="{A39F8073-A3B6-4913-BB95-EBFBB5E58011}"/>
              </a:ext>
            </a:extLst>
          </p:cNvPr>
          <p:cNvSpPr/>
          <p:nvPr/>
        </p:nvSpPr>
        <p:spPr>
          <a:xfrm>
            <a:off x="6317671" y="9438967"/>
            <a:ext cx="374071" cy="318165"/>
          </a:xfrm>
          <a:prstGeom prst="rect">
            <a:avLst/>
          </a:prstGeom>
          <a:solidFill>
            <a:srgbClr val="FFFFFF"/>
          </a:solidFill>
          <a:ln w="6345" cap="flat">
            <a:solidFill>
              <a:srgbClr val="FFFFFF"/>
            </a:solidFill>
            <a:prstDash val="solid"/>
            <a:miter/>
          </a:ln>
        </p:spPr>
        <p:txBody>
          <a:bodyPr vert="horz" wrap="square" lIns="91440" tIns="45720" rIns="91440" bIns="45720" anchor="t" anchorCtr="1" compatLnSpc="1">
            <a:spAutoFit/>
          </a:bodyPr>
          <a:lstStyle/>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100" b="0" i="0" u="none" strike="noStrike" kern="0" cap="none" spc="0" baseline="0" dirty="0">
                <a:solidFill>
                  <a:srgbClr val="000000"/>
                </a:solidFill>
                <a:uFillTx/>
                <a:latin typeface="Comic Sans MS" pitchFamily="66"/>
              </a:rPr>
              <a:t>6</a:t>
            </a:r>
          </a:p>
        </p:txBody>
      </p:sp>
      <p:sp>
        <p:nvSpPr>
          <p:cNvPr id="6" name="Rectangle 8">
            <a:extLst>
              <a:ext uri="{FF2B5EF4-FFF2-40B4-BE49-F238E27FC236}">
                <a16:creationId xmlns:a16="http://schemas.microsoft.com/office/drawing/2014/main" id="{8F643DEC-9AA3-4F3A-9E95-EDCA416A5E08}"/>
              </a:ext>
            </a:extLst>
          </p:cNvPr>
          <p:cNvSpPr/>
          <p:nvPr/>
        </p:nvSpPr>
        <p:spPr>
          <a:xfrm>
            <a:off x="166255" y="1104975"/>
            <a:ext cx="6525487" cy="318165"/>
          </a:xfrm>
          <a:prstGeom prst="rect">
            <a:avLst/>
          </a:prstGeom>
          <a:solidFill>
            <a:srgbClr val="FFFFFF"/>
          </a:solidFill>
          <a:ln w="6345" cap="flat">
            <a:solidFill>
              <a:srgbClr val="000000"/>
            </a:solidFill>
            <a:prstDash val="solid"/>
            <a:miter/>
          </a:ln>
        </p:spPr>
        <p:txBody>
          <a:bodyPr vert="horz" wrap="square" lIns="91440" tIns="45720" rIns="91440" bIns="45720" anchor="t" anchorCtr="1" compatLnSpc="1">
            <a:spAutoFit/>
          </a:bodyPr>
          <a:lstStyle/>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100" b="0" i="0" u="sng" strike="noStrike" kern="0" cap="none" spc="0" baseline="0" dirty="0">
                <a:solidFill>
                  <a:srgbClr val="000000"/>
                </a:solidFill>
                <a:uFillTx/>
                <a:latin typeface="Comic Sans MS" pitchFamily="66"/>
              </a:rPr>
              <a:t>Task E: Explain what the quote shows about God’ being just</a:t>
            </a:r>
            <a:endParaRPr lang="en-GB" sz="1100" b="0" i="0" u="none" strike="noStrike" kern="0" cap="none" spc="0" baseline="0" dirty="0">
              <a:solidFill>
                <a:srgbClr val="000000"/>
              </a:solidFill>
              <a:uFillTx/>
              <a:latin typeface="Comic Sans MS" pitchFamily="66"/>
            </a:endParaRPr>
          </a:p>
        </p:txBody>
      </p:sp>
      <p:sp>
        <p:nvSpPr>
          <p:cNvPr id="7" name="Rounded Rectangle 9">
            <a:extLst>
              <a:ext uri="{FF2B5EF4-FFF2-40B4-BE49-F238E27FC236}">
                <a16:creationId xmlns:a16="http://schemas.microsoft.com/office/drawing/2014/main" id="{2507B045-68F2-4EDE-A94C-05D6E6DACD7C}"/>
              </a:ext>
            </a:extLst>
          </p:cNvPr>
          <p:cNvSpPr/>
          <p:nvPr/>
        </p:nvSpPr>
        <p:spPr>
          <a:xfrm>
            <a:off x="166255" y="1574334"/>
            <a:ext cx="2685592" cy="938719"/>
          </a:xfrm>
          <a:prstGeom prst="roundRect">
            <a:avLst>
              <a:gd name="adj" fmla="val 0"/>
            </a:avLst>
          </a:prstGeom>
          <a:solidFill>
            <a:srgbClr val="FFFFFF"/>
          </a:solidFill>
          <a:ln w="38100"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a:solidFill>
                  <a:schemeClr val="tx1"/>
                </a:solidFill>
                <a:latin typeface="Comic Sans MS" pitchFamily="66" charset="0"/>
              </a:rPr>
              <a:t>“God is just: He will pay back trouble to those who trouble you.” </a:t>
            </a:r>
          </a:p>
          <a:p>
            <a:pPr algn="r"/>
            <a:r>
              <a:rPr lang="en-GB" sz="1100" i="1" dirty="0">
                <a:solidFill>
                  <a:schemeClr val="tx1"/>
                </a:solidFill>
                <a:latin typeface="Comic Sans MS" pitchFamily="66" charset="0"/>
              </a:rPr>
              <a:t>Thessalonians 1:6</a:t>
            </a:r>
          </a:p>
        </p:txBody>
      </p:sp>
      <p:graphicFrame>
        <p:nvGraphicFramePr>
          <p:cNvPr id="8" name="Table 8">
            <a:extLst>
              <a:ext uri="{FF2B5EF4-FFF2-40B4-BE49-F238E27FC236}">
                <a16:creationId xmlns:a16="http://schemas.microsoft.com/office/drawing/2014/main" id="{73F61EE5-58A4-4755-B526-7ABB5C7AB6AA}"/>
              </a:ext>
            </a:extLst>
          </p:cNvPr>
          <p:cNvGraphicFramePr>
            <a:graphicFrameLocks noGrp="1"/>
          </p:cNvGraphicFramePr>
          <p:nvPr>
            <p:extLst>
              <p:ext uri="{D42A27DB-BD31-4B8C-83A1-F6EECF244321}">
                <p14:modId xmlns:p14="http://schemas.microsoft.com/office/powerpoint/2010/main" val="974155134"/>
              </p:ext>
            </p:extLst>
          </p:nvPr>
        </p:nvGraphicFramePr>
        <p:xfrm>
          <a:off x="166255" y="2787316"/>
          <a:ext cx="6525486" cy="4077101"/>
        </p:xfrm>
        <a:graphic>
          <a:graphicData uri="http://schemas.openxmlformats.org/drawingml/2006/table">
            <a:tbl>
              <a:tblPr firstRow="1" bandRow="1">
                <a:tableStyleId>{5C22544A-7EE6-4342-B048-85BDC9FD1C3A}</a:tableStyleId>
              </a:tblPr>
              <a:tblGrid>
                <a:gridCol w="2175162">
                  <a:extLst>
                    <a:ext uri="{9D8B030D-6E8A-4147-A177-3AD203B41FA5}">
                      <a16:colId xmlns:a16="http://schemas.microsoft.com/office/drawing/2014/main" val="3925615013"/>
                    </a:ext>
                  </a:extLst>
                </a:gridCol>
                <a:gridCol w="2175162">
                  <a:extLst>
                    <a:ext uri="{9D8B030D-6E8A-4147-A177-3AD203B41FA5}">
                      <a16:colId xmlns:a16="http://schemas.microsoft.com/office/drawing/2014/main" val="168468153"/>
                    </a:ext>
                  </a:extLst>
                </a:gridCol>
                <a:gridCol w="2175162">
                  <a:extLst>
                    <a:ext uri="{9D8B030D-6E8A-4147-A177-3AD203B41FA5}">
                      <a16:colId xmlns:a16="http://schemas.microsoft.com/office/drawing/2014/main" val="943136741"/>
                    </a:ext>
                  </a:extLst>
                </a:gridCol>
              </a:tblGrid>
              <a:tr h="370840">
                <a:tc gridSpan="3">
                  <a:txBody>
                    <a:bodyPr/>
                    <a:lstStyle/>
                    <a:p>
                      <a:pPr algn="ctr"/>
                      <a:r>
                        <a:rPr lang="en-GB" sz="1200" b="0" u="sng" dirty="0">
                          <a:solidFill>
                            <a:schemeClr val="tx1"/>
                          </a:solidFill>
                          <a:latin typeface="Comic Sans MS" panose="030F0702030302020204" pitchFamily="66" charset="0"/>
                        </a:rPr>
                        <a:t>Task F: complete the table giving reasons why these qualities are important to Christians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dirty="0">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dirty="0">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2533014"/>
                  </a:ext>
                </a:extLst>
              </a:tr>
              <a:tr h="322981">
                <a:tc>
                  <a:txBody>
                    <a:bodyPr/>
                    <a:lstStyle/>
                    <a:p>
                      <a:pPr algn="ctr"/>
                      <a:r>
                        <a:rPr lang="en-GB" sz="1200" u="sng" dirty="0">
                          <a:latin typeface="Comic Sans MS" panose="030F0702030302020204" pitchFamily="66" charset="0"/>
                        </a:rPr>
                        <a:t>Omnipotence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u="sng" dirty="0">
                          <a:latin typeface="Comic Sans MS" panose="030F0702030302020204" pitchFamily="66" charset="0"/>
                        </a:rPr>
                        <a:t>Benevolence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u="sng" dirty="0">
                          <a:latin typeface="Comic Sans MS" panose="030F0702030302020204" pitchFamily="66" charset="0"/>
                        </a:rPr>
                        <a:t>Just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37514190"/>
                  </a:ext>
                </a:extLst>
              </a:tr>
              <a:tr h="370840">
                <a:tc>
                  <a:txBody>
                    <a:bodyPr/>
                    <a:lstStyle/>
                    <a:p>
                      <a:pPr algn="ctr"/>
                      <a:endParaRPr lang="en-GB" sz="1200" dirty="0">
                        <a:latin typeface="Comic Sans MS" panose="030F0702030302020204" pitchFamily="66" charset="0"/>
                      </a:endParaRPr>
                    </a:p>
                    <a:p>
                      <a:pPr algn="ctr"/>
                      <a:endParaRPr lang="en-GB" sz="1200" dirty="0">
                        <a:latin typeface="Comic Sans MS" panose="030F0702030302020204" pitchFamily="66" charset="0"/>
                      </a:endParaRPr>
                    </a:p>
                    <a:p>
                      <a:pPr algn="ctr"/>
                      <a:endParaRPr lang="en-GB" sz="1200" dirty="0">
                        <a:latin typeface="Comic Sans MS" panose="030F0702030302020204" pitchFamily="66" charset="0"/>
                      </a:endParaRPr>
                    </a:p>
                    <a:p>
                      <a:pPr algn="ctr"/>
                      <a:endParaRPr lang="en-GB" sz="1200" dirty="0">
                        <a:latin typeface="Comic Sans MS" panose="030F0702030302020204" pitchFamily="66" charset="0"/>
                      </a:endParaRPr>
                    </a:p>
                    <a:p>
                      <a:pPr algn="ctr"/>
                      <a:endParaRPr lang="en-GB" sz="1200" dirty="0">
                        <a:latin typeface="Comic Sans MS" panose="030F0702030302020204" pitchFamily="66" charset="0"/>
                      </a:endParaRPr>
                    </a:p>
                    <a:p>
                      <a:pPr algn="ctr"/>
                      <a:endParaRPr lang="en-GB" sz="1200" dirty="0">
                        <a:latin typeface="Comic Sans MS" panose="030F0702030302020204" pitchFamily="66" charset="0"/>
                      </a:endParaRPr>
                    </a:p>
                    <a:p>
                      <a:pPr algn="ctr"/>
                      <a:endParaRPr lang="en-GB" sz="1200" dirty="0">
                        <a:latin typeface="Comic Sans MS" panose="030F0702030302020204" pitchFamily="66" charset="0"/>
                      </a:endParaRPr>
                    </a:p>
                    <a:p>
                      <a:pPr algn="ctr"/>
                      <a:endParaRPr lang="en-GB" sz="1200" dirty="0">
                        <a:latin typeface="Comic Sans MS" panose="030F0702030302020204" pitchFamily="66" charset="0"/>
                      </a:endParaRPr>
                    </a:p>
                    <a:p>
                      <a:pPr algn="ctr"/>
                      <a:endParaRPr lang="en-GB" sz="1200" dirty="0">
                        <a:latin typeface="Comic Sans MS" panose="030F0702030302020204" pitchFamily="66" charset="0"/>
                      </a:endParaRPr>
                    </a:p>
                    <a:p>
                      <a:pPr algn="ctr"/>
                      <a:endParaRPr lang="en-GB" sz="1200" dirty="0">
                        <a:latin typeface="Comic Sans MS" panose="030F0702030302020204" pitchFamily="66" charset="0"/>
                      </a:endParaRPr>
                    </a:p>
                    <a:p>
                      <a:pPr algn="ctr"/>
                      <a:endParaRPr lang="en-GB" sz="1200" dirty="0">
                        <a:latin typeface="Comic Sans MS" panose="030F0702030302020204" pitchFamily="66" charset="0"/>
                      </a:endParaRPr>
                    </a:p>
                    <a:p>
                      <a:pPr algn="ctr"/>
                      <a:endParaRPr lang="en-GB" sz="1200" dirty="0">
                        <a:latin typeface="Comic Sans MS" panose="030F0702030302020204" pitchFamily="66" charset="0"/>
                      </a:endParaRPr>
                    </a:p>
                    <a:p>
                      <a:pPr algn="ctr"/>
                      <a:endParaRPr lang="en-GB" sz="1200" dirty="0">
                        <a:latin typeface="Comic Sans MS" panose="030F0702030302020204" pitchFamily="66" charset="0"/>
                      </a:endParaRPr>
                    </a:p>
                    <a:p>
                      <a:pPr algn="ctr"/>
                      <a:endParaRPr lang="en-GB" sz="1200" dirty="0">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GB" sz="1200" dirty="0">
                        <a:latin typeface="Comic Sans MS" panose="030F0702030302020204" pitchFamily="66" charset="0"/>
                      </a:endParaRPr>
                    </a:p>
                    <a:p>
                      <a:pPr algn="ctr"/>
                      <a:endParaRPr lang="en-GB" sz="1200" dirty="0">
                        <a:latin typeface="Comic Sans MS" panose="030F0702030302020204" pitchFamily="66" charset="0"/>
                      </a:endParaRPr>
                    </a:p>
                    <a:p>
                      <a:pPr algn="ctr"/>
                      <a:endParaRPr lang="en-GB" sz="1200" dirty="0">
                        <a:latin typeface="Comic Sans MS" panose="030F0702030302020204" pitchFamily="66" charset="0"/>
                      </a:endParaRPr>
                    </a:p>
                    <a:p>
                      <a:pPr algn="ctr"/>
                      <a:endParaRPr lang="en-GB" sz="1200" dirty="0">
                        <a:latin typeface="Comic Sans MS" panose="030F0702030302020204" pitchFamily="66" charset="0"/>
                      </a:endParaRPr>
                    </a:p>
                    <a:p>
                      <a:pPr algn="ctr"/>
                      <a:endParaRPr lang="en-GB" sz="1200" dirty="0">
                        <a:latin typeface="Comic Sans MS" panose="030F0702030302020204" pitchFamily="66" charset="0"/>
                      </a:endParaRPr>
                    </a:p>
                    <a:p>
                      <a:pPr algn="ctr"/>
                      <a:endParaRPr lang="en-GB" sz="1200" dirty="0">
                        <a:latin typeface="Comic Sans MS" panose="030F0702030302020204" pitchFamily="66" charset="0"/>
                      </a:endParaRPr>
                    </a:p>
                    <a:p>
                      <a:pPr algn="ctr"/>
                      <a:endParaRPr lang="en-GB" sz="1200" dirty="0">
                        <a:latin typeface="Comic Sans MS" panose="030F0702030302020204" pitchFamily="66" charset="0"/>
                      </a:endParaRPr>
                    </a:p>
                    <a:p>
                      <a:pPr algn="ctr"/>
                      <a:endParaRPr lang="en-GB" sz="1200" dirty="0">
                        <a:latin typeface="Comic Sans MS" panose="030F0702030302020204" pitchFamily="66" charset="0"/>
                      </a:endParaRPr>
                    </a:p>
                    <a:p>
                      <a:pPr algn="ctr"/>
                      <a:endParaRPr lang="en-GB" sz="1200" dirty="0">
                        <a:latin typeface="Comic Sans MS" panose="030F0702030302020204" pitchFamily="66" charset="0"/>
                      </a:endParaRPr>
                    </a:p>
                    <a:p>
                      <a:pPr algn="ctr"/>
                      <a:endParaRPr lang="en-GB" sz="1200" dirty="0">
                        <a:latin typeface="Comic Sans MS" panose="030F0702030302020204" pitchFamily="66" charset="0"/>
                      </a:endParaRPr>
                    </a:p>
                    <a:p>
                      <a:pPr algn="ctr"/>
                      <a:endParaRPr lang="en-GB" sz="1200" dirty="0">
                        <a:latin typeface="Comic Sans MS" panose="030F0702030302020204" pitchFamily="66" charset="0"/>
                      </a:endParaRPr>
                    </a:p>
                    <a:p>
                      <a:pPr algn="ctr"/>
                      <a:endParaRPr lang="en-GB" sz="1200" dirty="0">
                        <a:latin typeface="Comic Sans MS" panose="030F0702030302020204" pitchFamily="66" charset="0"/>
                      </a:endParaRPr>
                    </a:p>
                    <a:p>
                      <a:pPr algn="ctr"/>
                      <a:endParaRPr lang="en-GB" sz="1200" dirty="0">
                        <a:latin typeface="Comic Sans MS" panose="030F0702030302020204" pitchFamily="66" charset="0"/>
                      </a:endParaRPr>
                    </a:p>
                    <a:p>
                      <a:pPr algn="ctr"/>
                      <a:endParaRPr lang="en-GB" sz="1200" dirty="0">
                        <a:latin typeface="Comic Sans MS" panose="030F0702030302020204" pitchFamily="66" charset="0"/>
                      </a:endParaRPr>
                    </a:p>
                    <a:p>
                      <a:pPr algn="ctr"/>
                      <a:endParaRPr lang="en-GB" sz="1200" dirty="0">
                        <a:latin typeface="Comic Sans MS" panose="030F0702030302020204" pitchFamily="66" charset="0"/>
                      </a:endParaRPr>
                    </a:p>
                    <a:p>
                      <a:pPr algn="ctr"/>
                      <a:endParaRPr lang="en-GB" sz="1200" dirty="0">
                        <a:latin typeface="Comic Sans MS" panose="030F0702030302020204" pitchFamily="66" charset="0"/>
                      </a:endParaRPr>
                    </a:p>
                    <a:p>
                      <a:pPr algn="ctr"/>
                      <a:endParaRPr lang="en-GB" sz="1200" dirty="0">
                        <a:latin typeface="Comic Sans MS" panose="030F0702030302020204" pitchFamily="66" charset="0"/>
                      </a:endParaRPr>
                    </a:p>
                    <a:p>
                      <a:pPr algn="ctr"/>
                      <a:endParaRPr lang="en-GB" sz="1200" dirty="0">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GB" sz="1200" dirty="0">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14436495"/>
                  </a:ext>
                </a:extLst>
              </a:tr>
            </a:tbl>
          </a:graphicData>
        </a:graphic>
      </p:graphicFrame>
      <p:sp>
        <p:nvSpPr>
          <p:cNvPr id="10" name="Rounded Rectangle 7">
            <a:extLst>
              <a:ext uri="{FF2B5EF4-FFF2-40B4-BE49-F238E27FC236}">
                <a16:creationId xmlns:a16="http://schemas.microsoft.com/office/drawing/2014/main" id="{3B1F47B8-B7B9-41C3-B9B0-2B3956A08E98}"/>
              </a:ext>
            </a:extLst>
          </p:cNvPr>
          <p:cNvSpPr/>
          <p:nvPr/>
        </p:nvSpPr>
        <p:spPr>
          <a:xfrm>
            <a:off x="166254" y="6978316"/>
            <a:ext cx="6525487" cy="2460651"/>
          </a:xfrm>
          <a:custGeom>
            <a:avLst>
              <a:gd name="f10" fmla="val 0"/>
            </a:avLst>
            <a:gdLst>
              <a:gd name="f1" fmla="val 10800000"/>
              <a:gd name="f2" fmla="val 5400000"/>
              <a:gd name="f3" fmla="val 16200000"/>
              <a:gd name="f4" fmla="val w"/>
              <a:gd name="f5" fmla="val h"/>
              <a:gd name="f6" fmla="val ss"/>
              <a:gd name="f7" fmla="val 0"/>
              <a:gd name="f8" fmla="*/ 5419351 1 1725033"/>
              <a:gd name="f9" fmla="val 45"/>
              <a:gd name="f10" fmla="val 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FFFFFF"/>
          </a:solidFill>
          <a:ln w="6345" cap="flat">
            <a:solidFill>
              <a:srgbClr val="000000"/>
            </a:solidFill>
            <a:prstDash val="solid"/>
            <a:miter/>
          </a:ln>
        </p:spPr>
        <p:txBody>
          <a:bodyPr vert="horz" wrap="square" lIns="91440" tIns="45720" rIns="91440" bIns="45720" anchor="ctr" anchorCtr="0" compatLnSpc="1">
            <a:noAutofit/>
          </a:bodyPr>
          <a:lstStyle/>
          <a:p>
            <a:r>
              <a:rPr lang="en-GB" sz="1200" dirty="0">
                <a:latin typeface="Comic Sans MS" pitchFamily="66" charset="0"/>
              </a:rPr>
              <a:t>Problem with evil and suffering:</a:t>
            </a:r>
          </a:p>
          <a:p>
            <a:pPr marL="285750" indent="-285750">
              <a:buFont typeface="Arial"/>
              <a:buChar char="•"/>
            </a:pPr>
            <a:r>
              <a:rPr lang="en-US" sz="1200" dirty="0">
                <a:solidFill>
                  <a:srgbClr val="000000"/>
                </a:solidFill>
                <a:latin typeface="Comic Sans MS"/>
                <a:cs typeface="Comic Sans MS"/>
              </a:rPr>
              <a:t>If a </a:t>
            </a:r>
            <a:r>
              <a:rPr lang="en-US" sz="1200" b="1" i="1" dirty="0">
                <a:solidFill>
                  <a:srgbClr val="000000"/>
                </a:solidFill>
                <a:latin typeface="Comic Sans MS"/>
                <a:cs typeface="Comic Sans MS"/>
              </a:rPr>
              <a:t>just </a:t>
            </a:r>
            <a:r>
              <a:rPr lang="en-US" sz="1200" dirty="0">
                <a:solidFill>
                  <a:srgbClr val="000000"/>
                </a:solidFill>
                <a:latin typeface="Comic Sans MS"/>
                <a:cs typeface="Comic Sans MS"/>
              </a:rPr>
              <a:t>God exists, he would know that people are suffering, even if they are innocent- that is not fair and just.</a:t>
            </a:r>
          </a:p>
          <a:p>
            <a:pPr marL="285750" indent="-285750">
              <a:buFont typeface="Arial"/>
              <a:buChar char="•"/>
            </a:pPr>
            <a:r>
              <a:rPr lang="en-US" sz="1200" dirty="0">
                <a:solidFill>
                  <a:srgbClr val="000000"/>
                </a:solidFill>
                <a:latin typeface="Comic Sans MS"/>
                <a:cs typeface="Comic Sans MS"/>
              </a:rPr>
              <a:t>If a </a:t>
            </a:r>
            <a:r>
              <a:rPr lang="en-US" sz="1200" b="1" i="1" dirty="0">
                <a:solidFill>
                  <a:srgbClr val="000000"/>
                </a:solidFill>
                <a:latin typeface="Comic Sans MS"/>
                <a:cs typeface="Comic Sans MS"/>
              </a:rPr>
              <a:t>benevolent</a:t>
            </a:r>
            <a:r>
              <a:rPr lang="en-US" sz="1200" dirty="0">
                <a:solidFill>
                  <a:srgbClr val="000000"/>
                </a:solidFill>
                <a:latin typeface="Comic Sans MS"/>
                <a:cs typeface="Comic Sans MS"/>
              </a:rPr>
              <a:t> God exists, he would want to stop people from suffering, as this would be a loving thing to do.</a:t>
            </a:r>
          </a:p>
          <a:p>
            <a:pPr marL="285750" indent="-285750">
              <a:buFont typeface="Arial"/>
              <a:buChar char="•"/>
            </a:pPr>
            <a:r>
              <a:rPr lang="en-US" sz="1200" dirty="0">
                <a:solidFill>
                  <a:srgbClr val="000000"/>
                </a:solidFill>
                <a:latin typeface="Comic Sans MS"/>
                <a:cs typeface="Comic Sans MS"/>
              </a:rPr>
              <a:t>If an </a:t>
            </a:r>
            <a:r>
              <a:rPr lang="en-US" sz="1200" b="1" i="1" dirty="0">
                <a:solidFill>
                  <a:srgbClr val="000000"/>
                </a:solidFill>
                <a:latin typeface="Comic Sans MS"/>
                <a:cs typeface="Comic Sans MS"/>
              </a:rPr>
              <a:t>omnipotent </a:t>
            </a:r>
            <a:r>
              <a:rPr lang="en-US" sz="1200" dirty="0">
                <a:solidFill>
                  <a:srgbClr val="000000"/>
                </a:solidFill>
                <a:latin typeface="Comic Sans MS"/>
                <a:cs typeface="Comic Sans MS"/>
              </a:rPr>
              <a:t>God exists, he would have the power to stop or even prevent the suffering- he could stop everything</a:t>
            </a:r>
            <a:endParaRPr lang="en-GB" sz="1200" dirty="0">
              <a:solidFill>
                <a:srgbClr val="000000"/>
              </a:solidFill>
              <a:latin typeface="Comic Sans MS" charset="0"/>
              <a:ea typeface="ＭＳ Ｐゴシック" charset="0"/>
            </a:endParaRPr>
          </a:p>
          <a:p>
            <a:pPr marL="285750" indent="-285750">
              <a:buFont typeface="Arial"/>
              <a:buChar char="•"/>
            </a:pPr>
            <a:r>
              <a:rPr lang="en-GB" sz="1200" dirty="0">
                <a:solidFill>
                  <a:srgbClr val="000000"/>
                </a:solidFill>
                <a:latin typeface="Comic Sans MS" charset="0"/>
                <a:ea typeface="ＭＳ Ｐゴシック" charset="0"/>
              </a:rPr>
              <a:t>Many people question why a loving God would allow people to suffer, rather than prevent the evil actions of others from happening.</a:t>
            </a:r>
          </a:p>
          <a:p>
            <a:pPr marL="285750" indent="-285750">
              <a:buFont typeface="Arial"/>
              <a:buChar char="•"/>
            </a:pPr>
            <a:r>
              <a:rPr lang="en-GB" sz="1200" dirty="0">
                <a:solidFill>
                  <a:srgbClr val="000000"/>
                </a:solidFill>
                <a:latin typeface="Comic Sans MS" charset="0"/>
                <a:ea typeface="ＭＳ Ｐゴシック" charset="0"/>
              </a:rPr>
              <a:t>Christians believe that a just God treats all people fairly and is incapable of making a wrong judgment. </a:t>
            </a:r>
          </a:p>
          <a:p>
            <a:pPr marL="285750" indent="-285750">
              <a:buFont typeface="Arial"/>
              <a:buChar char="•"/>
            </a:pPr>
            <a:r>
              <a:rPr lang="en-GB" sz="1200" dirty="0">
                <a:solidFill>
                  <a:srgbClr val="000000"/>
                </a:solidFill>
                <a:latin typeface="Comic Sans MS" charset="0"/>
                <a:ea typeface="ＭＳ Ｐゴシック" charset="0"/>
              </a:rPr>
              <a:t>Therefore, Christians are sure that they can trust God when things appear to be going wrong. </a:t>
            </a:r>
          </a:p>
        </p:txBody>
      </p:sp>
    </p:spTree>
    <p:extLst>
      <p:ext uri="{BB962C8B-B14F-4D97-AF65-F5344CB8AC3E}">
        <p14:creationId xmlns:p14="http://schemas.microsoft.com/office/powerpoint/2010/main" val="1001424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7275BC7B-A647-4221-BEF2-339F3556336A}"/>
              </a:ext>
            </a:extLst>
          </p:cNvPr>
          <p:cNvGraphicFramePr>
            <a:graphicFrameLocks noGrp="1"/>
          </p:cNvGraphicFramePr>
          <p:nvPr>
            <p:extLst>
              <p:ext uri="{D42A27DB-BD31-4B8C-83A1-F6EECF244321}">
                <p14:modId xmlns:p14="http://schemas.microsoft.com/office/powerpoint/2010/main" val="3090642641"/>
              </p:ext>
            </p:extLst>
          </p:nvPr>
        </p:nvGraphicFramePr>
        <p:xfrm>
          <a:off x="166256" y="5377528"/>
          <a:ext cx="6525486" cy="4162632"/>
        </p:xfrm>
        <a:graphic>
          <a:graphicData uri="http://schemas.openxmlformats.org/drawingml/2006/table">
            <a:tbl>
              <a:tblPr firstRow="1" bandRow="1">
                <a:effectLst/>
                <a:tableStyleId>{5C22544A-7EE6-4342-B048-85BDC9FD1C3A}</a:tableStyleId>
              </a:tblPr>
              <a:tblGrid>
                <a:gridCol w="3262743">
                  <a:extLst>
                    <a:ext uri="{9D8B030D-6E8A-4147-A177-3AD203B41FA5}">
                      <a16:colId xmlns:a16="http://schemas.microsoft.com/office/drawing/2014/main" val="3237328490"/>
                    </a:ext>
                  </a:extLst>
                </a:gridCol>
                <a:gridCol w="3262743">
                  <a:extLst>
                    <a:ext uri="{9D8B030D-6E8A-4147-A177-3AD203B41FA5}">
                      <a16:colId xmlns:a16="http://schemas.microsoft.com/office/drawing/2014/main" val="295870254"/>
                    </a:ext>
                  </a:extLst>
                </a:gridCol>
              </a:tblGrid>
              <a:tr h="266008">
                <a:tc gridSpan="2">
                  <a:txBody>
                    <a:bodyPr/>
                    <a:lstStyle/>
                    <a:p>
                      <a:pPr lvl="0" algn="ctr"/>
                      <a:r>
                        <a:rPr lang="en-GB" sz="1200" b="0">
                          <a:solidFill>
                            <a:srgbClr val="000000"/>
                          </a:solidFill>
                          <a:latin typeface="Comic Sans MS" pitchFamily="66"/>
                        </a:rPr>
                        <a:t>Task: GCSE 12 Marker Plan</a:t>
                      </a:r>
                    </a:p>
                  </a:txBody>
                  <a:tcPr>
                    <a:lnL w="12701" cap="flat" cmpd="sng" algn="ctr">
                      <a:solidFill>
                        <a:srgbClr val="000000"/>
                      </a:solidFill>
                      <a:prstDash val="solid"/>
                      <a:round/>
                      <a:headEnd type="none" w="med" len="med"/>
                      <a:tailEnd type="none" w="med" len="med"/>
                    </a:lnL>
                    <a:lnR w="12701" cap="flat" cmpd="sng" algn="ctr">
                      <a:solidFill>
                        <a:srgbClr val="000000"/>
                      </a:solidFill>
                      <a:prstDash val="solid"/>
                      <a:round/>
                      <a:headEnd type="none" w="med" len="med"/>
                      <a:tailEnd type="none" w="med" len="med"/>
                    </a:lnR>
                    <a:lnT w="12701" cap="flat" cmpd="sng" algn="ctr">
                      <a:solidFill>
                        <a:srgbClr val="000000"/>
                      </a:solidFill>
                      <a:prstDash val="solid"/>
                      <a:round/>
                      <a:headEnd type="none" w="med" len="med"/>
                      <a:tailEnd type="none" w="med" len="med"/>
                    </a:lnT>
                    <a:lnB w="12701"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extLst>
                  <a:ext uri="{0D108BD9-81ED-4DB2-BD59-A6C34878D82A}">
                    <a16:rowId xmlns:a16="http://schemas.microsoft.com/office/drawing/2014/main" val="4183755055"/>
                  </a:ext>
                </a:extLst>
              </a:tr>
              <a:tr h="505032">
                <a:tc gridSpan="2">
                  <a:txBody>
                    <a:bodyPr/>
                    <a:lstStyle/>
                    <a:p>
                      <a:pPr algn="ctr"/>
                      <a:r>
                        <a:rPr lang="en-US" sz="1200" i="1" dirty="0">
                          <a:solidFill>
                            <a:srgbClr val="000000"/>
                          </a:solidFill>
                          <a:latin typeface="Comic Sans MS"/>
                          <a:cs typeface="Comic Sans MS"/>
                        </a:rPr>
                        <a:t>“If God were loving there would be no suffering in the world”</a:t>
                      </a:r>
                    </a:p>
                    <a:p>
                      <a:pPr lvl="0" algn="ctr"/>
                      <a:r>
                        <a:rPr lang="en-GB" sz="1200" i="1" dirty="0">
                          <a:solidFill>
                            <a:srgbClr val="000000"/>
                          </a:solidFill>
                          <a:latin typeface="Comic Sans MS" pitchFamily="66"/>
                        </a:rPr>
                        <a:t>Evaluate this statement</a:t>
                      </a:r>
                    </a:p>
                  </a:txBody>
                  <a:tcPr>
                    <a:lnL w="12701" cap="flat" cmpd="sng" algn="ctr">
                      <a:solidFill>
                        <a:srgbClr val="000000"/>
                      </a:solidFill>
                      <a:prstDash val="solid"/>
                      <a:round/>
                      <a:headEnd type="none" w="med" len="med"/>
                      <a:tailEnd type="none" w="med" len="med"/>
                    </a:lnL>
                    <a:lnR w="12701" cap="flat" cmpd="sng" algn="ctr">
                      <a:solidFill>
                        <a:srgbClr val="000000"/>
                      </a:solidFill>
                      <a:prstDash val="solid"/>
                      <a:round/>
                      <a:headEnd type="none" w="med" len="med"/>
                      <a:tailEnd type="none" w="med" len="med"/>
                    </a:lnR>
                    <a:lnT w="12701" cap="flat" cmpd="sng" algn="ctr">
                      <a:solidFill>
                        <a:srgbClr val="000000"/>
                      </a:solidFill>
                      <a:prstDash val="solid"/>
                      <a:round/>
                      <a:headEnd type="none" w="med" len="med"/>
                      <a:tailEnd type="none" w="med" len="med"/>
                    </a:lnT>
                    <a:lnB w="12701"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extLst>
                  <a:ext uri="{0D108BD9-81ED-4DB2-BD59-A6C34878D82A}">
                    <a16:rowId xmlns:a16="http://schemas.microsoft.com/office/drawing/2014/main" val="1304998187"/>
                  </a:ext>
                </a:extLst>
              </a:tr>
              <a:tr h="792007">
                <a:tc>
                  <a:txBody>
                    <a:bodyPr/>
                    <a:lstStyle/>
                    <a:p>
                      <a:pPr lvl="0" algn="l"/>
                      <a:r>
                        <a:rPr lang="en-GB" sz="1200" u="sng" dirty="0">
                          <a:solidFill>
                            <a:srgbClr val="000000"/>
                          </a:solidFill>
                          <a:latin typeface="Comic Sans MS" pitchFamily="66"/>
                        </a:rPr>
                        <a:t>Agree- If God was loving there would be no suffering</a:t>
                      </a:r>
                      <a:endParaRPr lang="en-GB" sz="1200" b="0" u="sng" dirty="0">
                        <a:solidFill>
                          <a:srgbClr val="000000"/>
                        </a:solidFill>
                        <a:latin typeface="Comic Sans MS" pitchFamily="66"/>
                      </a:endParaRPr>
                    </a:p>
                    <a:p>
                      <a:pPr lvl="0" algn="l"/>
                      <a:endParaRPr lang="en-GB" sz="1200" b="0" u="sng" dirty="0">
                        <a:solidFill>
                          <a:srgbClr val="000000"/>
                        </a:solidFill>
                        <a:latin typeface="Comic Sans MS" pitchFamily="66"/>
                      </a:endParaRPr>
                    </a:p>
                    <a:p>
                      <a:pPr lvl="0" algn="l"/>
                      <a:endParaRPr lang="en-GB" sz="1200" b="0" u="sng" dirty="0">
                        <a:solidFill>
                          <a:srgbClr val="000000"/>
                        </a:solidFill>
                        <a:latin typeface="Comic Sans MS" pitchFamily="66"/>
                      </a:endParaRPr>
                    </a:p>
                    <a:p>
                      <a:pPr lvl="0" algn="l"/>
                      <a:endParaRPr lang="en-GB" sz="1200" b="0" u="sng" dirty="0">
                        <a:solidFill>
                          <a:srgbClr val="000000"/>
                        </a:solidFill>
                        <a:latin typeface="Comic Sans MS" pitchFamily="66"/>
                      </a:endParaRPr>
                    </a:p>
                    <a:p>
                      <a:pPr lvl="0" algn="l"/>
                      <a:endParaRPr lang="en-GB" sz="1200" b="0" u="sng" dirty="0">
                        <a:solidFill>
                          <a:srgbClr val="000000"/>
                        </a:solidFill>
                        <a:latin typeface="Comic Sans MS" pitchFamily="66"/>
                      </a:endParaRPr>
                    </a:p>
                    <a:p>
                      <a:pPr lvl="0" algn="l"/>
                      <a:endParaRPr lang="en-GB" sz="1200" b="0" u="sng" dirty="0">
                        <a:solidFill>
                          <a:srgbClr val="000000"/>
                        </a:solidFill>
                        <a:latin typeface="Comic Sans MS" pitchFamily="66"/>
                      </a:endParaRPr>
                    </a:p>
                    <a:p>
                      <a:pPr lvl="0" algn="l"/>
                      <a:endParaRPr lang="en-GB" sz="1200" b="0" u="sng" dirty="0">
                        <a:solidFill>
                          <a:srgbClr val="000000"/>
                        </a:solidFill>
                        <a:latin typeface="Comic Sans MS" pitchFamily="66"/>
                      </a:endParaRPr>
                    </a:p>
                    <a:p>
                      <a:pPr lvl="0" algn="l"/>
                      <a:endParaRPr lang="en-GB" sz="1200" b="0" u="sng" dirty="0">
                        <a:solidFill>
                          <a:srgbClr val="000000"/>
                        </a:solidFill>
                        <a:latin typeface="Comic Sans MS" pitchFamily="66"/>
                      </a:endParaRPr>
                    </a:p>
                    <a:p>
                      <a:pPr lvl="0" algn="l"/>
                      <a:endParaRPr lang="en-GB" sz="1200" b="0" u="sng" dirty="0">
                        <a:solidFill>
                          <a:srgbClr val="000000"/>
                        </a:solidFill>
                        <a:latin typeface="Comic Sans MS" pitchFamily="66"/>
                      </a:endParaRPr>
                    </a:p>
                    <a:p>
                      <a:pPr lvl="0" algn="l"/>
                      <a:endParaRPr lang="en-GB" sz="1200" b="0" u="sng" dirty="0">
                        <a:solidFill>
                          <a:srgbClr val="000000"/>
                        </a:solidFill>
                        <a:latin typeface="Comic Sans MS" pitchFamily="66"/>
                      </a:endParaRPr>
                    </a:p>
                    <a:p>
                      <a:pPr lvl="0" algn="l"/>
                      <a:endParaRPr lang="en-GB" sz="1200" u="sng" dirty="0">
                        <a:solidFill>
                          <a:srgbClr val="000000"/>
                        </a:solidFill>
                        <a:latin typeface="Comic Sans MS" pitchFamily="66"/>
                      </a:endParaRPr>
                    </a:p>
                  </a:txBody>
                  <a:tcPr>
                    <a:lnL w="12701" cap="flat" cmpd="sng" algn="ctr">
                      <a:solidFill>
                        <a:srgbClr val="000000"/>
                      </a:solidFill>
                      <a:prstDash val="solid"/>
                      <a:round/>
                      <a:headEnd type="none" w="med" len="med"/>
                      <a:tailEnd type="none" w="med" len="med"/>
                    </a:lnL>
                    <a:lnR w="12701" cap="flat" cmpd="sng" algn="ctr">
                      <a:solidFill>
                        <a:srgbClr val="000000"/>
                      </a:solidFill>
                      <a:prstDash val="solid"/>
                      <a:round/>
                      <a:headEnd type="none" w="med" len="med"/>
                      <a:tailEnd type="none" w="med" len="med"/>
                    </a:lnR>
                    <a:lnT w="12701" cap="flat" cmpd="sng" algn="ctr">
                      <a:solidFill>
                        <a:srgbClr val="000000"/>
                      </a:solidFill>
                      <a:prstDash val="solid"/>
                      <a:round/>
                      <a:headEnd type="none" w="med" len="med"/>
                      <a:tailEnd type="none" w="med" len="med"/>
                    </a:lnT>
                    <a:lnB w="12701" cap="flat" cmpd="sng" algn="ctr">
                      <a:solidFill>
                        <a:srgbClr val="000000"/>
                      </a:solidFill>
                      <a:prstDash val="solid"/>
                      <a:round/>
                      <a:headEnd type="none" w="med" len="med"/>
                      <a:tailEnd type="none" w="med" len="med"/>
                    </a:lnB>
                    <a:solidFill>
                      <a:srgbClr val="FFFFFF"/>
                    </a:solidFill>
                  </a:tcPr>
                </a:tc>
                <a:tc>
                  <a:txBody>
                    <a:bodyPr/>
                    <a:lstStyle/>
                    <a:p>
                      <a:pPr lvl="0" algn="l"/>
                      <a:r>
                        <a:rPr lang="en-GB" sz="1200" u="sng" dirty="0">
                          <a:solidFill>
                            <a:srgbClr val="000000"/>
                          </a:solidFill>
                          <a:latin typeface="Comic Sans MS" pitchFamily="66"/>
                        </a:rPr>
                        <a:t>Disagree- God is loving but there is still suffering</a:t>
                      </a:r>
                    </a:p>
                    <a:p>
                      <a:pPr lvl="0" algn="l"/>
                      <a:endParaRPr lang="en-GB" sz="1200" u="sng" dirty="0">
                        <a:solidFill>
                          <a:srgbClr val="000000"/>
                        </a:solidFill>
                        <a:latin typeface="Comic Sans MS" pitchFamily="66"/>
                      </a:endParaRPr>
                    </a:p>
                    <a:p>
                      <a:pPr lvl="0" algn="l"/>
                      <a:endParaRPr lang="en-GB" sz="1200" u="sng" dirty="0">
                        <a:solidFill>
                          <a:srgbClr val="000000"/>
                        </a:solidFill>
                        <a:latin typeface="Comic Sans MS" pitchFamily="66"/>
                      </a:endParaRPr>
                    </a:p>
                    <a:p>
                      <a:pPr lvl="0" algn="l"/>
                      <a:endParaRPr lang="en-GB" sz="1200" u="sng" dirty="0">
                        <a:solidFill>
                          <a:srgbClr val="000000"/>
                        </a:solidFill>
                        <a:latin typeface="Comic Sans MS" pitchFamily="66"/>
                      </a:endParaRPr>
                    </a:p>
                    <a:p>
                      <a:pPr lvl="0" algn="l"/>
                      <a:endParaRPr lang="en-GB" sz="1200" u="sng" dirty="0">
                        <a:solidFill>
                          <a:srgbClr val="000000"/>
                        </a:solidFill>
                        <a:latin typeface="Comic Sans MS" pitchFamily="66"/>
                      </a:endParaRPr>
                    </a:p>
                    <a:p>
                      <a:pPr lvl="0" algn="l"/>
                      <a:endParaRPr lang="en-GB" sz="1200" u="sng" dirty="0">
                        <a:solidFill>
                          <a:srgbClr val="000000"/>
                        </a:solidFill>
                        <a:latin typeface="Comic Sans MS" pitchFamily="66"/>
                      </a:endParaRPr>
                    </a:p>
                    <a:p>
                      <a:pPr lvl="0" algn="l"/>
                      <a:endParaRPr lang="en-GB" sz="1200" u="sng" dirty="0">
                        <a:solidFill>
                          <a:srgbClr val="000000"/>
                        </a:solidFill>
                        <a:latin typeface="Comic Sans MS" pitchFamily="66"/>
                      </a:endParaRPr>
                    </a:p>
                    <a:p>
                      <a:pPr lvl="0" algn="l"/>
                      <a:endParaRPr lang="en-GB" sz="1200" u="sng" dirty="0">
                        <a:solidFill>
                          <a:srgbClr val="000000"/>
                        </a:solidFill>
                        <a:latin typeface="Comic Sans MS" pitchFamily="66"/>
                      </a:endParaRPr>
                    </a:p>
                    <a:p>
                      <a:pPr lvl="0" algn="l"/>
                      <a:endParaRPr lang="en-GB" sz="1200" u="sng" dirty="0">
                        <a:solidFill>
                          <a:srgbClr val="000000"/>
                        </a:solidFill>
                        <a:latin typeface="Comic Sans MS" pitchFamily="66"/>
                      </a:endParaRPr>
                    </a:p>
                    <a:p>
                      <a:pPr lvl="0" algn="l"/>
                      <a:endParaRPr lang="en-GB" sz="1200" u="sng" dirty="0">
                        <a:solidFill>
                          <a:srgbClr val="000000"/>
                        </a:solidFill>
                        <a:latin typeface="Comic Sans MS" pitchFamily="66"/>
                      </a:endParaRPr>
                    </a:p>
                    <a:p>
                      <a:pPr lvl="0" algn="l"/>
                      <a:endParaRPr lang="en-GB" sz="1200" u="sng" dirty="0">
                        <a:solidFill>
                          <a:srgbClr val="000000"/>
                        </a:solidFill>
                        <a:latin typeface="Comic Sans MS" pitchFamily="66"/>
                      </a:endParaRPr>
                    </a:p>
                    <a:p>
                      <a:pPr lvl="0" algn="l"/>
                      <a:endParaRPr lang="en-GB" sz="1200" u="sng" dirty="0">
                        <a:solidFill>
                          <a:srgbClr val="000000"/>
                        </a:solidFill>
                        <a:latin typeface="Comic Sans MS" pitchFamily="66"/>
                      </a:endParaRPr>
                    </a:p>
                    <a:p>
                      <a:pPr lvl="0" algn="l"/>
                      <a:endParaRPr lang="en-GB" sz="1200" u="sng" dirty="0">
                        <a:solidFill>
                          <a:srgbClr val="000000"/>
                        </a:solidFill>
                        <a:latin typeface="Comic Sans MS" pitchFamily="66"/>
                      </a:endParaRPr>
                    </a:p>
                    <a:p>
                      <a:pPr lvl="0" algn="l"/>
                      <a:endParaRPr lang="en-GB" sz="1200" u="sng" dirty="0">
                        <a:solidFill>
                          <a:srgbClr val="000000"/>
                        </a:solidFill>
                        <a:latin typeface="Comic Sans MS" pitchFamily="66"/>
                      </a:endParaRPr>
                    </a:p>
                    <a:p>
                      <a:pPr lvl="0" algn="l"/>
                      <a:endParaRPr lang="en-GB" sz="1200" u="sng" dirty="0">
                        <a:solidFill>
                          <a:srgbClr val="000000"/>
                        </a:solidFill>
                        <a:latin typeface="Comic Sans MS" pitchFamily="66"/>
                      </a:endParaRPr>
                    </a:p>
                    <a:p>
                      <a:pPr lvl="0" algn="l"/>
                      <a:endParaRPr lang="en-GB" sz="1200" u="sng" dirty="0">
                        <a:solidFill>
                          <a:srgbClr val="000000"/>
                        </a:solidFill>
                        <a:latin typeface="Comic Sans MS" pitchFamily="66"/>
                      </a:endParaRPr>
                    </a:p>
                    <a:p>
                      <a:pPr lvl="0" algn="l"/>
                      <a:endParaRPr lang="en-GB" sz="1200" u="sng" dirty="0">
                        <a:solidFill>
                          <a:srgbClr val="000000"/>
                        </a:solidFill>
                        <a:latin typeface="Comic Sans MS" pitchFamily="66"/>
                      </a:endParaRPr>
                    </a:p>
                  </a:txBody>
                  <a:tcPr>
                    <a:lnL w="12701" cap="flat" cmpd="sng" algn="ctr">
                      <a:solidFill>
                        <a:srgbClr val="000000"/>
                      </a:solidFill>
                      <a:prstDash val="solid"/>
                      <a:round/>
                      <a:headEnd type="none" w="med" len="med"/>
                      <a:tailEnd type="none" w="med" len="med"/>
                    </a:lnL>
                    <a:lnR w="12701" cap="flat" cmpd="sng" algn="ctr">
                      <a:solidFill>
                        <a:srgbClr val="000000"/>
                      </a:solidFill>
                      <a:prstDash val="solid"/>
                      <a:round/>
                      <a:headEnd type="none" w="med" len="med"/>
                      <a:tailEnd type="none" w="med" len="med"/>
                    </a:lnR>
                    <a:lnT w="12701" cap="flat" cmpd="sng" algn="ctr">
                      <a:solidFill>
                        <a:srgbClr val="000000"/>
                      </a:solidFill>
                      <a:prstDash val="solid"/>
                      <a:round/>
                      <a:headEnd type="none" w="med" len="med"/>
                      <a:tailEnd type="none" w="med" len="med"/>
                    </a:lnT>
                    <a:lnB w="12701"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819944180"/>
                  </a:ext>
                </a:extLst>
              </a:tr>
            </a:tbl>
          </a:graphicData>
        </a:graphic>
      </p:graphicFrame>
      <p:sp>
        <p:nvSpPr>
          <p:cNvPr id="4" name="Rectangle 4">
            <a:extLst>
              <a:ext uri="{FF2B5EF4-FFF2-40B4-BE49-F238E27FC236}">
                <a16:creationId xmlns:a16="http://schemas.microsoft.com/office/drawing/2014/main" id="{60F9C68B-D949-42A1-88C4-BD4F51D42D7B}"/>
              </a:ext>
            </a:extLst>
          </p:cNvPr>
          <p:cNvSpPr/>
          <p:nvPr/>
        </p:nvSpPr>
        <p:spPr>
          <a:xfrm>
            <a:off x="166256" y="166256"/>
            <a:ext cx="6525487" cy="769441"/>
          </a:xfrm>
          <a:prstGeom prst="rect">
            <a:avLst/>
          </a:prstGeom>
          <a:solidFill>
            <a:srgbClr val="FFFFFF"/>
          </a:solidFill>
          <a:ln w="6345" cap="flat">
            <a:solidFill>
              <a:srgbClr val="000000"/>
            </a:solidFill>
            <a:prstDash val="solid"/>
            <a:miter/>
          </a:ln>
        </p:spPr>
        <p:txBody>
          <a:bodyPr vert="horz" wrap="square" lIns="91440" tIns="45720" rIns="91440" bIns="45720" anchor="t" anchorCtr="0" compatLnSpc="1">
            <a:spAutoFit/>
          </a:bodyPr>
          <a:lstStyle/>
          <a:p>
            <a:pPr lvl="0" algn="ctr">
              <a:defRPr sz="1800" b="0" i="0" u="none" strike="noStrike" kern="0" cap="none" spc="0" baseline="0">
                <a:solidFill>
                  <a:srgbClr val="000000"/>
                </a:solidFill>
                <a:uFillTx/>
              </a:defRPr>
            </a:pPr>
            <a:r>
              <a:rPr lang="en-GB" sz="1100" b="1" u="sng" dirty="0">
                <a:solidFill>
                  <a:srgbClr val="000000"/>
                </a:solidFill>
                <a:latin typeface="Comic Sans MS" pitchFamily="66"/>
              </a:rPr>
              <a:t>1.2 God as omnipotent, loving and just</a:t>
            </a:r>
          </a:p>
          <a:p>
            <a:pPr marL="171450" lvl="0" indent="-171450">
              <a:buSzPct val="100000"/>
              <a:buFont typeface="Arial" pitchFamily="34"/>
              <a:buChar char="•"/>
              <a:defRPr sz="1800" b="0" i="0" u="none" strike="noStrike" kern="0" cap="none" spc="0" baseline="0">
                <a:solidFill>
                  <a:srgbClr val="000000"/>
                </a:solidFill>
                <a:uFillTx/>
              </a:defRPr>
            </a:pPr>
            <a:r>
              <a:rPr lang="en-GB" sz="1100" dirty="0">
                <a:solidFill>
                  <a:srgbClr val="000000"/>
                </a:solidFill>
                <a:latin typeface="Comic Sans MS" pitchFamily="66"/>
              </a:rPr>
              <a:t>Understand some qualities of God.</a:t>
            </a:r>
          </a:p>
          <a:p>
            <a:pPr marL="171450" lvl="0" indent="-171450">
              <a:buSzPct val="100000"/>
              <a:buFont typeface="Arial" pitchFamily="34"/>
              <a:buChar char="•"/>
              <a:defRPr sz="1800" b="0" i="0" u="none" strike="noStrike" kern="0" cap="none" spc="0" baseline="0">
                <a:solidFill>
                  <a:srgbClr val="000000"/>
                </a:solidFill>
                <a:uFillTx/>
              </a:defRPr>
            </a:pPr>
            <a:r>
              <a:rPr lang="en-GB" sz="1100" dirty="0">
                <a:solidFill>
                  <a:srgbClr val="000000"/>
                </a:solidFill>
                <a:latin typeface="Comic Sans MS" pitchFamily="66"/>
              </a:rPr>
              <a:t>Consider to what extent these qualities of God can be found in human beings.</a:t>
            </a:r>
          </a:p>
          <a:p>
            <a:pPr marL="171450" lvl="0" indent="-171450">
              <a:buSzPct val="100000"/>
              <a:buFont typeface="Arial" pitchFamily="34"/>
              <a:buChar char="•"/>
              <a:defRPr sz="1800" b="0" i="0" u="none" strike="noStrike" kern="0" cap="none" spc="0" baseline="0">
                <a:solidFill>
                  <a:srgbClr val="000000"/>
                </a:solidFill>
                <a:uFillTx/>
              </a:defRPr>
            </a:pPr>
            <a:r>
              <a:rPr lang="en-GB" sz="1100" dirty="0">
                <a:solidFill>
                  <a:srgbClr val="000000"/>
                </a:solidFill>
                <a:latin typeface="Comic Sans MS" pitchFamily="66"/>
              </a:rPr>
              <a:t>Consider the problem of evil and suffering in relation to the qualities of God</a:t>
            </a:r>
          </a:p>
        </p:txBody>
      </p:sp>
      <p:sp>
        <p:nvSpPr>
          <p:cNvPr id="5" name="Rectangle 17">
            <a:extLst>
              <a:ext uri="{FF2B5EF4-FFF2-40B4-BE49-F238E27FC236}">
                <a16:creationId xmlns:a16="http://schemas.microsoft.com/office/drawing/2014/main" id="{F1B1881C-E265-45EC-BC2D-6854CFF78C28}"/>
              </a:ext>
            </a:extLst>
          </p:cNvPr>
          <p:cNvSpPr/>
          <p:nvPr/>
        </p:nvSpPr>
        <p:spPr>
          <a:xfrm>
            <a:off x="6317671" y="9438967"/>
            <a:ext cx="374071" cy="318165"/>
          </a:xfrm>
          <a:prstGeom prst="rect">
            <a:avLst/>
          </a:prstGeom>
          <a:solidFill>
            <a:srgbClr val="FFFFFF"/>
          </a:solidFill>
          <a:ln w="6345" cap="flat">
            <a:solidFill>
              <a:srgbClr val="FFFFFF"/>
            </a:solidFill>
            <a:prstDash val="solid"/>
            <a:miter/>
          </a:ln>
        </p:spPr>
        <p:txBody>
          <a:bodyPr vert="horz" wrap="square" lIns="91440" tIns="45720" rIns="91440" bIns="45720" anchor="t" anchorCtr="1" compatLnSpc="1">
            <a:spAutoFit/>
          </a:bodyPr>
          <a:lstStyle/>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100" kern="0" dirty="0">
                <a:solidFill>
                  <a:srgbClr val="000000"/>
                </a:solidFill>
                <a:latin typeface="Comic Sans MS" pitchFamily="66"/>
              </a:rPr>
              <a:t>7</a:t>
            </a:r>
            <a:endParaRPr lang="en-GB" sz="1100" b="0" i="0" u="none" strike="noStrike" kern="0" cap="none" spc="0" baseline="0" dirty="0">
              <a:solidFill>
                <a:srgbClr val="000000"/>
              </a:solidFill>
              <a:uFillTx/>
              <a:latin typeface="Comic Sans MS" pitchFamily="66"/>
            </a:endParaRPr>
          </a:p>
        </p:txBody>
      </p:sp>
      <p:sp>
        <p:nvSpPr>
          <p:cNvPr id="6" name="Rounded Rectangle 7">
            <a:extLst>
              <a:ext uri="{FF2B5EF4-FFF2-40B4-BE49-F238E27FC236}">
                <a16:creationId xmlns:a16="http://schemas.microsoft.com/office/drawing/2014/main" id="{C71677F7-D42F-4BA7-900D-0B5C892370CB}"/>
              </a:ext>
            </a:extLst>
          </p:cNvPr>
          <p:cNvSpPr/>
          <p:nvPr/>
        </p:nvSpPr>
        <p:spPr>
          <a:xfrm>
            <a:off x="166255" y="2331791"/>
            <a:ext cx="6525487" cy="2960370"/>
          </a:xfrm>
          <a:custGeom>
            <a:avLst>
              <a:gd name="f10" fmla="val 0"/>
            </a:avLst>
            <a:gdLst>
              <a:gd name="f1" fmla="val 10800000"/>
              <a:gd name="f2" fmla="val 5400000"/>
              <a:gd name="f3" fmla="val 16200000"/>
              <a:gd name="f4" fmla="val w"/>
              <a:gd name="f5" fmla="val h"/>
              <a:gd name="f6" fmla="val ss"/>
              <a:gd name="f7" fmla="val 0"/>
              <a:gd name="f8" fmla="*/ 5419351 1 1725033"/>
              <a:gd name="f9" fmla="val 45"/>
              <a:gd name="f10" fmla="val 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FFFFFF"/>
          </a:solidFill>
          <a:ln w="38103" cap="flat">
            <a:solidFill>
              <a:srgbClr val="FF0000"/>
            </a:solidFill>
            <a:prstDash val="solid"/>
            <a:miter/>
          </a:ln>
        </p:spPr>
        <p:txBody>
          <a:bodyPr vert="horz" wrap="square" lIns="91440" tIns="45720" rIns="91440" bIns="45720" anchor="ctr" anchorCtr="0" compatLnSpc="1">
            <a:no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sng" strike="noStrike" kern="1200" cap="none" spc="0" baseline="0" dirty="0">
                <a:solidFill>
                  <a:srgbClr val="000000"/>
                </a:solidFill>
                <a:uFillTx/>
                <a:latin typeface="Comic Sans MS" pitchFamily="66"/>
              </a:rPr>
              <a:t>GCSE 4 Marker </a:t>
            </a:r>
          </a:p>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sng" strike="noStrike" kern="1200" cap="none" spc="0" baseline="0" dirty="0">
                <a:solidFill>
                  <a:srgbClr val="000000"/>
                </a:solidFill>
                <a:uFillTx/>
                <a:latin typeface="Comic Sans MS" pitchFamily="66"/>
              </a:rPr>
              <a:t>Explain two reasons why the qualities of God are important to Christians</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200" b="0" i="0" u="none" strike="noStrike" kern="1200" cap="none" spc="0" baseline="0" dirty="0">
              <a:solidFill>
                <a:srgbClr val="000000"/>
              </a:solidFill>
              <a:uFillTx/>
              <a:latin typeface="Comic Sans MS" pitchFamily="66"/>
            </a:endParaRPr>
          </a:p>
        </p:txBody>
      </p:sp>
      <p:sp>
        <p:nvSpPr>
          <p:cNvPr id="7" name="Rounded Rectangle 7">
            <a:extLst>
              <a:ext uri="{FF2B5EF4-FFF2-40B4-BE49-F238E27FC236}">
                <a16:creationId xmlns:a16="http://schemas.microsoft.com/office/drawing/2014/main" id="{5FFA6331-EB13-4105-992B-1C0FB659EF08}"/>
              </a:ext>
            </a:extLst>
          </p:cNvPr>
          <p:cNvSpPr/>
          <p:nvPr/>
        </p:nvSpPr>
        <p:spPr>
          <a:xfrm>
            <a:off x="166255" y="1190342"/>
            <a:ext cx="6525487" cy="1056082"/>
          </a:xfrm>
          <a:custGeom>
            <a:avLst>
              <a:gd name="f10" fmla="val 0"/>
            </a:avLst>
            <a:gdLst>
              <a:gd name="f1" fmla="val 10800000"/>
              <a:gd name="f2" fmla="val 5400000"/>
              <a:gd name="f3" fmla="val 16200000"/>
              <a:gd name="f4" fmla="val w"/>
              <a:gd name="f5" fmla="val h"/>
              <a:gd name="f6" fmla="val ss"/>
              <a:gd name="f7" fmla="val 0"/>
              <a:gd name="f8" fmla="*/ 5419351 1 1725033"/>
              <a:gd name="f9" fmla="val 45"/>
              <a:gd name="f10" fmla="val 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FFFFFF"/>
          </a:solidFill>
          <a:ln w="38103" cap="flat">
            <a:solidFill>
              <a:srgbClr val="FF0000"/>
            </a:solidFill>
            <a:prstDash val="solid"/>
            <a:miter/>
          </a:ln>
        </p:spPr>
        <p:txBody>
          <a:bodyPr vert="horz" wrap="square" lIns="91440" tIns="45720" rIns="91440" bIns="45720" anchor="ctr" anchorCtr="0" compatLnSpc="1">
            <a:noAutofit/>
          </a:bodyPr>
          <a:lstStyle/>
          <a:p>
            <a:pPr algn="ctr"/>
            <a:r>
              <a:rPr lang="en-US" sz="1200" u="sng" dirty="0">
                <a:solidFill>
                  <a:srgbClr val="000000"/>
                </a:solidFill>
                <a:latin typeface="Comic Sans MS"/>
                <a:cs typeface="Comic Sans MS"/>
              </a:rPr>
              <a:t>Name two of the qualities of God. (2 marks)</a:t>
            </a:r>
          </a:p>
          <a:p>
            <a:pPr algn="ctr"/>
            <a:endParaRPr lang="en-US" sz="1200" u="sng" dirty="0">
              <a:solidFill>
                <a:srgbClr val="000000"/>
              </a:solidFill>
              <a:latin typeface="Comic Sans MS"/>
              <a:cs typeface="Comic Sans MS"/>
            </a:endParaRP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1)_________________________________________________________________</a:t>
            </a: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200" b="0" i="0" u="none" strike="noStrike" kern="1200" cap="none" spc="0" baseline="0" dirty="0">
              <a:solidFill>
                <a:srgbClr val="000000"/>
              </a:solidFill>
              <a:uFillTx/>
              <a:latin typeface="Comic Sans MS" pitchFamily="66"/>
            </a:endParaRP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2) ________________________________________________________________</a:t>
            </a:r>
          </a:p>
        </p:txBody>
      </p:sp>
    </p:spTree>
    <p:extLst>
      <p:ext uri="{BB962C8B-B14F-4D97-AF65-F5344CB8AC3E}">
        <p14:creationId xmlns:p14="http://schemas.microsoft.com/office/powerpoint/2010/main" val="14445962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7">
            <a:extLst>
              <a:ext uri="{FF2B5EF4-FFF2-40B4-BE49-F238E27FC236}">
                <a16:creationId xmlns:a16="http://schemas.microsoft.com/office/drawing/2014/main" id="{5CB2B1C5-46C4-4B04-B995-67A526E8F8FA}"/>
              </a:ext>
            </a:extLst>
          </p:cNvPr>
          <p:cNvSpPr/>
          <p:nvPr/>
        </p:nvSpPr>
        <p:spPr>
          <a:xfrm>
            <a:off x="166256" y="148873"/>
            <a:ext cx="6525487" cy="9608259"/>
          </a:xfrm>
          <a:custGeom>
            <a:avLst>
              <a:gd name="f10" fmla="val 0"/>
            </a:avLst>
            <a:gdLst>
              <a:gd name="f1" fmla="val 10800000"/>
              <a:gd name="f2" fmla="val 5400000"/>
              <a:gd name="f3" fmla="val 16200000"/>
              <a:gd name="f4" fmla="val w"/>
              <a:gd name="f5" fmla="val h"/>
              <a:gd name="f6" fmla="val ss"/>
              <a:gd name="f7" fmla="val 0"/>
              <a:gd name="f8" fmla="*/ 5419351 1 1725033"/>
              <a:gd name="f9" fmla="val 45"/>
              <a:gd name="f10" fmla="val 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FFFFFF"/>
          </a:solidFill>
          <a:ln w="38103" cap="flat">
            <a:solidFill>
              <a:srgbClr val="FF0000"/>
            </a:solidFill>
            <a:prstDash val="solid"/>
            <a:miter/>
          </a:ln>
        </p:spPr>
        <p:txBody>
          <a:bodyPr vert="horz" wrap="square" lIns="91440" tIns="45720" rIns="91440" bIns="45720" anchor="ctr" anchorCtr="0" compatLnSpc="1">
            <a:noAutofit/>
          </a:bodyPr>
          <a:lstStyle/>
          <a:p>
            <a:pPr algn="ctr" defTabSz="457200">
              <a:lnSpc>
                <a:spcPct val="150000"/>
              </a:lnSpc>
              <a:defRPr sz="1800" b="0" i="0" u="none" strike="noStrike" kern="0" cap="none" spc="0" baseline="0">
                <a:solidFill>
                  <a:srgbClr val="000000"/>
                </a:solidFill>
                <a:uFillTx/>
              </a:defRPr>
            </a:pPr>
            <a:r>
              <a:rPr lang="en-US" sz="1200" i="1" dirty="0">
                <a:solidFill>
                  <a:srgbClr val="000000"/>
                </a:solidFill>
                <a:latin typeface="Comic Sans MS"/>
                <a:cs typeface="Comic Sans MS"/>
              </a:rPr>
              <a:t>GCSE 12 Marker: “If God were loving there would be no suffering in the world”</a:t>
            </a:r>
            <a:endParaRPr lang="en-GB" sz="1200" b="0" i="0" u="none" strike="noStrike" kern="1200" cap="none" spc="0" baseline="0" dirty="0">
              <a:solidFill>
                <a:srgbClr val="000000"/>
              </a:solidFill>
              <a:uFillTx/>
              <a:latin typeface="Comic Sans MS" pitchFamily="66"/>
            </a:endParaRP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a:p>
            <a:pPr marL="0" marR="0" lvl="0" indent="0" algn="l" defTabSz="4572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000000"/>
                </a:solidFill>
                <a:uFillTx/>
                <a:latin typeface="Comic Sans MS" pitchFamily="66"/>
              </a:rPr>
              <a:t>__________________________________________________________________</a:t>
            </a:r>
          </a:p>
        </p:txBody>
      </p:sp>
      <p:sp>
        <p:nvSpPr>
          <p:cNvPr id="4" name="Rectangle 17">
            <a:extLst>
              <a:ext uri="{FF2B5EF4-FFF2-40B4-BE49-F238E27FC236}">
                <a16:creationId xmlns:a16="http://schemas.microsoft.com/office/drawing/2014/main" id="{1C5CF520-5FCB-49D2-88AC-FB6461FCCE8A}"/>
              </a:ext>
            </a:extLst>
          </p:cNvPr>
          <p:cNvSpPr/>
          <p:nvPr/>
        </p:nvSpPr>
        <p:spPr>
          <a:xfrm>
            <a:off x="6317671" y="9438967"/>
            <a:ext cx="374071" cy="318165"/>
          </a:xfrm>
          <a:prstGeom prst="rect">
            <a:avLst/>
          </a:prstGeom>
          <a:solidFill>
            <a:srgbClr val="FFFFFF"/>
          </a:solidFill>
          <a:ln w="6345" cap="flat">
            <a:solidFill>
              <a:srgbClr val="FFFFFF"/>
            </a:solidFill>
            <a:prstDash val="solid"/>
            <a:miter/>
          </a:ln>
        </p:spPr>
        <p:txBody>
          <a:bodyPr vert="horz" wrap="square" lIns="91440" tIns="45720" rIns="91440" bIns="45720" anchor="t" anchorCtr="1" compatLnSpc="1">
            <a:spAutoFit/>
          </a:bodyPr>
          <a:lstStyle/>
          <a:p>
            <a:pPr marL="0" marR="0" lvl="0" indent="0" algn="ctr"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GB" sz="1100" b="0" i="0" u="none" strike="noStrike" kern="0" cap="none" spc="0" baseline="0" dirty="0">
                <a:solidFill>
                  <a:srgbClr val="000000"/>
                </a:solidFill>
                <a:uFillTx/>
                <a:latin typeface="Comic Sans MS" pitchFamily="66"/>
              </a:rPr>
              <a:t>8</a:t>
            </a:r>
          </a:p>
        </p:txBody>
      </p:sp>
    </p:spTree>
    <p:extLst>
      <p:ext uri="{BB962C8B-B14F-4D97-AF65-F5344CB8AC3E}">
        <p14:creationId xmlns:p14="http://schemas.microsoft.com/office/powerpoint/2010/main" val="13184934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Office%20Theme</Template>
  <TotalTime>1397</TotalTime>
  <Words>3144</Words>
  <Application>Microsoft Office PowerPoint</Application>
  <PresentationFormat>A4 Paper (210x297 mm)</PresentationFormat>
  <Paragraphs>437</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Calibri Light</vt:lpstr>
      <vt:lpstr>Comic Sans MS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Thomas, Ms R</dc:creator>
  <cp:lastModifiedBy>Dunne, V (SHS Teacher)</cp:lastModifiedBy>
  <cp:revision>65</cp:revision>
  <dcterms:created xsi:type="dcterms:W3CDTF">2020-03-21T07:46:27Z</dcterms:created>
  <dcterms:modified xsi:type="dcterms:W3CDTF">2020-06-04T12:57:08Z</dcterms:modified>
</cp:coreProperties>
</file>