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16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03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3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5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08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32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8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44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19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44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1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F0FA1-51F5-446C-BC38-03B6FB1BEF98}" type="datetimeFigureOut">
              <a:rPr lang="en-GB" smtClean="0"/>
              <a:t>27/06/2020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43877-291A-4A6E-8D15-32C7A15FAB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38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064428"/>
          </a:xfrm>
        </p:spPr>
        <p:txBody>
          <a:bodyPr>
            <a:normAutofit fontScale="90000"/>
          </a:bodyPr>
          <a:lstStyle/>
          <a:p>
            <a:r>
              <a:rPr lang="en-GB" dirty="0"/>
              <a:t>RO21 </a:t>
            </a:r>
            <a:br>
              <a:rPr lang="en-GB" dirty="0"/>
            </a:br>
            <a:r>
              <a:rPr lang="en-GB" dirty="0"/>
              <a:t>LO1: Review Exam Questions</a:t>
            </a:r>
            <a:br>
              <a:rPr lang="en-GB" dirty="0"/>
            </a:br>
            <a:br>
              <a:rPr lang="en-GB" dirty="0"/>
            </a:br>
            <a:r>
              <a:rPr lang="en-GB" sz="2400" dirty="0"/>
              <a:t>Have a go at answering the exam questions.</a:t>
            </a:r>
            <a:br>
              <a:rPr lang="en-GB" sz="2400" dirty="0"/>
            </a:br>
            <a:r>
              <a:rPr lang="en-GB" sz="2400" dirty="0"/>
              <a:t>The answers and mark scheme are on the slide after each question.</a:t>
            </a:r>
            <a:br>
              <a:rPr lang="en-GB" sz="2400" dirty="0"/>
            </a:br>
            <a:r>
              <a:rPr lang="en-GB" sz="2400" dirty="0"/>
              <a:t>Use the mark scheme to help.</a:t>
            </a:r>
            <a:br>
              <a:rPr lang="en-GB" sz="2400" dirty="0"/>
            </a:br>
            <a:r>
              <a:rPr lang="en-GB" sz="2400" dirty="0"/>
              <a:t>No cheating.</a:t>
            </a:r>
            <a:br>
              <a:rPr lang="en-GB" sz="2400" dirty="0"/>
            </a:br>
            <a:r>
              <a:rPr lang="en-GB" sz="2400" dirty="0"/>
              <a:t>Remember 1 mark per minute. </a:t>
            </a:r>
            <a:br>
              <a:rPr lang="en-GB" sz="2400" dirty="0"/>
            </a:br>
            <a:br>
              <a:rPr lang="en-GB" sz="2400" dirty="0"/>
            </a:br>
            <a:r>
              <a:rPr lang="en-GB" sz="2400" dirty="0"/>
              <a:t>If there are 2 marks per question – you need to write 2 things (answer and explain why/how)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062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44" y="193834"/>
            <a:ext cx="10485755" cy="648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31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4" y="203359"/>
            <a:ext cx="9444355" cy="640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4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15"/>
          <a:stretch/>
        </p:blipFill>
        <p:spPr>
          <a:xfrm>
            <a:off x="222068" y="124425"/>
            <a:ext cx="11747863" cy="9328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21775"/>
            <a:ext cx="10647998" cy="535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5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736"/>
          <a:stretch/>
        </p:blipFill>
        <p:spPr>
          <a:xfrm>
            <a:off x="195262" y="365125"/>
            <a:ext cx="11418105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697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11" t="-19120" r="-966" b="78106"/>
          <a:stretch/>
        </p:blipFill>
        <p:spPr>
          <a:xfrm>
            <a:off x="1841862" y="-1513132"/>
            <a:ext cx="8269768" cy="37207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79669" y="2586446"/>
            <a:ext cx="49116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CHOICE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PROTECTION FROM HARM AND ABUSE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CONFIDENTIALITY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  <a:p>
            <a:pPr algn="r"/>
            <a:r>
              <a:rPr lang="en-GB" b="1" dirty="0">
                <a:latin typeface="Comic Sans MS" panose="030F0702030302020204" pitchFamily="66" charset="0"/>
              </a:rPr>
              <a:t>(6 MARKS</a:t>
            </a:r>
            <a:r>
              <a:rPr lang="en-GB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4865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523" y="161925"/>
            <a:ext cx="9629775" cy="669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435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4" ma:contentTypeDescription="Create a new document." ma:contentTypeScope="" ma:versionID="afbe17599e5732f85f7762e837023a3c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7070c4e13ff1988b69899abff9cda233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E813B8-3CDB-4DC0-849D-8509C7F6D63E}">
  <ds:schemaRefs>
    <ds:schemaRef ds:uri="http://schemas.microsoft.com/office/2006/documentManagement/types"/>
    <ds:schemaRef ds:uri="http://schemas.microsoft.com/office/2006/metadata/properties"/>
    <ds:schemaRef ds:uri="e8eb7d5e-0f43-4d7c-9ede-4a25dc3993c6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1d24635c-9b6a-4be4-85eb-13301a09637f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71599BD-702F-4C96-A032-018D9F3D8B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D4D072-140E-4E41-8D8E-0117D5C311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86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RO21  LO1: Review Exam Questions  Have a go at answering the exam questions. The answers and mark scheme are on the slide after each question. Use the mark scheme to help. No cheating. Remember 1 mark per minute.   If there are 2 marks per question – you need to write 2 things (answer and explain why/how)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Beaufort Co-operative Academy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LJ.Davis (L.Jennings)</dc:creator>
  <cp:lastModifiedBy>Hannah Taylor</cp:lastModifiedBy>
  <cp:revision>9</cp:revision>
  <dcterms:created xsi:type="dcterms:W3CDTF">2017-11-24T16:07:45Z</dcterms:created>
  <dcterms:modified xsi:type="dcterms:W3CDTF">2020-06-27T14:45:23Z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