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4" r:id="rId4"/>
    <p:sldId id="263" r:id="rId5"/>
    <p:sldId id="260" r:id="rId6"/>
    <p:sldId id="265" r:id="rId7"/>
    <p:sldId id="261" r:id="rId8"/>
    <p:sldId id="262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01195B4-E0CD-4779-85C3-8286FF2F2623}" v="26" dt="2020-07-04T15:27:13.9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57" d="100"/>
          <a:sy n="57" d="100"/>
        </p:scale>
        <p:origin x="72" y="13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microsoft.com/office/2015/10/relationships/revisionInfo" Target="revisionInfo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laire Jackson" userId="e8427158dfae3fd9" providerId="LiveId" clId="{801195B4-E0CD-4779-85C3-8286FF2F2623}"/>
    <pc:docChg chg="custSel addSld modSld">
      <pc:chgData name="Claire Jackson" userId="e8427158dfae3fd9" providerId="LiveId" clId="{801195B4-E0CD-4779-85C3-8286FF2F2623}" dt="2020-07-04T15:27:29.309" v="156" actId="115"/>
      <pc:docMkLst>
        <pc:docMk/>
      </pc:docMkLst>
      <pc:sldChg chg="modSp mod">
        <pc:chgData name="Claire Jackson" userId="e8427158dfae3fd9" providerId="LiveId" clId="{801195B4-E0CD-4779-85C3-8286FF2F2623}" dt="2020-07-04T15:22:00.039" v="53" actId="20577"/>
        <pc:sldMkLst>
          <pc:docMk/>
          <pc:sldMk cId="287307640" sldId="259"/>
        </pc:sldMkLst>
        <pc:spChg chg="mod">
          <ac:chgData name="Claire Jackson" userId="e8427158dfae3fd9" providerId="LiveId" clId="{801195B4-E0CD-4779-85C3-8286FF2F2623}" dt="2020-07-04T15:22:00.039" v="53" actId="20577"/>
          <ac:spMkLst>
            <pc:docMk/>
            <pc:sldMk cId="287307640" sldId="259"/>
            <ac:spMk id="3" creationId="{00000000-0000-0000-0000-000000000000}"/>
          </ac:spMkLst>
        </pc:spChg>
      </pc:sldChg>
      <pc:sldChg chg="modSp">
        <pc:chgData name="Claire Jackson" userId="e8427158dfae3fd9" providerId="LiveId" clId="{801195B4-E0CD-4779-85C3-8286FF2F2623}" dt="2020-07-04T15:22:53.658" v="71" actId="20577"/>
        <pc:sldMkLst>
          <pc:docMk/>
          <pc:sldMk cId="3408409364" sldId="263"/>
        </pc:sldMkLst>
        <pc:graphicFrameChg chg="mod">
          <ac:chgData name="Claire Jackson" userId="e8427158dfae3fd9" providerId="LiveId" clId="{801195B4-E0CD-4779-85C3-8286FF2F2623}" dt="2020-07-04T15:22:53.658" v="71" actId="20577"/>
          <ac:graphicFrameMkLst>
            <pc:docMk/>
            <pc:sldMk cId="3408409364" sldId="263"/>
            <ac:graphicFrameMk id="2" creationId="{2767942C-14FD-4258-913B-7CA0EDD8BE01}"/>
          </ac:graphicFrameMkLst>
        </pc:graphicFrameChg>
      </pc:sldChg>
      <pc:sldChg chg="modSp">
        <pc:chgData name="Claire Jackson" userId="e8427158dfae3fd9" providerId="LiveId" clId="{801195B4-E0CD-4779-85C3-8286FF2F2623}" dt="2020-07-04T15:22:33.017" v="59" actId="20577"/>
        <pc:sldMkLst>
          <pc:docMk/>
          <pc:sldMk cId="2240797746" sldId="264"/>
        </pc:sldMkLst>
        <pc:graphicFrameChg chg="mod">
          <ac:chgData name="Claire Jackson" userId="e8427158dfae3fd9" providerId="LiveId" clId="{801195B4-E0CD-4779-85C3-8286FF2F2623}" dt="2020-07-04T15:22:33.017" v="59" actId="20577"/>
          <ac:graphicFrameMkLst>
            <pc:docMk/>
            <pc:sldMk cId="2240797746" sldId="264"/>
            <ac:graphicFrameMk id="2" creationId="{189D2EEF-72EB-4037-97CA-940B7C118700}"/>
          </ac:graphicFrameMkLst>
        </pc:graphicFrameChg>
      </pc:sldChg>
      <pc:sldChg chg="modSp new mod">
        <pc:chgData name="Claire Jackson" userId="e8427158dfae3fd9" providerId="LiveId" clId="{801195B4-E0CD-4779-85C3-8286FF2F2623}" dt="2020-07-04T15:27:29.309" v="156" actId="115"/>
        <pc:sldMkLst>
          <pc:docMk/>
          <pc:sldMk cId="2567036751" sldId="265"/>
        </pc:sldMkLst>
        <pc:spChg chg="mod">
          <ac:chgData name="Claire Jackson" userId="e8427158dfae3fd9" providerId="LiveId" clId="{801195B4-E0CD-4779-85C3-8286FF2F2623}" dt="2020-07-04T15:27:29.309" v="156" actId="115"/>
          <ac:spMkLst>
            <pc:docMk/>
            <pc:sldMk cId="2567036751" sldId="265"/>
            <ac:spMk id="2" creationId="{F47CB59D-986D-4FF0-A2A7-374498D7BC05}"/>
          </ac:spMkLst>
        </pc:spChg>
        <pc:spChg chg="mod">
          <ac:chgData name="Claire Jackson" userId="e8427158dfae3fd9" providerId="LiveId" clId="{801195B4-E0CD-4779-85C3-8286FF2F2623}" dt="2020-07-04T15:27:13.914" v="154" actId="20577"/>
          <ac:spMkLst>
            <pc:docMk/>
            <pc:sldMk cId="2567036751" sldId="265"/>
            <ac:spMk id="3" creationId="{58C0EEFA-11CE-4974-B095-43E5CD5D8695}"/>
          </ac:spMkLst>
        </pc:spChg>
      </pc:sld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120502-7A9C-43E5-A02B-378585CC388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C9D82E8-2D18-48AE-8504-AF5711839E4A}">
      <dgm:prSet phldrT="[Text]"/>
      <dgm:spPr/>
      <dgm:t>
        <a:bodyPr/>
        <a:lstStyle/>
        <a:p>
          <a:r>
            <a:rPr lang="en-GB" dirty="0"/>
            <a:t>Rights</a:t>
          </a:r>
        </a:p>
      </dgm:t>
    </dgm:pt>
    <dgm:pt modelId="{02CD2FAB-3E3E-4B46-9887-866BAE89E6B0}" type="parTrans" cxnId="{7F8B5932-FE7A-45BA-9570-D2FF62DDAFD5}">
      <dgm:prSet/>
      <dgm:spPr/>
      <dgm:t>
        <a:bodyPr/>
        <a:lstStyle/>
        <a:p>
          <a:endParaRPr lang="en-GB"/>
        </a:p>
      </dgm:t>
    </dgm:pt>
    <dgm:pt modelId="{2196D3D6-155A-49F5-8B9B-3F2315C6187B}" type="sibTrans" cxnId="{7F8B5932-FE7A-45BA-9570-D2FF62DDAFD5}">
      <dgm:prSet/>
      <dgm:spPr/>
      <dgm:t>
        <a:bodyPr/>
        <a:lstStyle/>
        <a:p>
          <a:endParaRPr lang="en-GB"/>
        </a:p>
      </dgm:t>
    </dgm:pt>
    <dgm:pt modelId="{4A8212B8-5967-4F8D-8064-3B7634CBA9F1}">
      <dgm:prSet phldrT="[Text]"/>
      <dgm:spPr/>
      <dgm:t>
        <a:bodyPr/>
        <a:lstStyle/>
        <a:p>
          <a:r>
            <a:rPr lang="en-GB" dirty="0"/>
            <a:t>Housing and leaving home</a:t>
          </a:r>
        </a:p>
      </dgm:t>
    </dgm:pt>
    <dgm:pt modelId="{49169503-D730-40CC-89BF-D0AAADF94624}" type="parTrans" cxnId="{A3753148-3F66-45A2-9239-BA622FEF4E8E}">
      <dgm:prSet/>
      <dgm:spPr/>
      <dgm:t>
        <a:bodyPr/>
        <a:lstStyle/>
        <a:p>
          <a:endParaRPr lang="en-GB"/>
        </a:p>
      </dgm:t>
    </dgm:pt>
    <dgm:pt modelId="{656CBA3A-C2EA-4598-8792-9DF7FFE4FB02}" type="sibTrans" cxnId="{A3753148-3F66-45A2-9239-BA622FEF4E8E}">
      <dgm:prSet/>
      <dgm:spPr/>
      <dgm:t>
        <a:bodyPr/>
        <a:lstStyle/>
        <a:p>
          <a:endParaRPr lang="en-GB"/>
        </a:p>
      </dgm:t>
    </dgm:pt>
    <dgm:pt modelId="{009CA40B-C00A-436F-B5FF-54E6B96B9930}">
      <dgm:prSet phldrT="[Text]"/>
      <dgm:spPr/>
      <dgm:t>
        <a:bodyPr/>
        <a:lstStyle/>
        <a:p>
          <a:r>
            <a:rPr lang="en-GB" dirty="0"/>
            <a:t>Leaving school</a:t>
          </a:r>
        </a:p>
      </dgm:t>
    </dgm:pt>
    <dgm:pt modelId="{0CADD2D9-8125-4E16-A943-814425B299DD}" type="parTrans" cxnId="{7A3A1A6C-F35D-4C43-80BF-2A4521E09325}">
      <dgm:prSet/>
      <dgm:spPr/>
      <dgm:t>
        <a:bodyPr/>
        <a:lstStyle/>
        <a:p>
          <a:endParaRPr lang="en-GB"/>
        </a:p>
      </dgm:t>
    </dgm:pt>
    <dgm:pt modelId="{F612983F-1628-4231-B079-DCBE2EA70D5C}" type="sibTrans" cxnId="{7A3A1A6C-F35D-4C43-80BF-2A4521E09325}">
      <dgm:prSet/>
      <dgm:spPr/>
      <dgm:t>
        <a:bodyPr/>
        <a:lstStyle/>
        <a:p>
          <a:endParaRPr lang="en-GB"/>
        </a:p>
      </dgm:t>
    </dgm:pt>
    <dgm:pt modelId="{7E40E3DF-3F44-4C9A-AF50-94F1BA2E4A27}">
      <dgm:prSet phldrT="[Text]"/>
      <dgm:spPr/>
      <dgm:t>
        <a:bodyPr/>
        <a:lstStyle/>
        <a:p>
          <a:r>
            <a:rPr lang="en-GB" dirty="0"/>
            <a:t>Benefits and money</a:t>
          </a:r>
        </a:p>
      </dgm:t>
    </dgm:pt>
    <dgm:pt modelId="{0C5214AF-9CD2-42F4-B862-86C6E408E601}" type="parTrans" cxnId="{38221D24-F497-438B-A2AD-E5369BFDA3D7}">
      <dgm:prSet/>
      <dgm:spPr/>
      <dgm:t>
        <a:bodyPr/>
        <a:lstStyle/>
        <a:p>
          <a:endParaRPr lang="en-GB"/>
        </a:p>
      </dgm:t>
    </dgm:pt>
    <dgm:pt modelId="{472BD8B8-F894-4B25-9484-B37FDD25A559}" type="sibTrans" cxnId="{38221D24-F497-438B-A2AD-E5369BFDA3D7}">
      <dgm:prSet/>
      <dgm:spPr/>
      <dgm:t>
        <a:bodyPr/>
        <a:lstStyle/>
        <a:p>
          <a:endParaRPr lang="en-GB"/>
        </a:p>
      </dgm:t>
    </dgm:pt>
    <dgm:pt modelId="{71A4C1DF-1E8E-45C9-88CD-AE71C4EBD2E3}">
      <dgm:prSet phldrT="[Text]"/>
      <dgm:spPr/>
      <dgm:t>
        <a:bodyPr/>
        <a:lstStyle/>
        <a:p>
          <a:r>
            <a:rPr lang="en-GB" dirty="0"/>
            <a:t>Driving</a:t>
          </a:r>
        </a:p>
      </dgm:t>
    </dgm:pt>
    <dgm:pt modelId="{FDCB9739-8A9E-430A-8153-7368FAE4062C}" type="parTrans" cxnId="{B5655B07-695F-4039-9390-7B502DD2D7A3}">
      <dgm:prSet/>
      <dgm:spPr/>
      <dgm:t>
        <a:bodyPr/>
        <a:lstStyle/>
        <a:p>
          <a:endParaRPr lang="en-GB"/>
        </a:p>
      </dgm:t>
    </dgm:pt>
    <dgm:pt modelId="{F0D8D6A6-39E3-4F8B-9B3C-51EE1227822A}" type="sibTrans" cxnId="{B5655B07-695F-4039-9390-7B502DD2D7A3}">
      <dgm:prSet/>
      <dgm:spPr/>
      <dgm:t>
        <a:bodyPr/>
        <a:lstStyle/>
        <a:p>
          <a:endParaRPr lang="en-GB"/>
        </a:p>
      </dgm:t>
    </dgm:pt>
    <dgm:pt modelId="{CA5E9763-CA10-4E57-B623-7878DF4FB666}">
      <dgm:prSet phldrT="[Text]"/>
      <dgm:spPr/>
      <dgm:t>
        <a:bodyPr/>
        <a:lstStyle/>
        <a:p>
          <a:r>
            <a:rPr lang="en-GB" dirty="0"/>
            <a:t>Crime and </a:t>
          </a:r>
          <a:r>
            <a:rPr lang="en-GB" dirty="0" err="1"/>
            <a:t>thelLaw</a:t>
          </a:r>
          <a:endParaRPr lang="en-GB" dirty="0"/>
        </a:p>
      </dgm:t>
    </dgm:pt>
    <dgm:pt modelId="{DA08BA01-5059-4418-B788-B637EC5A3DFE}" type="parTrans" cxnId="{AD7653DC-C4A2-4DFB-967B-628F958BF2BB}">
      <dgm:prSet/>
      <dgm:spPr/>
      <dgm:t>
        <a:bodyPr/>
        <a:lstStyle/>
        <a:p>
          <a:endParaRPr lang="en-GB"/>
        </a:p>
      </dgm:t>
    </dgm:pt>
    <dgm:pt modelId="{C480D0D1-5988-475E-A44F-A0DE4E821FC3}" type="sibTrans" cxnId="{AD7653DC-C4A2-4DFB-967B-628F958BF2BB}">
      <dgm:prSet/>
      <dgm:spPr/>
      <dgm:t>
        <a:bodyPr/>
        <a:lstStyle/>
        <a:p>
          <a:endParaRPr lang="en-GB"/>
        </a:p>
      </dgm:t>
    </dgm:pt>
    <dgm:pt modelId="{F5C2EA4F-ED32-4974-A4FE-2C417F83D616}">
      <dgm:prSet phldrT="[Text]"/>
      <dgm:spPr/>
      <dgm:t>
        <a:bodyPr/>
        <a:lstStyle/>
        <a:p>
          <a:r>
            <a:rPr lang="en-GB" dirty="0"/>
            <a:t>Voting</a:t>
          </a:r>
        </a:p>
      </dgm:t>
    </dgm:pt>
    <dgm:pt modelId="{9A18FCCA-2E6F-495A-9AB7-61A195D937D2}" type="parTrans" cxnId="{6B99F800-00BD-41F9-9BBF-78E8082BB0B2}">
      <dgm:prSet/>
      <dgm:spPr/>
      <dgm:t>
        <a:bodyPr/>
        <a:lstStyle/>
        <a:p>
          <a:endParaRPr lang="en-GB"/>
        </a:p>
      </dgm:t>
    </dgm:pt>
    <dgm:pt modelId="{E2144C0F-9FF5-45E4-8624-B41FDAF34D1B}" type="sibTrans" cxnId="{6B99F800-00BD-41F9-9BBF-78E8082BB0B2}">
      <dgm:prSet/>
      <dgm:spPr/>
      <dgm:t>
        <a:bodyPr/>
        <a:lstStyle/>
        <a:p>
          <a:endParaRPr lang="en-GB"/>
        </a:p>
      </dgm:t>
    </dgm:pt>
    <dgm:pt modelId="{64DB4EB3-4E1E-4999-A299-25DC592A07A5}" type="pres">
      <dgm:prSet presAssocID="{D7120502-7A9C-43E5-A02B-378585CC388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3DF4C8D-85CF-47FB-A0EB-1F5B6873B2A6}" type="pres">
      <dgm:prSet presAssocID="{0C9D82E8-2D18-48AE-8504-AF5711839E4A}" presName="root1" presStyleCnt="0"/>
      <dgm:spPr/>
    </dgm:pt>
    <dgm:pt modelId="{4694F8CF-FBCB-4BAB-BE34-31DC403F6361}" type="pres">
      <dgm:prSet presAssocID="{0C9D82E8-2D18-48AE-8504-AF5711839E4A}" presName="LevelOneTextNode" presStyleLbl="node0" presStyleIdx="0" presStyleCnt="1">
        <dgm:presLayoutVars>
          <dgm:chPref val="3"/>
        </dgm:presLayoutVars>
      </dgm:prSet>
      <dgm:spPr/>
    </dgm:pt>
    <dgm:pt modelId="{BEC4496B-3BC4-4281-BA19-1D0548838A27}" type="pres">
      <dgm:prSet presAssocID="{0C9D82E8-2D18-48AE-8504-AF5711839E4A}" presName="level2hierChild" presStyleCnt="0"/>
      <dgm:spPr/>
    </dgm:pt>
    <dgm:pt modelId="{0FB6EF8F-0AA5-4904-A686-EDAAC2F9ED5A}" type="pres">
      <dgm:prSet presAssocID="{49169503-D730-40CC-89BF-D0AAADF94624}" presName="conn2-1" presStyleLbl="parChTrans1D2" presStyleIdx="0" presStyleCnt="6"/>
      <dgm:spPr/>
    </dgm:pt>
    <dgm:pt modelId="{56A3FB8C-6445-4167-AE4C-DD691BB4ED7D}" type="pres">
      <dgm:prSet presAssocID="{49169503-D730-40CC-89BF-D0AAADF94624}" presName="connTx" presStyleLbl="parChTrans1D2" presStyleIdx="0" presStyleCnt="6"/>
      <dgm:spPr/>
    </dgm:pt>
    <dgm:pt modelId="{374EDE23-32DB-486D-9D7C-3ABACC0F99E6}" type="pres">
      <dgm:prSet presAssocID="{4A8212B8-5967-4F8D-8064-3B7634CBA9F1}" presName="root2" presStyleCnt="0"/>
      <dgm:spPr/>
    </dgm:pt>
    <dgm:pt modelId="{54AD21D2-2403-4D20-890C-A49967947D35}" type="pres">
      <dgm:prSet presAssocID="{4A8212B8-5967-4F8D-8064-3B7634CBA9F1}" presName="LevelTwoTextNode" presStyleLbl="node2" presStyleIdx="0" presStyleCnt="6">
        <dgm:presLayoutVars>
          <dgm:chPref val="3"/>
        </dgm:presLayoutVars>
      </dgm:prSet>
      <dgm:spPr/>
    </dgm:pt>
    <dgm:pt modelId="{36784871-36E1-49E0-B934-CE4C65580E66}" type="pres">
      <dgm:prSet presAssocID="{4A8212B8-5967-4F8D-8064-3B7634CBA9F1}" presName="level3hierChild" presStyleCnt="0"/>
      <dgm:spPr/>
    </dgm:pt>
    <dgm:pt modelId="{EFA7A28E-D608-4068-9450-32D879254A3F}" type="pres">
      <dgm:prSet presAssocID="{0CADD2D9-8125-4E16-A943-814425B299DD}" presName="conn2-1" presStyleLbl="parChTrans1D2" presStyleIdx="1" presStyleCnt="6"/>
      <dgm:spPr/>
    </dgm:pt>
    <dgm:pt modelId="{02EEA10B-721F-4377-9F4F-F637CA397AD4}" type="pres">
      <dgm:prSet presAssocID="{0CADD2D9-8125-4E16-A943-814425B299DD}" presName="connTx" presStyleLbl="parChTrans1D2" presStyleIdx="1" presStyleCnt="6"/>
      <dgm:spPr/>
    </dgm:pt>
    <dgm:pt modelId="{AA083B5E-AF94-4A0E-8EEB-9905CF822659}" type="pres">
      <dgm:prSet presAssocID="{009CA40B-C00A-436F-B5FF-54E6B96B9930}" presName="root2" presStyleCnt="0"/>
      <dgm:spPr/>
    </dgm:pt>
    <dgm:pt modelId="{0446A80E-32E2-4CDA-9892-4480016A5040}" type="pres">
      <dgm:prSet presAssocID="{009CA40B-C00A-436F-B5FF-54E6B96B9930}" presName="LevelTwoTextNode" presStyleLbl="node2" presStyleIdx="1" presStyleCnt="6">
        <dgm:presLayoutVars>
          <dgm:chPref val="3"/>
        </dgm:presLayoutVars>
      </dgm:prSet>
      <dgm:spPr/>
    </dgm:pt>
    <dgm:pt modelId="{944B224C-68CB-4F2C-B6B3-03C240D290B7}" type="pres">
      <dgm:prSet presAssocID="{009CA40B-C00A-436F-B5FF-54E6B96B9930}" presName="level3hierChild" presStyleCnt="0"/>
      <dgm:spPr/>
    </dgm:pt>
    <dgm:pt modelId="{51F4D2F1-87C2-4343-8D4C-37874689C8EE}" type="pres">
      <dgm:prSet presAssocID="{0C5214AF-9CD2-42F4-B862-86C6E408E601}" presName="conn2-1" presStyleLbl="parChTrans1D2" presStyleIdx="2" presStyleCnt="6"/>
      <dgm:spPr/>
    </dgm:pt>
    <dgm:pt modelId="{40CC99EE-8D5C-4717-9944-4DC411EE2310}" type="pres">
      <dgm:prSet presAssocID="{0C5214AF-9CD2-42F4-B862-86C6E408E601}" presName="connTx" presStyleLbl="parChTrans1D2" presStyleIdx="2" presStyleCnt="6"/>
      <dgm:spPr/>
    </dgm:pt>
    <dgm:pt modelId="{6C64A07A-87CF-44F9-ABAC-A74778C47E70}" type="pres">
      <dgm:prSet presAssocID="{7E40E3DF-3F44-4C9A-AF50-94F1BA2E4A27}" presName="root2" presStyleCnt="0"/>
      <dgm:spPr/>
    </dgm:pt>
    <dgm:pt modelId="{4ED0A2DC-B100-4B11-9F7D-998B18080825}" type="pres">
      <dgm:prSet presAssocID="{7E40E3DF-3F44-4C9A-AF50-94F1BA2E4A27}" presName="LevelTwoTextNode" presStyleLbl="node2" presStyleIdx="2" presStyleCnt="6">
        <dgm:presLayoutVars>
          <dgm:chPref val="3"/>
        </dgm:presLayoutVars>
      </dgm:prSet>
      <dgm:spPr/>
    </dgm:pt>
    <dgm:pt modelId="{FA419FD6-C81C-464D-ACDE-B771609C3A71}" type="pres">
      <dgm:prSet presAssocID="{7E40E3DF-3F44-4C9A-AF50-94F1BA2E4A27}" presName="level3hierChild" presStyleCnt="0"/>
      <dgm:spPr/>
    </dgm:pt>
    <dgm:pt modelId="{5E955A9B-5A1C-45E4-9B29-E3017F30C860}" type="pres">
      <dgm:prSet presAssocID="{FDCB9739-8A9E-430A-8153-7368FAE4062C}" presName="conn2-1" presStyleLbl="parChTrans1D2" presStyleIdx="3" presStyleCnt="6"/>
      <dgm:spPr/>
    </dgm:pt>
    <dgm:pt modelId="{68A8FB80-628A-4F7B-A0D3-188DB743B1AA}" type="pres">
      <dgm:prSet presAssocID="{FDCB9739-8A9E-430A-8153-7368FAE4062C}" presName="connTx" presStyleLbl="parChTrans1D2" presStyleIdx="3" presStyleCnt="6"/>
      <dgm:spPr/>
    </dgm:pt>
    <dgm:pt modelId="{53C77026-D662-47FA-A6D3-5FD779A91D9D}" type="pres">
      <dgm:prSet presAssocID="{71A4C1DF-1E8E-45C9-88CD-AE71C4EBD2E3}" presName="root2" presStyleCnt="0"/>
      <dgm:spPr/>
    </dgm:pt>
    <dgm:pt modelId="{6F1305DD-4A8D-4231-A156-21914CD177AE}" type="pres">
      <dgm:prSet presAssocID="{71A4C1DF-1E8E-45C9-88CD-AE71C4EBD2E3}" presName="LevelTwoTextNode" presStyleLbl="node2" presStyleIdx="3" presStyleCnt="6">
        <dgm:presLayoutVars>
          <dgm:chPref val="3"/>
        </dgm:presLayoutVars>
      </dgm:prSet>
      <dgm:spPr/>
    </dgm:pt>
    <dgm:pt modelId="{53A2E365-5634-4E9A-9E85-0CAF7FDA836C}" type="pres">
      <dgm:prSet presAssocID="{71A4C1DF-1E8E-45C9-88CD-AE71C4EBD2E3}" presName="level3hierChild" presStyleCnt="0"/>
      <dgm:spPr/>
    </dgm:pt>
    <dgm:pt modelId="{EB363807-2D39-43A6-AD85-2DB300BA44A9}" type="pres">
      <dgm:prSet presAssocID="{DA08BA01-5059-4418-B788-B637EC5A3DFE}" presName="conn2-1" presStyleLbl="parChTrans1D2" presStyleIdx="4" presStyleCnt="6"/>
      <dgm:spPr/>
    </dgm:pt>
    <dgm:pt modelId="{C1DD7F6C-B318-4DF9-9148-B6216A2242DF}" type="pres">
      <dgm:prSet presAssocID="{DA08BA01-5059-4418-B788-B637EC5A3DFE}" presName="connTx" presStyleLbl="parChTrans1D2" presStyleIdx="4" presStyleCnt="6"/>
      <dgm:spPr/>
    </dgm:pt>
    <dgm:pt modelId="{BAB89C91-0862-4DE5-BD7A-B941D9F3B055}" type="pres">
      <dgm:prSet presAssocID="{CA5E9763-CA10-4E57-B623-7878DF4FB666}" presName="root2" presStyleCnt="0"/>
      <dgm:spPr/>
    </dgm:pt>
    <dgm:pt modelId="{F8EACDA9-20F9-48C4-ABDC-F25E1BD08EC5}" type="pres">
      <dgm:prSet presAssocID="{CA5E9763-CA10-4E57-B623-7878DF4FB666}" presName="LevelTwoTextNode" presStyleLbl="node2" presStyleIdx="4" presStyleCnt="6">
        <dgm:presLayoutVars>
          <dgm:chPref val="3"/>
        </dgm:presLayoutVars>
      </dgm:prSet>
      <dgm:spPr/>
    </dgm:pt>
    <dgm:pt modelId="{2A8311CA-A213-466B-816F-282CFDB8131A}" type="pres">
      <dgm:prSet presAssocID="{CA5E9763-CA10-4E57-B623-7878DF4FB666}" presName="level3hierChild" presStyleCnt="0"/>
      <dgm:spPr/>
    </dgm:pt>
    <dgm:pt modelId="{3DABF0F6-6176-43DF-BB0D-DFD79EA388DC}" type="pres">
      <dgm:prSet presAssocID="{9A18FCCA-2E6F-495A-9AB7-61A195D937D2}" presName="conn2-1" presStyleLbl="parChTrans1D2" presStyleIdx="5" presStyleCnt="6"/>
      <dgm:spPr/>
    </dgm:pt>
    <dgm:pt modelId="{87FED5D1-DB95-4F29-909A-74B309FC6D36}" type="pres">
      <dgm:prSet presAssocID="{9A18FCCA-2E6F-495A-9AB7-61A195D937D2}" presName="connTx" presStyleLbl="parChTrans1D2" presStyleIdx="5" presStyleCnt="6"/>
      <dgm:spPr/>
    </dgm:pt>
    <dgm:pt modelId="{E4118FCC-4B0F-4948-8678-D470BF0A1382}" type="pres">
      <dgm:prSet presAssocID="{F5C2EA4F-ED32-4974-A4FE-2C417F83D616}" presName="root2" presStyleCnt="0"/>
      <dgm:spPr/>
    </dgm:pt>
    <dgm:pt modelId="{6C02890D-9588-4311-8976-7F58ADC3267A}" type="pres">
      <dgm:prSet presAssocID="{F5C2EA4F-ED32-4974-A4FE-2C417F83D616}" presName="LevelTwoTextNode" presStyleLbl="node2" presStyleIdx="5" presStyleCnt="6">
        <dgm:presLayoutVars>
          <dgm:chPref val="3"/>
        </dgm:presLayoutVars>
      </dgm:prSet>
      <dgm:spPr/>
    </dgm:pt>
    <dgm:pt modelId="{6063691F-8D32-450D-A592-FE3CA0C650E2}" type="pres">
      <dgm:prSet presAssocID="{F5C2EA4F-ED32-4974-A4FE-2C417F83D616}" presName="level3hierChild" presStyleCnt="0"/>
      <dgm:spPr/>
    </dgm:pt>
  </dgm:ptLst>
  <dgm:cxnLst>
    <dgm:cxn modelId="{6B99F800-00BD-41F9-9BBF-78E8082BB0B2}" srcId="{0C9D82E8-2D18-48AE-8504-AF5711839E4A}" destId="{F5C2EA4F-ED32-4974-A4FE-2C417F83D616}" srcOrd="5" destOrd="0" parTransId="{9A18FCCA-2E6F-495A-9AB7-61A195D937D2}" sibTransId="{E2144C0F-9FF5-45E4-8624-B41FDAF34D1B}"/>
    <dgm:cxn modelId="{DB998903-B964-40BB-9B80-847B9031F7AE}" type="presOf" srcId="{D7120502-7A9C-43E5-A02B-378585CC3884}" destId="{64DB4EB3-4E1E-4999-A299-25DC592A07A5}" srcOrd="0" destOrd="0" presId="urn:microsoft.com/office/officeart/2008/layout/HorizontalMultiLevelHierarchy"/>
    <dgm:cxn modelId="{9D705605-0F5A-4EB6-B7BC-984642AFCE5C}" type="presOf" srcId="{4A8212B8-5967-4F8D-8064-3B7634CBA9F1}" destId="{54AD21D2-2403-4D20-890C-A49967947D35}" srcOrd="0" destOrd="0" presId="urn:microsoft.com/office/officeart/2008/layout/HorizontalMultiLevelHierarchy"/>
    <dgm:cxn modelId="{B5655B07-695F-4039-9390-7B502DD2D7A3}" srcId="{0C9D82E8-2D18-48AE-8504-AF5711839E4A}" destId="{71A4C1DF-1E8E-45C9-88CD-AE71C4EBD2E3}" srcOrd="3" destOrd="0" parTransId="{FDCB9739-8A9E-430A-8153-7368FAE4062C}" sibTransId="{F0D8D6A6-39E3-4F8B-9B3C-51EE1227822A}"/>
    <dgm:cxn modelId="{D209DE18-CFC1-4CEA-A15E-96586B37FBDF}" type="presOf" srcId="{9A18FCCA-2E6F-495A-9AB7-61A195D937D2}" destId="{87FED5D1-DB95-4F29-909A-74B309FC6D36}" srcOrd="1" destOrd="0" presId="urn:microsoft.com/office/officeart/2008/layout/HorizontalMultiLevelHierarchy"/>
    <dgm:cxn modelId="{38221D24-F497-438B-A2AD-E5369BFDA3D7}" srcId="{0C9D82E8-2D18-48AE-8504-AF5711839E4A}" destId="{7E40E3DF-3F44-4C9A-AF50-94F1BA2E4A27}" srcOrd="2" destOrd="0" parTransId="{0C5214AF-9CD2-42F4-B862-86C6E408E601}" sibTransId="{472BD8B8-F894-4B25-9484-B37FDD25A559}"/>
    <dgm:cxn modelId="{6290102D-EDA9-49EE-84F7-07DA9DA77EA5}" type="presOf" srcId="{9A18FCCA-2E6F-495A-9AB7-61A195D937D2}" destId="{3DABF0F6-6176-43DF-BB0D-DFD79EA388DC}" srcOrd="0" destOrd="0" presId="urn:microsoft.com/office/officeart/2008/layout/HorizontalMultiLevelHierarchy"/>
    <dgm:cxn modelId="{7F8B5932-FE7A-45BA-9570-D2FF62DDAFD5}" srcId="{D7120502-7A9C-43E5-A02B-378585CC3884}" destId="{0C9D82E8-2D18-48AE-8504-AF5711839E4A}" srcOrd="0" destOrd="0" parTransId="{02CD2FAB-3E3E-4B46-9887-866BAE89E6B0}" sibTransId="{2196D3D6-155A-49F5-8B9B-3F2315C6187B}"/>
    <dgm:cxn modelId="{4B01B036-E802-42F4-A7F7-F26A748F22ED}" type="presOf" srcId="{CA5E9763-CA10-4E57-B623-7878DF4FB666}" destId="{F8EACDA9-20F9-48C4-ABDC-F25E1BD08EC5}" srcOrd="0" destOrd="0" presId="urn:microsoft.com/office/officeart/2008/layout/HorizontalMultiLevelHierarchy"/>
    <dgm:cxn modelId="{68AFC43F-7D71-4A9E-ABC3-A1626C243CEF}" type="presOf" srcId="{49169503-D730-40CC-89BF-D0AAADF94624}" destId="{56A3FB8C-6445-4167-AE4C-DD691BB4ED7D}" srcOrd="1" destOrd="0" presId="urn:microsoft.com/office/officeart/2008/layout/HorizontalMultiLevelHierarchy"/>
    <dgm:cxn modelId="{7D2B575B-25DC-4FEE-B378-38F9F51C67E2}" type="presOf" srcId="{7E40E3DF-3F44-4C9A-AF50-94F1BA2E4A27}" destId="{4ED0A2DC-B100-4B11-9F7D-998B18080825}" srcOrd="0" destOrd="0" presId="urn:microsoft.com/office/officeart/2008/layout/HorizontalMultiLevelHierarchy"/>
    <dgm:cxn modelId="{94E98D5D-B832-4F7D-AF0F-8F29727628B3}" type="presOf" srcId="{DA08BA01-5059-4418-B788-B637EC5A3DFE}" destId="{C1DD7F6C-B318-4DF9-9148-B6216A2242DF}" srcOrd="1" destOrd="0" presId="urn:microsoft.com/office/officeart/2008/layout/HorizontalMultiLevelHierarchy"/>
    <dgm:cxn modelId="{A3753148-3F66-45A2-9239-BA622FEF4E8E}" srcId="{0C9D82E8-2D18-48AE-8504-AF5711839E4A}" destId="{4A8212B8-5967-4F8D-8064-3B7634CBA9F1}" srcOrd="0" destOrd="0" parTransId="{49169503-D730-40CC-89BF-D0AAADF94624}" sibTransId="{656CBA3A-C2EA-4598-8792-9DF7FFE4FB02}"/>
    <dgm:cxn modelId="{7A3A1A6C-F35D-4C43-80BF-2A4521E09325}" srcId="{0C9D82E8-2D18-48AE-8504-AF5711839E4A}" destId="{009CA40B-C00A-436F-B5FF-54E6B96B9930}" srcOrd="1" destOrd="0" parTransId="{0CADD2D9-8125-4E16-A943-814425B299DD}" sibTransId="{F612983F-1628-4231-B079-DCBE2EA70D5C}"/>
    <dgm:cxn modelId="{28FB9C4D-8D22-4378-9AEF-2DE46E5D3154}" type="presOf" srcId="{0C5214AF-9CD2-42F4-B862-86C6E408E601}" destId="{40CC99EE-8D5C-4717-9944-4DC411EE2310}" srcOrd="1" destOrd="0" presId="urn:microsoft.com/office/officeart/2008/layout/HorizontalMultiLevelHierarchy"/>
    <dgm:cxn modelId="{CFF25551-F81F-4083-85F1-3FF6960A0356}" type="presOf" srcId="{FDCB9739-8A9E-430A-8153-7368FAE4062C}" destId="{5E955A9B-5A1C-45E4-9B29-E3017F30C860}" srcOrd="0" destOrd="0" presId="urn:microsoft.com/office/officeart/2008/layout/HorizontalMultiLevelHierarchy"/>
    <dgm:cxn modelId="{AD815677-424E-4D48-9F61-ECBB2F7A85D1}" type="presOf" srcId="{71A4C1DF-1E8E-45C9-88CD-AE71C4EBD2E3}" destId="{6F1305DD-4A8D-4231-A156-21914CD177AE}" srcOrd="0" destOrd="0" presId="urn:microsoft.com/office/officeart/2008/layout/HorizontalMultiLevelHierarchy"/>
    <dgm:cxn modelId="{B93B4187-AEC1-48D9-86D2-91289F89BB80}" type="presOf" srcId="{0C5214AF-9CD2-42F4-B862-86C6E408E601}" destId="{51F4D2F1-87C2-4343-8D4C-37874689C8EE}" srcOrd="0" destOrd="0" presId="urn:microsoft.com/office/officeart/2008/layout/HorizontalMultiLevelHierarchy"/>
    <dgm:cxn modelId="{A1676A8C-088A-4F3B-950A-93A2A3E61705}" type="presOf" srcId="{0C9D82E8-2D18-48AE-8504-AF5711839E4A}" destId="{4694F8CF-FBCB-4BAB-BE34-31DC403F6361}" srcOrd="0" destOrd="0" presId="urn:microsoft.com/office/officeart/2008/layout/HorizontalMultiLevelHierarchy"/>
    <dgm:cxn modelId="{F2EB558E-39B4-4F6E-BCE3-36021DCE5B7B}" type="presOf" srcId="{49169503-D730-40CC-89BF-D0AAADF94624}" destId="{0FB6EF8F-0AA5-4904-A686-EDAAC2F9ED5A}" srcOrd="0" destOrd="0" presId="urn:microsoft.com/office/officeart/2008/layout/HorizontalMultiLevelHierarchy"/>
    <dgm:cxn modelId="{F025FA93-847B-43BA-88DB-739E8B176DC8}" type="presOf" srcId="{0CADD2D9-8125-4E16-A943-814425B299DD}" destId="{EFA7A28E-D608-4068-9450-32D879254A3F}" srcOrd="0" destOrd="0" presId="urn:microsoft.com/office/officeart/2008/layout/HorizontalMultiLevelHierarchy"/>
    <dgm:cxn modelId="{B807DEB4-FF32-4E74-B738-E6ACCE1D152B}" type="presOf" srcId="{F5C2EA4F-ED32-4974-A4FE-2C417F83D616}" destId="{6C02890D-9588-4311-8976-7F58ADC3267A}" srcOrd="0" destOrd="0" presId="urn:microsoft.com/office/officeart/2008/layout/HorizontalMultiLevelHierarchy"/>
    <dgm:cxn modelId="{86A771BC-C8E0-4A90-8BA7-936AA8288629}" type="presOf" srcId="{FDCB9739-8A9E-430A-8153-7368FAE4062C}" destId="{68A8FB80-628A-4F7B-A0D3-188DB743B1AA}" srcOrd="1" destOrd="0" presId="urn:microsoft.com/office/officeart/2008/layout/HorizontalMultiLevelHierarchy"/>
    <dgm:cxn modelId="{157588DB-E47A-4131-AFC2-52F78B038258}" type="presOf" srcId="{009CA40B-C00A-436F-B5FF-54E6B96B9930}" destId="{0446A80E-32E2-4CDA-9892-4480016A5040}" srcOrd="0" destOrd="0" presId="urn:microsoft.com/office/officeart/2008/layout/HorizontalMultiLevelHierarchy"/>
    <dgm:cxn modelId="{AD7653DC-C4A2-4DFB-967B-628F958BF2BB}" srcId="{0C9D82E8-2D18-48AE-8504-AF5711839E4A}" destId="{CA5E9763-CA10-4E57-B623-7878DF4FB666}" srcOrd="4" destOrd="0" parTransId="{DA08BA01-5059-4418-B788-B637EC5A3DFE}" sibTransId="{C480D0D1-5988-475E-A44F-A0DE4E821FC3}"/>
    <dgm:cxn modelId="{91824FDE-8A7B-438A-8245-4092833D88B7}" type="presOf" srcId="{0CADD2D9-8125-4E16-A943-814425B299DD}" destId="{02EEA10B-721F-4377-9F4F-F637CA397AD4}" srcOrd="1" destOrd="0" presId="urn:microsoft.com/office/officeart/2008/layout/HorizontalMultiLevelHierarchy"/>
    <dgm:cxn modelId="{72EE01F2-9659-484D-84A3-67E283288946}" type="presOf" srcId="{DA08BA01-5059-4418-B788-B637EC5A3DFE}" destId="{EB363807-2D39-43A6-AD85-2DB300BA44A9}" srcOrd="0" destOrd="0" presId="urn:microsoft.com/office/officeart/2008/layout/HorizontalMultiLevelHierarchy"/>
    <dgm:cxn modelId="{28FD1ED3-F63A-44BB-A00C-399E3BEB4315}" type="presParOf" srcId="{64DB4EB3-4E1E-4999-A299-25DC592A07A5}" destId="{F3DF4C8D-85CF-47FB-A0EB-1F5B6873B2A6}" srcOrd="0" destOrd="0" presId="urn:microsoft.com/office/officeart/2008/layout/HorizontalMultiLevelHierarchy"/>
    <dgm:cxn modelId="{CBD1C779-CD86-4A60-81D1-E0AC6A1D6344}" type="presParOf" srcId="{F3DF4C8D-85CF-47FB-A0EB-1F5B6873B2A6}" destId="{4694F8CF-FBCB-4BAB-BE34-31DC403F6361}" srcOrd="0" destOrd="0" presId="urn:microsoft.com/office/officeart/2008/layout/HorizontalMultiLevelHierarchy"/>
    <dgm:cxn modelId="{92966F35-1934-458A-A48D-DF15AC384C73}" type="presParOf" srcId="{F3DF4C8D-85CF-47FB-A0EB-1F5B6873B2A6}" destId="{BEC4496B-3BC4-4281-BA19-1D0548838A27}" srcOrd="1" destOrd="0" presId="urn:microsoft.com/office/officeart/2008/layout/HorizontalMultiLevelHierarchy"/>
    <dgm:cxn modelId="{9E7C20FC-71B5-4D3E-8E50-53FBAA194C28}" type="presParOf" srcId="{BEC4496B-3BC4-4281-BA19-1D0548838A27}" destId="{0FB6EF8F-0AA5-4904-A686-EDAAC2F9ED5A}" srcOrd="0" destOrd="0" presId="urn:microsoft.com/office/officeart/2008/layout/HorizontalMultiLevelHierarchy"/>
    <dgm:cxn modelId="{1889159A-F9F1-4F5F-8268-178D823934E6}" type="presParOf" srcId="{0FB6EF8F-0AA5-4904-A686-EDAAC2F9ED5A}" destId="{56A3FB8C-6445-4167-AE4C-DD691BB4ED7D}" srcOrd="0" destOrd="0" presId="urn:microsoft.com/office/officeart/2008/layout/HorizontalMultiLevelHierarchy"/>
    <dgm:cxn modelId="{14C6554A-57E4-48DB-93F1-5C0C97EA6A3A}" type="presParOf" srcId="{BEC4496B-3BC4-4281-BA19-1D0548838A27}" destId="{374EDE23-32DB-486D-9D7C-3ABACC0F99E6}" srcOrd="1" destOrd="0" presId="urn:microsoft.com/office/officeart/2008/layout/HorizontalMultiLevelHierarchy"/>
    <dgm:cxn modelId="{CA09041B-C44D-4847-966A-4A779393A7DF}" type="presParOf" srcId="{374EDE23-32DB-486D-9D7C-3ABACC0F99E6}" destId="{54AD21D2-2403-4D20-890C-A49967947D35}" srcOrd="0" destOrd="0" presId="urn:microsoft.com/office/officeart/2008/layout/HorizontalMultiLevelHierarchy"/>
    <dgm:cxn modelId="{663ECC3A-99A8-49CD-BCCE-88DDCB2B3A33}" type="presParOf" srcId="{374EDE23-32DB-486D-9D7C-3ABACC0F99E6}" destId="{36784871-36E1-49E0-B934-CE4C65580E66}" srcOrd="1" destOrd="0" presId="urn:microsoft.com/office/officeart/2008/layout/HorizontalMultiLevelHierarchy"/>
    <dgm:cxn modelId="{B4441172-DD1B-4993-A633-4E4F0FEFC524}" type="presParOf" srcId="{BEC4496B-3BC4-4281-BA19-1D0548838A27}" destId="{EFA7A28E-D608-4068-9450-32D879254A3F}" srcOrd="2" destOrd="0" presId="urn:microsoft.com/office/officeart/2008/layout/HorizontalMultiLevelHierarchy"/>
    <dgm:cxn modelId="{0A5CC814-D687-486F-AD83-29A302E17D88}" type="presParOf" srcId="{EFA7A28E-D608-4068-9450-32D879254A3F}" destId="{02EEA10B-721F-4377-9F4F-F637CA397AD4}" srcOrd="0" destOrd="0" presId="urn:microsoft.com/office/officeart/2008/layout/HorizontalMultiLevelHierarchy"/>
    <dgm:cxn modelId="{26B0624D-509A-4FFF-A130-B61971E8C3E9}" type="presParOf" srcId="{BEC4496B-3BC4-4281-BA19-1D0548838A27}" destId="{AA083B5E-AF94-4A0E-8EEB-9905CF822659}" srcOrd="3" destOrd="0" presId="urn:microsoft.com/office/officeart/2008/layout/HorizontalMultiLevelHierarchy"/>
    <dgm:cxn modelId="{55FBDC7B-0ECC-4B30-A4F8-79500B0A1940}" type="presParOf" srcId="{AA083B5E-AF94-4A0E-8EEB-9905CF822659}" destId="{0446A80E-32E2-4CDA-9892-4480016A5040}" srcOrd="0" destOrd="0" presId="urn:microsoft.com/office/officeart/2008/layout/HorizontalMultiLevelHierarchy"/>
    <dgm:cxn modelId="{191D5539-1757-4D83-857A-E20B3CC3F86E}" type="presParOf" srcId="{AA083B5E-AF94-4A0E-8EEB-9905CF822659}" destId="{944B224C-68CB-4F2C-B6B3-03C240D290B7}" srcOrd="1" destOrd="0" presId="urn:microsoft.com/office/officeart/2008/layout/HorizontalMultiLevelHierarchy"/>
    <dgm:cxn modelId="{04AC4A02-6126-42FA-A5D8-6EB3755E9E21}" type="presParOf" srcId="{BEC4496B-3BC4-4281-BA19-1D0548838A27}" destId="{51F4D2F1-87C2-4343-8D4C-37874689C8EE}" srcOrd="4" destOrd="0" presId="urn:microsoft.com/office/officeart/2008/layout/HorizontalMultiLevelHierarchy"/>
    <dgm:cxn modelId="{08AA1A20-E047-4F85-A8E3-1CAE2BFD0D91}" type="presParOf" srcId="{51F4D2F1-87C2-4343-8D4C-37874689C8EE}" destId="{40CC99EE-8D5C-4717-9944-4DC411EE2310}" srcOrd="0" destOrd="0" presId="urn:microsoft.com/office/officeart/2008/layout/HorizontalMultiLevelHierarchy"/>
    <dgm:cxn modelId="{C1D25DD7-8E60-4423-A3C2-F930035EEA6C}" type="presParOf" srcId="{BEC4496B-3BC4-4281-BA19-1D0548838A27}" destId="{6C64A07A-87CF-44F9-ABAC-A74778C47E70}" srcOrd="5" destOrd="0" presId="urn:microsoft.com/office/officeart/2008/layout/HorizontalMultiLevelHierarchy"/>
    <dgm:cxn modelId="{BDB71059-3DB9-4E3C-868B-5ACA13088587}" type="presParOf" srcId="{6C64A07A-87CF-44F9-ABAC-A74778C47E70}" destId="{4ED0A2DC-B100-4B11-9F7D-998B18080825}" srcOrd="0" destOrd="0" presId="urn:microsoft.com/office/officeart/2008/layout/HorizontalMultiLevelHierarchy"/>
    <dgm:cxn modelId="{B2ECADA8-FD14-4E4E-BE4F-49A180DCEFC7}" type="presParOf" srcId="{6C64A07A-87CF-44F9-ABAC-A74778C47E70}" destId="{FA419FD6-C81C-464D-ACDE-B771609C3A71}" srcOrd="1" destOrd="0" presId="urn:microsoft.com/office/officeart/2008/layout/HorizontalMultiLevelHierarchy"/>
    <dgm:cxn modelId="{4F8B90F5-2736-4426-A4AA-817F8821B6A3}" type="presParOf" srcId="{BEC4496B-3BC4-4281-BA19-1D0548838A27}" destId="{5E955A9B-5A1C-45E4-9B29-E3017F30C860}" srcOrd="6" destOrd="0" presId="urn:microsoft.com/office/officeart/2008/layout/HorizontalMultiLevelHierarchy"/>
    <dgm:cxn modelId="{75553352-FF03-4C3F-B483-79D65F90FD5C}" type="presParOf" srcId="{5E955A9B-5A1C-45E4-9B29-E3017F30C860}" destId="{68A8FB80-628A-4F7B-A0D3-188DB743B1AA}" srcOrd="0" destOrd="0" presId="urn:microsoft.com/office/officeart/2008/layout/HorizontalMultiLevelHierarchy"/>
    <dgm:cxn modelId="{50826601-C252-4499-8CD6-46B17D745089}" type="presParOf" srcId="{BEC4496B-3BC4-4281-BA19-1D0548838A27}" destId="{53C77026-D662-47FA-A6D3-5FD779A91D9D}" srcOrd="7" destOrd="0" presId="urn:microsoft.com/office/officeart/2008/layout/HorizontalMultiLevelHierarchy"/>
    <dgm:cxn modelId="{5F2E3427-E167-4D9B-9407-41BE2ED8F6A5}" type="presParOf" srcId="{53C77026-D662-47FA-A6D3-5FD779A91D9D}" destId="{6F1305DD-4A8D-4231-A156-21914CD177AE}" srcOrd="0" destOrd="0" presId="urn:microsoft.com/office/officeart/2008/layout/HorizontalMultiLevelHierarchy"/>
    <dgm:cxn modelId="{83D674D4-07EC-465E-A53C-E7B288219401}" type="presParOf" srcId="{53C77026-D662-47FA-A6D3-5FD779A91D9D}" destId="{53A2E365-5634-4E9A-9E85-0CAF7FDA836C}" srcOrd="1" destOrd="0" presId="urn:microsoft.com/office/officeart/2008/layout/HorizontalMultiLevelHierarchy"/>
    <dgm:cxn modelId="{EC6604A7-4897-4AF7-B67C-BAC498A29850}" type="presParOf" srcId="{BEC4496B-3BC4-4281-BA19-1D0548838A27}" destId="{EB363807-2D39-43A6-AD85-2DB300BA44A9}" srcOrd="8" destOrd="0" presId="urn:microsoft.com/office/officeart/2008/layout/HorizontalMultiLevelHierarchy"/>
    <dgm:cxn modelId="{01DC9264-E105-439E-926B-99D62198C301}" type="presParOf" srcId="{EB363807-2D39-43A6-AD85-2DB300BA44A9}" destId="{C1DD7F6C-B318-4DF9-9148-B6216A2242DF}" srcOrd="0" destOrd="0" presId="urn:microsoft.com/office/officeart/2008/layout/HorizontalMultiLevelHierarchy"/>
    <dgm:cxn modelId="{F68471AC-4CDE-4F98-A1A5-A3312B166001}" type="presParOf" srcId="{BEC4496B-3BC4-4281-BA19-1D0548838A27}" destId="{BAB89C91-0862-4DE5-BD7A-B941D9F3B055}" srcOrd="9" destOrd="0" presId="urn:microsoft.com/office/officeart/2008/layout/HorizontalMultiLevelHierarchy"/>
    <dgm:cxn modelId="{0941E612-1612-4C48-B7CE-BDD487A1B227}" type="presParOf" srcId="{BAB89C91-0862-4DE5-BD7A-B941D9F3B055}" destId="{F8EACDA9-20F9-48C4-ABDC-F25E1BD08EC5}" srcOrd="0" destOrd="0" presId="urn:microsoft.com/office/officeart/2008/layout/HorizontalMultiLevelHierarchy"/>
    <dgm:cxn modelId="{9E932EA6-7E40-452B-B334-4CD1CF386A8A}" type="presParOf" srcId="{BAB89C91-0862-4DE5-BD7A-B941D9F3B055}" destId="{2A8311CA-A213-466B-816F-282CFDB8131A}" srcOrd="1" destOrd="0" presId="urn:microsoft.com/office/officeart/2008/layout/HorizontalMultiLevelHierarchy"/>
    <dgm:cxn modelId="{B53A3607-0E59-4846-A057-91955AD1FFC2}" type="presParOf" srcId="{BEC4496B-3BC4-4281-BA19-1D0548838A27}" destId="{3DABF0F6-6176-43DF-BB0D-DFD79EA388DC}" srcOrd="10" destOrd="0" presId="urn:microsoft.com/office/officeart/2008/layout/HorizontalMultiLevelHierarchy"/>
    <dgm:cxn modelId="{3C87FD07-E49C-4D76-B61E-E31D9D001671}" type="presParOf" srcId="{3DABF0F6-6176-43DF-BB0D-DFD79EA388DC}" destId="{87FED5D1-DB95-4F29-909A-74B309FC6D36}" srcOrd="0" destOrd="0" presId="urn:microsoft.com/office/officeart/2008/layout/HorizontalMultiLevelHierarchy"/>
    <dgm:cxn modelId="{B7150692-554D-42B4-A248-1B8833280BA1}" type="presParOf" srcId="{BEC4496B-3BC4-4281-BA19-1D0548838A27}" destId="{E4118FCC-4B0F-4948-8678-D470BF0A1382}" srcOrd="11" destOrd="0" presId="urn:microsoft.com/office/officeart/2008/layout/HorizontalMultiLevelHierarchy"/>
    <dgm:cxn modelId="{F3FE03BB-F5BF-4DCF-92CC-CDB9D725295C}" type="presParOf" srcId="{E4118FCC-4B0F-4948-8678-D470BF0A1382}" destId="{6C02890D-9588-4311-8976-7F58ADC3267A}" srcOrd="0" destOrd="0" presId="urn:microsoft.com/office/officeart/2008/layout/HorizontalMultiLevelHierarchy"/>
    <dgm:cxn modelId="{44A3F517-9DAE-466C-8002-B85F611096A2}" type="presParOf" srcId="{E4118FCC-4B0F-4948-8678-D470BF0A1382}" destId="{6063691F-8D32-450D-A592-FE3CA0C650E2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7120502-7A9C-43E5-A02B-378585CC3884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C9D82E8-2D18-48AE-8504-AF5711839E4A}">
      <dgm:prSet phldrT="[Text]"/>
      <dgm:spPr/>
      <dgm:t>
        <a:bodyPr/>
        <a:lstStyle/>
        <a:p>
          <a:r>
            <a:rPr lang="en-GB" dirty="0"/>
            <a:t>Rights</a:t>
          </a:r>
        </a:p>
      </dgm:t>
    </dgm:pt>
    <dgm:pt modelId="{02CD2FAB-3E3E-4B46-9887-866BAE89E6B0}" type="parTrans" cxnId="{7F8B5932-FE7A-45BA-9570-D2FF62DDAFD5}">
      <dgm:prSet/>
      <dgm:spPr/>
      <dgm:t>
        <a:bodyPr/>
        <a:lstStyle/>
        <a:p>
          <a:endParaRPr lang="en-GB"/>
        </a:p>
      </dgm:t>
    </dgm:pt>
    <dgm:pt modelId="{2196D3D6-155A-49F5-8B9B-3F2315C6187B}" type="sibTrans" cxnId="{7F8B5932-FE7A-45BA-9570-D2FF62DDAFD5}">
      <dgm:prSet/>
      <dgm:spPr/>
      <dgm:t>
        <a:bodyPr/>
        <a:lstStyle/>
        <a:p>
          <a:endParaRPr lang="en-GB"/>
        </a:p>
      </dgm:t>
    </dgm:pt>
    <dgm:pt modelId="{1F585908-1A29-4E98-AE06-81E2F9F2C490}">
      <dgm:prSet phldrT="[Text]"/>
      <dgm:spPr/>
      <dgm:t>
        <a:bodyPr/>
        <a:lstStyle/>
        <a:p>
          <a:r>
            <a:rPr lang="en-GB" dirty="0"/>
            <a:t>Medical records</a:t>
          </a:r>
        </a:p>
      </dgm:t>
    </dgm:pt>
    <dgm:pt modelId="{41153F71-B88F-4CC9-8CE1-89E1026493FC}" type="parTrans" cxnId="{DFF41B15-C5F4-4CA8-A7B6-F1C730C86B4A}">
      <dgm:prSet/>
      <dgm:spPr/>
      <dgm:t>
        <a:bodyPr/>
        <a:lstStyle/>
        <a:p>
          <a:endParaRPr lang="en-GB"/>
        </a:p>
      </dgm:t>
    </dgm:pt>
    <dgm:pt modelId="{D9A96226-A531-4EFE-B082-C6954A94CC5F}" type="sibTrans" cxnId="{DFF41B15-C5F4-4CA8-A7B6-F1C730C86B4A}">
      <dgm:prSet/>
      <dgm:spPr/>
      <dgm:t>
        <a:bodyPr/>
        <a:lstStyle/>
        <a:p>
          <a:endParaRPr lang="en-GB"/>
        </a:p>
      </dgm:t>
    </dgm:pt>
    <dgm:pt modelId="{EF7A2623-9EAC-4276-9750-8132B9D33BF8}">
      <dgm:prSet phldrT="[Text]"/>
      <dgm:spPr/>
      <dgm:t>
        <a:bodyPr/>
        <a:lstStyle/>
        <a:p>
          <a:r>
            <a:rPr lang="en-GB" dirty="0"/>
            <a:t>Sex and marriage </a:t>
          </a:r>
        </a:p>
      </dgm:t>
    </dgm:pt>
    <dgm:pt modelId="{A8140287-931A-40A5-94F5-848122CC4CD3}" type="parTrans" cxnId="{13291A1F-95ED-47BB-856C-82479F498834}">
      <dgm:prSet/>
      <dgm:spPr/>
      <dgm:t>
        <a:bodyPr/>
        <a:lstStyle/>
        <a:p>
          <a:endParaRPr lang="en-GB"/>
        </a:p>
      </dgm:t>
    </dgm:pt>
    <dgm:pt modelId="{B4F2C3C1-7826-439A-86D3-4A0FA803D1E9}" type="sibTrans" cxnId="{13291A1F-95ED-47BB-856C-82479F498834}">
      <dgm:prSet/>
      <dgm:spPr/>
      <dgm:t>
        <a:bodyPr/>
        <a:lstStyle/>
        <a:p>
          <a:endParaRPr lang="en-GB"/>
        </a:p>
      </dgm:t>
    </dgm:pt>
    <dgm:pt modelId="{DB50F065-E7EC-452E-A6C1-8F1E6B64FD25}">
      <dgm:prSet phldrT="[Text]"/>
      <dgm:spPr/>
      <dgm:t>
        <a:bodyPr/>
        <a:lstStyle/>
        <a:p>
          <a:r>
            <a:rPr lang="en-GB" dirty="0"/>
            <a:t>Alcohol and smoking</a:t>
          </a:r>
        </a:p>
      </dgm:t>
    </dgm:pt>
    <dgm:pt modelId="{B1CC1E6F-2785-4480-9A1A-F084E6C918E0}" type="parTrans" cxnId="{C58A9F93-F42E-41BB-B75A-21078B11D556}">
      <dgm:prSet/>
      <dgm:spPr/>
      <dgm:t>
        <a:bodyPr/>
        <a:lstStyle/>
        <a:p>
          <a:endParaRPr lang="en-GB"/>
        </a:p>
      </dgm:t>
    </dgm:pt>
    <dgm:pt modelId="{B2DB11E8-3731-4A44-B1AB-F3361A6FA8ED}" type="sibTrans" cxnId="{C58A9F93-F42E-41BB-B75A-21078B11D556}">
      <dgm:prSet/>
      <dgm:spPr/>
      <dgm:t>
        <a:bodyPr/>
        <a:lstStyle/>
        <a:p>
          <a:endParaRPr lang="en-GB"/>
        </a:p>
      </dgm:t>
    </dgm:pt>
    <dgm:pt modelId="{87DD9CD3-9E9D-4B1F-A6C9-0E08B3209E3C}">
      <dgm:prSet phldrT="[Text]"/>
      <dgm:spPr/>
      <dgm:t>
        <a:bodyPr/>
        <a:lstStyle/>
        <a:p>
          <a:r>
            <a:rPr lang="en-GB" dirty="0"/>
            <a:t>Work</a:t>
          </a:r>
        </a:p>
      </dgm:t>
    </dgm:pt>
    <dgm:pt modelId="{1604BB1E-2D24-4A4E-AF1F-2270284E7EE7}" type="parTrans" cxnId="{530AA3E8-B677-48EE-ADFF-5F0C3907F6F5}">
      <dgm:prSet/>
      <dgm:spPr/>
      <dgm:t>
        <a:bodyPr/>
        <a:lstStyle/>
        <a:p>
          <a:endParaRPr lang="en-GB"/>
        </a:p>
      </dgm:t>
    </dgm:pt>
    <dgm:pt modelId="{8591E785-A087-467A-80C7-535970B28B64}" type="sibTrans" cxnId="{530AA3E8-B677-48EE-ADFF-5F0C3907F6F5}">
      <dgm:prSet/>
      <dgm:spPr/>
      <dgm:t>
        <a:bodyPr/>
        <a:lstStyle/>
        <a:p>
          <a:endParaRPr lang="en-GB"/>
        </a:p>
      </dgm:t>
    </dgm:pt>
    <dgm:pt modelId="{C617B348-9C76-43DD-A911-89A8ED1B9A68}">
      <dgm:prSet phldrT="[Text]"/>
      <dgm:spPr/>
      <dgm:t>
        <a:bodyPr/>
        <a:lstStyle/>
        <a:p>
          <a:r>
            <a:rPr lang="en-GB" dirty="0"/>
            <a:t>Pets, fireworks and travel</a:t>
          </a:r>
        </a:p>
      </dgm:t>
    </dgm:pt>
    <dgm:pt modelId="{923FDA09-0C91-4FC1-AA1D-003635617C42}" type="parTrans" cxnId="{6890D5D6-F322-42D7-B6C4-3E91BE522437}">
      <dgm:prSet/>
      <dgm:spPr/>
      <dgm:t>
        <a:bodyPr/>
        <a:lstStyle/>
        <a:p>
          <a:endParaRPr lang="en-GB"/>
        </a:p>
      </dgm:t>
    </dgm:pt>
    <dgm:pt modelId="{D1698434-6B51-4555-BAB6-29F9297D1B2C}" type="sibTrans" cxnId="{6890D5D6-F322-42D7-B6C4-3E91BE522437}">
      <dgm:prSet/>
      <dgm:spPr/>
      <dgm:t>
        <a:bodyPr/>
        <a:lstStyle/>
        <a:p>
          <a:endParaRPr lang="en-GB"/>
        </a:p>
      </dgm:t>
    </dgm:pt>
    <dgm:pt modelId="{5FA6E4C2-9B36-4DF3-9169-6FF44248706B}">
      <dgm:prSet phldrT="[Text]"/>
      <dgm:spPr/>
      <dgm:t>
        <a:bodyPr/>
        <a:lstStyle/>
        <a:p>
          <a:r>
            <a:rPr lang="en-GB" dirty="0"/>
            <a:t>Gambling</a:t>
          </a:r>
        </a:p>
      </dgm:t>
    </dgm:pt>
    <dgm:pt modelId="{57C8E4F6-D42F-476D-B6AF-A481EB5EDED0}" type="parTrans" cxnId="{19410220-DA3A-4828-B72D-2B3B44B56A13}">
      <dgm:prSet/>
      <dgm:spPr/>
      <dgm:t>
        <a:bodyPr/>
        <a:lstStyle/>
        <a:p>
          <a:endParaRPr lang="en-GB"/>
        </a:p>
      </dgm:t>
    </dgm:pt>
    <dgm:pt modelId="{C2F96402-D975-44BC-B058-FEA8D1B244D7}" type="sibTrans" cxnId="{19410220-DA3A-4828-B72D-2B3B44B56A13}">
      <dgm:prSet/>
      <dgm:spPr/>
      <dgm:t>
        <a:bodyPr/>
        <a:lstStyle/>
        <a:p>
          <a:endParaRPr lang="en-GB"/>
        </a:p>
      </dgm:t>
    </dgm:pt>
    <dgm:pt modelId="{36F3A460-1D71-40B3-849C-39A19B552FDB}">
      <dgm:prSet phldrT="[Text]"/>
      <dgm:spPr/>
      <dgm:t>
        <a:bodyPr/>
        <a:lstStyle/>
        <a:p>
          <a:r>
            <a:rPr lang="en-GB" dirty="0"/>
            <a:t>Joining the armed forces</a:t>
          </a:r>
        </a:p>
      </dgm:t>
    </dgm:pt>
    <dgm:pt modelId="{3C85B158-39E4-42D7-8FB8-E9F95122A7FD}" type="parTrans" cxnId="{542FC1B4-006F-4369-A679-6582BF5CD5FB}">
      <dgm:prSet/>
      <dgm:spPr/>
      <dgm:t>
        <a:bodyPr/>
        <a:lstStyle/>
        <a:p>
          <a:endParaRPr lang="en-GB"/>
        </a:p>
      </dgm:t>
    </dgm:pt>
    <dgm:pt modelId="{8EE034DA-17AB-4337-B3A8-6CCC9B09AF9E}" type="sibTrans" cxnId="{542FC1B4-006F-4369-A679-6582BF5CD5FB}">
      <dgm:prSet/>
      <dgm:spPr/>
      <dgm:t>
        <a:bodyPr/>
        <a:lstStyle/>
        <a:p>
          <a:endParaRPr lang="en-GB"/>
        </a:p>
      </dgm:t>
    </dgm:pt>
    <dgm:pt modelId="{64DB4EB3-4E1E-4999-A299-25DC592A07A5}" type="pres">
      <dgm:prSet presAssocID="{D7120502-7A9C-43E5-A02B-378585CC3884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</dgm:pt>
    <dgm:pt modelId="{F3DF4C8D-85CF-47FB-A0EB-1F5B6873B2A6}" type="pres">
      <dgm:prSet presAssocID="{0C9D82E8-2D18-48AE-8504-AF5711839E4A}" presName="root1" presStyleCnt="0"/>
      <dgm:spPr/>
    </dgm:pt>
    <dgm:pt modelId="{4694F8CF-FBCB-4BAB-BE34-31DC403F6361}" type="pres">
      <dgm:prSet presAssocID="{0C9D82E8-2D18-48AE-8504-AF5711839E4A}" presName="LevelOneTextNode" presStyleLbl="node0" presStyleIdx="0" presStyleCnt="1">
        <dgm:presLayoutVars>
          <dgm:chPref val="3"/>
        </dgm:presLayoutVars>
      </dgm:prSet>
      <dgm:spPr/>
    </dgm:pt>
    <dgm:pt modelId="{BEC4496B-3BC4-4281-BA19-1D0548838A27}" type="pres">
      <dgm:prSet presAssocID="{0C9D82E8-2D18-48AE-8504-AF5711839E4A}" presName="level2hierChild" presStyleCnt="0"/>
      <dgm:spPr/>
    </dgm:pt>
    <dgm:pt modelId="{E3D8B457-E5DF-4B52-96DA-1B35DEAD996F}" type="pres">
      <dgm:prSet presAssocID="{41153F71-B88F-4CC9-8CE1-89E1026493FC}" presName="conn2-1" presStyleLbl="parChTrans1D2" presStyleIdx="0" presStyleCnt="7"/>
      <dgm:spPr/>
    </dgm:pt>
    <dgm:pt modelId="{94F7ABD6-F87C-4A69-AD96-0B57AA1A2803}" type="pres">
      <dgm:prSet presAssocID="{41153F71-B88F-4CC9-8CE1-89E1026493FC}" presName="connTx" presStyleLbl="parChTrans1D2" presStyleIdx="0" presStyleCnt="7"/>
      <dgm:spPr/>
    </dgm:pt>
    <dgm:pt modelId="{9BA6B171-2AEB-4E28-9361-97DBDB1438DF}" type="pres">
      <dgm:prSet presAssocID="{1F585908-1A29-4E98-AE06-81E2F9F2C490}" presName="root2" presStyleCnt="0"/>
      <dgm:spPr/>
    </dgm:pt>
    <dgm:pt modelId="{7B561008-69C1-4C9F-AC5A-5530BA8A7BF2}" type="pres">
      <dgm:prSet presAssocID="{1F585908-1A29-4E98-AE06-81E2F9F2C490}" presName="LevelTwoTextNode" presStyleLbl="node2" presStyleIdx="0" presStyleCnt="7">
        <dgm:presLayoutVars>
          <dgm:chPref val="3"/>
        </dgm:presLayoutVars>
      </dgm:prSet>
      <dgm:spPr/>
    </dgm:pt>
    <dgm:pt modelId="{9B853192-E6E4-4448-B262-35CDC11281D5}" type="pres">
      <dgm:prSet presAssocID="{1F585908-1A29-4E98-AE06-81E2F9F2C490}" presName="level3hierChild" presStyleCnt="0"/>
      <dgm:spPr/>
    </dgm:pt>
    <dgm:pt modelId="{5308646C-3677-4F64-8AB7-EAC25FD3AD95}" type="pres">
      <dgm:prSet presAssocID="{A8140287-931A-40A5-94F5-848122CC4CD3}" presName="conn2-1" presStyleLbl="parChTrans1D2" presStyleIdx="1" presStyleCnt="7"/>
      <dgm:spPr/>
    </dgm:pt>
    <dgm:pt modelId="{CD5395D1-276D-41C9-85B2-014A75729F50}" type="pres">
      <dgm:prSet presAssocID="{A8140287-931A-40A5-94F5-848122CC4CD3}" presName="connTx" presStyleLbl="parChTrans1D2" presStyleIdx="1" presStyleCnt="7"/>
      <dgm:spPr/>
    </dgm:pt>
    <dgm:pt modelId="{AF4F0EB4-E541-4F79-8864-16DC43013BFC}" type="pres">
      <dgm:prSet presAssocID="{EF7A2623-9EAC-4276-9750-8132B9D33BF8}" presName="root2" presStyleCnt="0"/>
      <dgm:spPr/>
    </dgm:pt>
    <dgm:pt modelId="{51F23495-B503-4A60-8B69-9CC507489283}" type="pres">
      <dgm:prSet presAssocID="{EF7A2623-9EAC-4276-9750-8132B9D33BF8}" presName="LevelTwoTextNode" presStyleLbl="node2" presStyleIdx="1" presStyleCnt="7">
        <dgm:presLayoutVars>
          <dgm:chPref val="3"/>
        </dgm:presLayoutVars>
      </dgm:prSet>
      <dgm:spPr/>
    </dgm:pt>
    <dgm:pt modelId="{7EEE49DD-C480-4CCD-995E-3A176637BE23}" type="pres">
      <dgm:prSet presAssocID="{EF7A2623-9EAC-4276-9750-8132B9D33BF8}" presName="level3hierChild" presStyleCnt="0"/>
      <dgm:spPr/>
    </dgm:pt>
    <dgm:pt modelId="{9762D7F3-57D4-4F65-9B3E-E159F19886B7}" type="pres">
      <dgm:prSet presAssocID="{B1CC1E6F-2785-4480-9A1A-F084E6C918E0}" presName="conn2-1" presStyleLbl="parChTrans1D2" presStyleIdx="2" presStyleCnt="7"/>
      <dgm:spPr/>
    </dgm:pt>
    <dgm:pt modelId="{23F0820B-7125-4380-8231-2B66FFD22AAA}" type="pres">
      <dgm:prSet presAssocID="{B1CC1E6F-2785-4480-9A1A-F084E6C918E0}" presName="connTx" presStyleLbl="parChTrans1D2" presStyleIdx="2" presStyleCnt="7"/>
      <dgm:spPr/>
    </dgm:pt>
    <dgm:pt modelId="{1E6A2F40-DA89-4D25-AF3F-99CAA846411F}" type="pres">
      <dgm:prSet presAssocID="{DB50F065-E7EC-452E-A6C1-8F1E6B64FD25}" presName="root2" presStyleCnt="0"/>
      <dgm:spPr/>
    </dgm:pt>
    <dgm:pt modelId="{28D492C9-A0BE-4531-81DB-8CEDBB4AD366}" type="pres">
      <dgm:prSet presAssocID="{DB50F065-E7EC-452E-A6C1-8F1E6B64FD25}" presName="LevelTwoTextNode" presStyleLbl="node2" presStyleIdx="2" presStyleCnt="7">
        <dgm:presLayoutVars>
          <dgm:chPref val="3"/>
        </dgm:presLayoutVars>
      </dgm:prSet>
      <dgm:spPr/>
    </dgm:pt>
    <dgm:pt modelId="{963FE1B8-5ED5-4CF9-B51C-BCFFD3850339}" type="pres">
      <dgm:prSet presAssocID="{DB50F065-E7EC-452E-A6C1-8F1E6B64FD25}" presName="level3hierChild" presStyleCnt="0"/>
      <dgm:spPr/>
    </dgm:pt>
    <dgm:pt modelId="{A7C24558-EC17-443D-8708-5FBAFA35511C}" type="pres">
      <dgm:prSet presAssocID="{1604BB1E-2D24-4A4E-AF1F-2270284E7EE7}" presName="conn2-1" presStyleLbl="parChTrans1D2" presStyleIdx="3" presStyleCnt="7"/>
      <dgm:spPr/>
    </dgm:pt>
    <dgm:pt modelId="{25988267-DFCB-497A-ADA5-179298B9E648}" type="pres">
      <dgm:prSet presAssocID="{1604BB1E-2D24-4A4E-AF1F-2270284E7EE7}" presName="connTx" presStyleLbl="parChTrans1D2" presStyleIdx="3" presStyleCnt="7"/>
      <dgm:spPr/>
    </dgm:pt>
    <dgm:pt modelId="{2EF78ACB-DC29-4CE3-B471-74C2B403C1E9}" type="pres">
      <dgm:prSet presAssocID="{87DD9CD3-9E9D-4B1F-A6C9-0E08B3209E3C}" presName="root2" presStyleCnt="0"/>
      <dgm:spPr/>
    </dgm:pt>
    <dgm:pt modelId="{9ED651AF-099E-4F05-B92B-92FE1D352CFC}" type="pres">
      <dgm:prSet presAssocID="{87DD9CD3-9E9D-4B1F-A6C9-0E08B3209E3C}" presName="LevelTwoTextNode" presStyleLbl="node2" presStyleIdx="3" presStyleCnt="7">
        <dgm:presLayoutVars>
          <dgm:chPref val="3"/>
        </dgm:presLayoutVars>
      </dgm:prSet>
      <dgm:spPr/>
    </dgm:pt>
    <dgm:pt modelId="{990FD24E-31E0-4C28-BDDE-40091DD149D3}" type="pres">
      <dgm:prSet presAssocID="{87DD9CD3-9E9D-4B1F-A6C9-0E08B3209E3C}" presName="level3hierChild" presStyleCnt="0"/>
      <dgm:spPr/>
    </dgm:pt>
    <dgm:pt modelId="{A48D41DC-19F6-43EC-9574-8279191CEB9A}" type="pres">
      <dgm:prSet presAssocID="{923FDA09-0C91-4FC1-AA1D-003635617C42}" presName="conn2-1" presStyleLbl="parChTrans1D2" presStyleIdx="4" presStyleCnt="7"/>
      <dgm:spPr/>
    </dgm:pt>
    <dgm:pt modelId="{7D4ADA66-6BB8-4460-BB92-659D596A4821}" type="pres">
      <dgm:prSet presAssocID="{923FDA09-0C91-4FC1-AA1D-003635617C42}" presName="connTx" presStyleLbl="parChTrans1D2" presStyleIdx="4" presStyleCnt="7"/>
      <dgm:spPr/>
    </dgm:pt>
    <dgm:pt modelId="{0DC329FE-1A92-40F2-9C31-CD1330E3ABDB}" type="pres">
      <dgm:prSet presAssocID="{C617B348-9C76-43DD-A911-89A8ED1B9A68}" presName="root2" presStyleCnt="0"/>
      <dgm:spPr/>
    </dgm:pt>
    <dgm:pt modelId="{E1817750-ED98-4F87-A86C-C7286BAAF4E0}" type="pres">
      <dgm:prSet presAssocID="{C617B348-9C76-43DD-A911-89A8ED1B9A68}" presName="LevelTwoTextNode" presStyleLbl="node2" presStyleIdx="4" presStyleCnt="7">
        <dgm:presLayoutVars>
          <dgm:chPref val="3"/>
        </dgm:presLayoutVars>
      </dgm:prSet>
      <dgm:spPr/>
    </dgm:pt>
    <dgm:pt modelId="{16C9846F-DD1A-403F-9864-0F594FD89203}" type="pres">
      <dgm:prSet presAssocID="{C617B348-9C76-43DD-A911-89A8ED1B9A68}" presName="level3hierChild" presStyleCnt="0"/>
      <dgm:spPr/>
    </dgm:pt>
    <dgm:pt modelId="{F63A6CD6-F6DE-4EA8-A380-196D931C80D8}" type="pres">
      <dgm:prSet presAssocID="{57C8E4F6-D42F-476D-B6AF-A481EB5EDED0}" presName="conn2-1" presStyleLbl="parChTrans1D2" presStyleIdx="5" presStyleCnt="7"/>
      <dgm:spPr/>
    </dgm:pt>
    <dgm:pt modelId="{BD26ADCE-A0C2-4D1E-A332-5E1D0901D07F}" type="pres">
      <dgm:prSet presAssocID="{57C8E4F6-D42F-476D-B6AF-A481EB5EDED0}" presName="connTx" presStyleLbl="parChTrans1D2" presStyleIdx="5" presStyleCnt="7"/>
      <dgm:spPr/>
    </dgm:pt>
    <dgm:pt modelId="{606B9E55-9574-4B86-A3E2-C3E441B22D1E}" type="pres">
      <dgm:prSet presAssocID="{5FA6E4C2-9B36-4DF3-9169-6FF44248706B}" presName="root2" presStyleCnt="0"/>
      <dgm:spPr/>
    </dgm:pt>
    <dgm:pt modelId="{49800BFF-3328-4284-B763-7E1890B0648C}" type="pres">
      <dgm:prSet presAssocID="{5FA6E4C2-9B36-4DF3-9169-6FF44248706B}" presName="LevelTwoTextNode" presStyleLbl="node2" presStyleIdx="5" presStyleCnt="7">
        <dgm:presLayoutVars>
          <dgm:chPref val="3"/>
        </dgm:presLayoutVars>
      </dgm:prSet>
      <dgm:spPr/>
    </dgm:pt>
    <dgm:pt modelId="{35C292D6-DC64-4FA6-856F-6C3BECB14567}" type="pres">
      <dgm:prSet presAssocID="{5FA6E4C2-9B36-4DF3-9169-6FF44248706B}" presName="level3hierChild" presStyleCnt="0"/>
      <dgm:spPr/>
    </dgm:pt>
    <dgm:pt modelId="{3106C047-7125-47F5-9233-F3D2325288A5}" type="pres">
      <dgm:prSet presAssocID="{3C85B158-39E4-42D7-8FB8-E9F95122A7FD}" presName="conn2-1" presStyleLbl="parChTrans1D2" presStyleIdx="6" presStyleCnt="7"/>
      <dgm:spPr/>
    </dgm:pt>
    <dgm:pt modelId="{A7036E70-A908-4DBB-85AE-F1B3103C9409}" type="pres">
      <dgm:prSet presAssocID="{3C85B158-39E4-42D7-8FB8-E9F95122A7FD}" presName="connTx" presStyleLbl="parChTrans1D2" presStyleIdx="6" presStyleCnt="7"/>
      <dgm:spPr/>
    </dgm:pt>
    <dgm:pt modelId="{929DEC7F-B85C-40F2-A701-92C55877DEC5}" type="pres">
      <dgm:prSet presAssocID="{36F3A460-1D71-40B3-849C-39A19B552FDB}" presName="root2" presStyleCnt="0"/>
      <dgm:spPr/>
    </dgm:pt>
    <dgm:pt modelId="{CBBF64AC-D3BF-4559-B27E-4503FF1C9883}" type="pres">
      <dgm:prSet presAssocID="{36F3A460-1D71-40B3-849C-39A19B552FDB}" presName="LevelTwoTextNode" presStyleLbl="node2" presStyleIdx="6" presStyleCnt="7">
        <dgm:presLayoutVars>
          <dgm:chPref val="3"/>
        </dgm:presLayoutVars>
      </dgm:prSet>
      <dgm:spPr/>
    </dgm:pt>
    <dgm:pt modelId="{9CCB8732-B4EF-4FF9-ACBE-B0543CA0619B}" type="pres">
      <dgm:prSet presAssocID="{36F3A460-1D71-40B3-849C-39A19B552FDB}" presName="level3hierChild" presStyleCnt="0"/>
      <dgm:spPr/>
    </dgm:pt>
  </dgm:ptLst>
  <dgm:cxnLst>
    <dgm:cxn modelId="{DB998903-B964-40BB-9B80-847B9031F7AE}" type="presOf" srcId="{D7120502-7A9C-43E5-A02B-378585CC3884}" destId="{64DB4EB3-4E1E-4999-A299-25DC592A07A5}" srcOrd="0" destOrd="0" presId="urn:microsoft.com/office/officeart/2008/layout/HorizontalMultiLevelHierarchy"/>
    <dgm:cxn modelId="{DFF41B15-C5F4-4CA8-A7B6-F1C730C86B4A}" srcId="{0C9D82E8-2D18-48AE-8504-AF5711839E4A}" destId="{1F585908-1A29-4E98-AE06-81E2F9F2C490}" srcOrd="0" destOrd="0" parTransId="{41153F71-B88F-4CC9-8CE1-89E1026493FC}" sibTransId="{D9A96226-A531-4EFE-B082-C6954A94CC5F}"/>
    <dgm:cxn modelId="{98F4121C-3703-44C0-BCB7-02FFE1985F7D}" type="presOf" srcId="{3C85B158-39E4-42D7-8FB8-E9F95122A7FD}" destId="{3106C047-7125-47F5-9233-F3D2325288A5}" srcOrd="0" destOrd="0" presId="urn:microsoft.com/office/officeart/2008/layout/HorizontalMultiLevelHierarchy"/>
    <dgm:cxn modelId="{13291A1F-95ED-47BB-856C-82479F498834}" srcId="{0C9D82E8-2D18-48AE-8504-AF5711839E4A}" destId="{EF7A2623-9EAC-4276-9750-8132B9D33BF8}" srcOrd="1" destOrd="0" parTransId="{A8140287-931A-40A5-94F5-848122CC4CD3}" sibTransId="{B4F2C3C1-7826-439A-86D3-4A0FA803D1E9}"/>
    <dgm:cxn modelId="{19410220-DA3A-4828-B72D-2B3B44B56A13}" srcId="{0C9D82E8-2D18-48AE-8504-AF5711839E4A}" destId="{5FA6E4C2-9B36-4DF3-9169-6FF44248706B}" srcOrd="5" destOrd="0" parTransId="{57C8E4F6-D42F-476D-B6AF-A481EB5EDED0}" sibTransId="{C2F96402-D975-44BC-B058-FEA8D1B244D7}"/>
    <dgm:cxn modelId="{EDA2E925-BB14-4B5D-A216-3E5CC899B4FF}" type="presOf" srcId="{B1CC1E6F-2785-4480-9A1A-F084E6C918E0}" destId="{23F0820B-7125-4380-8231-2B66FFD22AAA}" srcOrd="1" destOrd="0" presId="urn:microsoft.com/office/officeart/2008/layout/HorizontalMultiLevelHierarchy"/>
    <dgm:cxn modelId="{C9BCEF25-5723-49C8-824D-5B6EEF50C8C1}" type="presOf" srcId="{A8140287-931A-40A5-94F5-848122CC4CD3}" destId="{5308646C-3677-4F64-8AB7-EAC25FD3AD95}" srcOrd="0" destOrd="0" presId="urn:microsoft.com/office/officeart/2008/layout/HorizontalMultiLevelHierarchy"/>
    <dgm:cxn modelId="{7F8B5932-FE7A-45BA-9570-D2FF62DDAFD5}" srcId="{D7120502-7A9C-43E5-A02B-378585CC3884}" destId="{0C9D82E8-2D18-48AE-8504-AF5711839E4A}" srcOrd="0" destOrd="0" parTransId="{02CD2FAB-3E3E-4B46-9887-866BAE89E6B0}" sibTransId="{2196D3D6-155A-49F5-8B9B-3F2315C6187B}"/>
    <dgm:cxn modelId="{E22E6B5F-461C-42EF-94D5-67123772A8DC}" type="presOf" srcId="{41153F71-B88F-4CC9-8CE1-89E1026493FC}" destId="{94F7ABD6-F87C-4A69-AD96-0B57AA1A2803}" srcOrd="1" destOrd="0" presId="urn:microsoft.com/office/officeart/2008/layout/HorizontalMultiLevelHierarchy"/>
    <dgm:cxn modelId="{7C117767-DE77-4F7A-82D0-4165F485A3EA}" type="presOf" srcId="{1F585908-1A29-4E98-AE06-81E2F9F2C490}" destId="{7B561008-69C1-4C9F-AC5A-5530BA8A7BF2}" srcOrd="0" destOrd="0" presId="urn:microsoft.com/office/officeart/2008/layout/HorizontalMultiLevelHierarchy"/>
    <dgm:cxn modelId="{6EEA8C69-F564-4861-A53E-4694C303691D}" type="presOf" srcId="{1604BB1E-2D24-4A4E-AF1F-2270284E7EE7}" destId="{A7C24558-EC17-443D-8708-5FBAFA35511C}" srcOrd="0" destOrd="0" presId="urn:microsoft.com/office/officeart/2008/layout/HorizontalMultiLevelHierarchy"/>
    <dgm:cxn modelId="{C2AC8051-9E4D-4F8A-BA14-B9446CF71F34}" type="presOf" srcId="{DB50F065-E7EC-452E-A6C1-8F1E6B64FD25}" destId="{28D492C9-A0BE-4531-81DB-8CEDBB4AD366}" srcOrd="0" destOrd="0" presId="urn:microsoft.com/office/officeart/2008/layout/HorizontalMultiLevelHierarchy"/>
    <dgm:cxn modelId="{7B172B74-F5CB-4A2D-AAD9-F70A62086CF3}" type="presOf" srcId="{41153F71-B88F-4CC9-8CE1-89E1026493FC}" destId="{E3D8B457-E5DF-4B52-96DA-1B35DEAD996F}" srcOrd="0" destOrd="0" presId="urn:microsoft.com/office/officeart/2008/layout/HorizontalMultiLevelHierarchy"/>
    <dgm:cxn modelId="{2EF60158-D628-44C6-B24B-6CC4962FB619}" type="presOf" srcId="{EF7A2623-9EAC-4276-9750-8132B9D33BF8}" destId="{51F23495-B503-4A60-8B69-9CC507489283}" srcOrd="0" destOrd="0" presId="urn:microsoft.com/office/officeart/2008/layout/HorizontalMultiLevelHierarchy"/>
    <dgm:cxn modelId="{D193EC80-625D-47BF-AD05-A3F1811C5B7E}" type="presOf" srcId="{923FDA09-0C91-4FC1-AA1D-003635617C42}" destId="{A48D41DC-19F6-43EC-9574-8279191CEB9A}" srcOrd="0" destOrd="0" presId="urn:microsoft.com/office/officeart/2008/layout/HorizontalMultiLevelHierarchy"/>
    <dgm:cxn modelId="{0404AC8B-53C6-4585-9BDB-EC8ABC2F5F70}" type="presOf" srcId="{3C85B158-39E4-42D7-8FB8-E9F95122A7FD}" destId="{A7036E70-A908-4DBB-85AE-F1B3103C9409}" srcOrd="1" destOrd="0" presId="urn:microsoft.com/office/officeart/2008/layout/HorizontalMultiLevelHierarchy"/>
    <dgm:cxn modelId="{A1676A8C-088A-4F3B-950A-93A2A3E61705}" type="presOf" srcId="{0C9D82E8-2D18-48AE-8504-AF5711839E4A}" destId="{4694F8CF-FBCB-4BAB-BE34-31DC403F6361}" srcOrd="0" destOrd="0" presId="urn:microsoft.com/office/officeart/2008/layout/HorizontalMultiLevelHierarchy"/>
    <dgm:cxn modelId="{747FA48C-51A2-48E7-A693-204831B1F63A}" type="presOf" srcId="{C617B348-9C76-43DD-A911-89A8ED1B9A68}" destId="{E1817750-ED98-4F87-A86C-C7286BAAF4E0}" srcOrd="0" destOrd="0" presId="urn:microsoft.com/office/officeart/2008/layout/HorizontalMultiLevelHierarchy"/>
    <dgm:cxn modelId="{C58A9F93-F42E-41BB-B75A-21078B11D556}" srcId="{0C9D82E8-2D18-48AE-8504-AF5711839E4A}" destId="{DB50F065-E7EC-452E-A6C1-8F1E6B64FD25}" srcOrd="2" destOrd="0" parTransId="{B1CC1E6F-2785-4480-9A1A-F084E6C918E0}" sibTransId="{B2DB11E8-3731-4A44-B1AB-F3361A6FA8ED}"/>
    <dgm:cxn modelId="{59BC8396-85CA-47DB-B9A8-1A5AEC972F45}" type="presOf" srcId="{5FA6E4C2-9B36-4DF3-9169-6FF44248706B}" destId="{49800BFF-3328-4284-B763-7E1890B0648C}" srcOrd="0" destOrd="0" presId="urn:microsoft.com/office/officeart/2008/layout/HorizontalMultiLevelHierarchy"/>
    <dgm:cxn modelId="{FCEF21A2-DFFA-47D0-BFD5-D84D6460E9DF}" type="presOf" srcId="{87DD9CD3-9E9D-4B1F-A6C9-0E08B3209E3C}" destId="{9ED651AF-099E-4F05-B92B-92FE1D352CFC}" srcOrd="0" destOrd="0" presId="urn:microsoft.com/office/officeart/2008/layout/HorizontalMultiLevelHierarchy"/>
    <dgm:cxn modelId="{DCFB5AAC-063B-4053-8B17-7347F61DD30B}" type="presOf" srcId="{57C8E4F6-D42F-476D-B6AF-A481EB5EDED0}" destId="{BD26ADCE-A0C2-4D1E-A332-5E1D0901D07F}" srcOrd="1" destOrd="0" presId="urn:microsoft.com/office/officeart/2008/layout/HorizontalMultiLevelHierarchy"/>
    <dgm:cxn modelId="{542FC1B4-006F-4369-A679-6582BF5CD5FB}" srcId="{0C9D82E8-2D18-48AE-8504-AF5711839E4A}" destId="{36F3A460-1D71-40B3-849C-39A19B552FDB}" srcOrd="6" destOrd="0" parTransId="{3C85B158-39E4-42D7-8FB8-E9F95122A7FD}" sibTransId="{8EE034DA-17AB-4337-B3A8-6CCC9B09AF9E}"/>
    <dgm:cxn modelId="{C999CDBF-0960-4A7B-895E-4E302072CBF9}" type="presOf" srcId="{36F3A460-1D71-40B3-849C-39A19B552FDB}" destId="{CBBF64AC-D3BF-4559-B27E-4503FF1C9883}" srcOrd="0" destOrd="0" presId="urn:microsoft.com/office/officeart/2008/layout/HorizontalMultiLevelHierarchy"/>
    <dgm:cxn modelId="{AC2DB5C1-DEBC-42D7-8AFC-5159250A3772}" type="presOf" srcId="{1604BB1E-2D24-4A4E-AF1F-2270284E7EE7}" destId="{25988267-DFCB-497A-ADA5-179298B9E648}" srcOrd="1" destOrd="0" presId="urn:microsoft.com/office/officeart/2008/layout/HorizontalMultiLevelHierarchy"/>
    <dgm:cxn modelId="{22946CC2-35D3-4472-869F-071843606A2E}" type="presOf" srcId="{B1CC1E6F-2785-4480-9A1A-F084E6C918E0}" destId="{9762D7F3-57D4-4F65-9B3E-E159F19886B7}" srcOrd="0" destOrd="0" presId="urn:microsoft.com/office/officeart/2008/layout/HorizontalMultiLevelHierarchy"/>
    <dgm:cxn modelId="{7FE9B4C2-4240-4EE5-830E-3E9A40A2C620}" type="presOf" srcId="{57C8E4F6-D42F-476D-B6AF-A481EB5EDED0}" destId="{F63A6CD6-F6DE-4EA8-A380-196D931C80D8}" srcOrd="0" destOrd="0" presId="urn:microsoft.com/office/officeart/2008/layout/HorizontalMultiLevelHierarchy"/>
    <dgm:cxn modelId="{6890D5D6-F322-42D7-B6C4-3E91BE522437}" srcId="{0C9D82E8-2D18-48AE-8504-AF5711839E4A}" destId="{C617B348-9C76-43DD-A911-89A8ED1B9A68}" srcOrd="4" destOrd="0" parTransId="{923FDA09-0C91-4FC1-AA1D-003635617C42}" sibTransId="{D1698434-6B51-4555-BAB6-29F9297D1B2C}"/>
    <dgm:cxn modelId="{530AA3E8-B677-48EE-ADFF-5F0C3907F6F5}" srcId="{0C9D82E8-2D18-48AE-8504-AF5711839E4A}" destId="{87DD9CD3-9E9D-4B1F-A6C9-0E08B3209E3C}" srcOrd="3" destOrd="0" parTransId="{1604BB1E-2D24-4A4E-AF1F-2270284E7EE7}" sibTransId="{8591E785-A087-467A-80C7-535970B28B64}"/>
    <dgm:cxn modelId="{01EA07F5-EDC8-4FDA-B64A-9CE93879446B}" type="presOf" srcId="{A8140287-931A-40A5-94F5-848122CC4CD3}" destId="{CD5395D1-276D-41C9-85B2-014A75729F50}" srcOrd="1" destOrd="0" presId="urn:microsoft.com/office/officeart/2008/layout/HorizontalMultiLevelHierarchy"/>
    <dgm:cxn modelId="{7A257FF7-47B3-432D-9F34-0F40025EB5C0}" type="presOf" srcId="{923FDA09-0C91-4FC1-AA1D-003635617C42}" destId="{7D4ADA66-6BB8-4460-BB92-659D596A4821}" srcOrd="1" destOrd="0" presId="urn:microsoft.com/office/officeart/2008/layout/HorizontalMultiLevelHierarchy"/>
    <dgm:cxn modelId="{28FD1ED3-F63A-44BB-A00C-399E3BEB4315}" type="presParOf" srcId="{64DB4EB3-4E1E-4999-A299-25DC592A07A5}" destId="{F3DF4C8D-85CF-47FB-A0EB-1F5B6873B2A6}" srcOrd="0" destOrd="0" presId="urn:microsoft.com/office/officeart/2008/layout/HorizontalMultiLevelHierarchy"/>
    <dgm:cxn modelId="{CBD1C779-CD86-4A60-81D1-E0AC6A1D6344}" type="presParOf" srcId="{F3DF4C8D-85CF-47FB-A0EB-1F5B6873B2A6}" destId="{4694F8CF-FBCB-4BAB-BE34-31DC403F6361}" srcOrd="0" destOrd="0" presId="urn:microsoft.com/office/officeart/2008/layout/HorizontalMultiLevelHierarchy"/>
    <dgm:cxn modelId="{92966F35-1934-458A-A48D-DF15AC384C73}" type="presParOf" srcId="{F3DF4C8D-85CF-47FB-A0EB-1F5B6873B2A6}" destId="{BEC4496B-3BC4-4281-BA19-1D0548838A27}" srcOrd="1" destOrd="0" presId="urn:microsoft.com/office/officeart/2008/layout/HorizontalMultiLevelHierarchy"/>
    <dgm:cxn modelId="{F7782C55-E967-4266-BFC4-89FA7AEB041B}" type="presParOf" srcId="{BEC4496B-3BC4-4281-BA19-1D0548838A27}" destId="{E3D8B457-E5DF-4B52-96DA-1B35DEAD996F}" srcOrd="0" destOrd="0" presId="urn:microsoft.com/office/officeart/2008/layout/HorizontalMultiLevelHierarchy"/>
    <dgm:cxn modelId="{E068DAEE-E9CF-411B-B238-600B935EF64B}" type="presParOf" srcId="{E3D8B457-E5DF-4B52-96DA-1B35DEAD996F}" destId="{94F7ABD6-F87C-4A69-AD96-0B57AA1A2803}" srcOrd="0" destOrd="0" presId="urn:microsoft.com/office/officeart/2008/layout/HorizontalMultiLevelHierarchy"/>
    <dgm:cxn modelId="{B9E76283-181F-4763-8E31-1D624A05545D}" type="presParOf" srcId="{BEC4496B-3BC4-4281-BA19-1D0548838A27}" destId="{9BA6B171-2AEB-4E28-9361-97DBDB1438DF}" srcOrd="1" destOrd="0" presId="urn:microsoft.com/office/officeart/2008/layout/HorizontalMultiLevelHierarchy"/>
    <dgm:cxn modelId="{6DD12F0A-9153-40FF-8517-FDA2D2A8C3AD}" type="presParOf" srcId="{9BA6B171-2AEB-4E28-9361-97DBDB1438DF}" destId="{7B561008-69C1-4C9F-AC5A-5530BA8A7BF2}" srcOrd="0" destOrd="0" presId="urn:microsoft.com/office/officeart/2008/layout/HorizontalMultiLevelHierarchy"/>
    <dgm:cxn modelId="{1042ADEA-268B-46B0-B40A-24FEF1A2E6A6}" type="presParOf" srcId="{9BA6B171-2AEB-4E28-9361-97DBDB1438DF}" destId="{9B853192-E6E4-4448-B262-35CDC11281D5}" srcOrd="1" destOrd="0" presId="urn:microsoft.com/office/officeart/2008/layout/HorizontalMultiLevelHierarchy"/>
    <dgm:cxn modelId="{A52CC238-7210-477A-9486-975E33D6472C}" type="presParOf" srcId="{BEC4496B-3BC4-4281-BA19-1D0548838A27}" destId="{5308646C-3677-4F64-8AB7-EAC25FD3AD95}" srcOrd="2" destOrd="0" presId="urn:microsoft.com/office/officeart/2008/layout/HorizontalMultiLevelHierarchy"/>
    <dgm:cxn modelId="{63732D5F-ECE2-4A6D-9996-6E87F988B892}" type="presParOf" srcId="{5308646C-3677-4F64-8AB7-EAC25FD3AD95}" destId="{CD5395D1-276D-41C9-85B2-014A75729F50}" srcOrd="0" destOrd="0" presId="urn:microsoft.com/office/officeart/2008/layout/HorizontalMultiLevelHierarchy"/>
    <dgm:cxn modelId="{5E90933F-3B22-4A0E-B440-48156E43E1CB}" type="presParOf" srcId="{BEC4496B-3BC4-4281-BA19-1D0548838A27}" destId="{AF4F0EB4-E541-4F79-8864-16DC43013BFC}" srcOrd="3" destOrd="0" presId="urn:microsoft.com/office/officeart/2008/layout/HorizontalMultiLevelHierarchy"/>
    <dgm:cxn modelId="{1412FE89-9454-4B42-8E23-97625724D697}" type="presParOf" srcId="{AF4F0EB4-E541-4F79-8864-16DC43013BFC}" destId="{51F23495-B503-4A60-8B69-9CC507489283}" srcOrd="0" destOrd="0" presId="urn:microsoft.com/office/officeart/2008/layout/HorizontalMultiLevelHierarchy"/>
    <dgm:cxn modelId="{B24B281D-3D86-4CF5-977C-907EA734E1AA}" type="presParOf" srcId="{AF4F0EB4-E541-4F79-8864-16DC43013BFC}" destId="{7EEE49DD-C480-4CCD-995E-3A176637BE23}" srcOrd="1" destOrd="0" presId="urn:microsoft.com/office/officeart/2008/layout/HorizontalMultiLevelHierarchy"/>
    <dgm:cxn modelId="{91C51E8E-C607-4FBC-90DB-56D20FAA9861}" type="presParOf" srcId="{BEC4496B-3BC4-4281-BA19-1D0548838A27}" destId="{9762D7F3-57D4-4F65-9B3E-E159F19886B7}" srcOrd="4" destOrd="0" presId="urn:microsoft.com/office/officeart/2008/layout/HorizontalMultiLevelHierarchy"/>
    <dgm:cxn modelId="{00295EBD-51B9-4960-A2B4-96911EB62F5C}" type="presParOf" srcId="{9762D7F3-57D4-4F65-9B3E-E159F19886B7}" destId="{23F0820B-7125-4380-8231-2B66FFD22AAA}" srcOrd="0" destOrd="0" presId="urn:microsoft.com/office/officeart/2008/layout/HorizontalMultiLevelHierarchy"/>
    <dgm:cxn modelId="{E78BE449-2B79-49ED-BAAA-B1E6D9C616E2}" type="presParOf" srcId="{BEC4496B-3BC4-4281-BA19-1D0548838A27}" destId="{1E6A2F40-DA89-4D25-AF3F-99CAA846411F}" srcOrd="5" destOrd="0" presId="urn:microsoft.com/office/officeart/2008/layout/HorizontalMultiLevelHierarchy"/>
    <dgm:cxn modelId="{9E867929-BF43-4C73-BF6D-1BEFCEA86F99}" type="presParOf" srcId="{1E6A2F40-DA89-4D25-AF3F-99CAA846411F}" destId="{28D492C9-A0BE-4531-81DB-8CEDBB4AD366}" srcOrd="0" destOrd="0" presId="urn:microsoft.com/office/officeart/2008/layout/HorizontalMultiLevelHierarchy"/>
    <dgm:cxn modelId="{1258E085-6BB8-492E-9D7B-1A7E2F72C658}" type="presParOf" srcId="{1E6A2F40-DA89-4D25-AF3F-99CAA846411F}" destId="{963FE1B8-5ED5-4CF9-B51C-BCFFD3850339}" srcOrd="1" destOrd="0" presId="urn:microsoft.com/office/officeart/2008/layout/HorizontalMultiLevelHierarchy"/>
    <dgm:cxn modelId="{517CD0C5-0913-4BB5-A2A6-FB00D3909D51}" type="presParOf" srcId="{BEC4496B-3BC4-4281-BA19-1D0548838A27}" destId="{A7C24558-EC17-443D-8708-5FBAFA35511C}" srcOrd="6" destOrd="0" presId="urn:microsoft.com/office/officeart/2008/layout/HorizontalMultiLevelHierarchy"/>
    <dgm:cxn modelId="{FA7ED00A-9228-4640-B728-54E4B14253B4}" type="presParOf" srcId="{A7C24558-EC17-443D-8708-5FBAFA35511C}" destId="{25988267-DFCB-497A-ADA5-179298B9E648}" srcOrd="0" destOrd="0" presId="urn:microsoft.com/office/officeart/2008/layout/HorizontalMultiLevelHierarchy"/>
    <dgm:cxn modelId="{17E7C26B-D3D1-4678-AC4C-26EFFA2ABBCC}" type="presParOf" srcId="{BEC4496B-3BC4-4281-BA19-1D0548838A27}" destId="{2EF78ACB-DC29-4CE3-B471-74C2B403C1E9}" srcOrd="7" destOrd="0" presId="urn:microsoft.com/office/officeart/2008/layout/HorizontalMultiLevelHierarchy"/>
    <dgm:cxn modelId="{B389A89F-5767-412B-911C-1F12935F73B7}" type="presParOf" srcId="{2EF78ACB-DC29-4CE3-B471-74C2B403C1E9}" destId="{9ED651AF-099E-4F05-B92B-92FE1D352CFC}" srcOrd="0" destOrd="0" presId="urn:microsoft.com/office/officeart/2008/layout/HorizontalMultiLevelHierarchy"/>
    <dgm:cxn modelId="{BC33B87F-8639-4109-BAB0-3DA0073E6978}" type="presParOf" srcId="{2EF78ACB-DC29-4CE3-B471-74C2B403C1E9}" destId="{990FD24E-31E0-4C28-BDDE-40091DD149D3}" srcOrd="1" destOrd="0" presId="urn:microsoft.com/office/officeart/2008/layout/HorizontalMultiLevelHierarchy"/>
    <dgm:cxn modelId="{3FE3F72E-B984-469C-98B5-CB8B8C0C9D36}" type="presParOf" srcId="{BEC4496B-3BC4-4281-BA19-1D0548838A27}" destId="{A48D41DC-19F6-43EC-9574-8279191CEB9A}" srcOrd="8" destOrd="0" presId="urn:microsoft.com/office/officeart/2008/layout/HorizontalMultiLevelHierarchy"/>
    <dgm:cxn modelId="{7ECD40C5-A648-45AA-8EC6-9768B22EDC86}" type="presParOf" srcId="{A48D41DC-19F6-43EC-9574-8279191CEB9A}" destId="{7D4ADA66-6BB8-4460-BB92-659D596A4821}" srcOrd="0" destOrd="0" presId="urn:microsoft.com/office/officeart/2008/layout/HorizontalMultiLevelHierarchy"/>
    <dgm:cxn modelId="{CAB41B44-1B55-497F-92B3-F3847867DE81}" type="presParOf" srcId="{BEC4496B-3BC4-4281-BA19-1D0548838A27}" destId="{0DC329FE-1A92-40F2-9C31-CD1330E3ABDB}" srcOrd="9" destOrd="0" presId="urn:microsoft.com/office/officeart/2008/layout/HorizontalMultiLevelHierarchy"/>
    <dgm:cxn modelId="{D6FA070D-91F1-464B-8DFB-A681EDDC9D11}" type="presParOf" srcId="{0DC329FE-1A92-40F2-9C31-CD1330E3ABDB}" destId="{E1817750-ED98-4F87-A86C-C7286BAAF4E0}" srcOrd="0" destOrd="0" presId="urn:microsoft.com/office/officeart/2008/layout/HorizontalMultiLevelHierarchy"/>
    <dgm:cxn modelId="{8C290B40-A287-4006-BCF9-B1B257D0F472}" type="presParOf" srcId="{0DC329FE-1A92-40F2-9C31-CD1330E3ABDB}" destId="{16C9846F-DD1A-403F-9864-0F594FD89203}" srcOrd="1" destOrd="0" presId="urn:microsoft.com/office/officeart/2008/layout/HorizontalMultiLevelHierarchy"/>
    <dgm:cxn modelId="{8CF8DE19-8946-4AC5-BA73-ECD39EC929E0}" type="presParOf" srcId="{BEC4496B-3BC4-4281-BA19-1D0548838A27}" destId="{F63A6CD6-F6DE-4EA8-A380-196D931C80D8}" srcOrd="10" destOrd="0" presId="urn:microsoft.com/office/officeart/2008/layout/HorizontalMultiLevelHierarchy"/>
    <dgm:cxn modelId="{C750DA4E-3043-4D92-A013-6351CC609078}" type="presParOf" srcId="{F63A6CD6-F6DE-4EA8-A380-196D931C80D8}" destId="{BD26ADCE-A0C2-4D1E-A332-5E1D0901D07F}" srcOrd="0" destOrd="0" presId="urn:microsoft.com/office/officeart/2008/layout/HorizontalMultiLevelHierarchy"/>
    <dgm:cxn modelId="{82FCAA1A-6A6D-4631-9AE1-5A610BCEC6E4}" type="presParOf" srcId="{BEC4496B-3BC4-4281-BA19-1D0548838A27}" destId="{606B9E55-9574-4B86-A3E2-C3E441B22D1E}" srcOrd="11" destOrd="0" presId="urn:microsoft.com/office/officeart/2008/layout/HorizontalMultiLevelHierarchy"/>
    <dgm:cxn modelId="{027AB0D4-E98E-43FA-9A76-E05D8F195E37}" type="presParOf" srcId="{606B9E55-9574-4B86-A3E2-C3E441B22D1E}" destId="{49800BFF-3328-4284-B763-7E1890B0648C}" srcOrd="0" destOrd="0" presId="urn:microsoft.com/office/officeart/2008/layout/HorizontalMultiLevelHierarchy"/>
    <dgm:cxn modelId="{3025ED74-19E8-4527-9442-4C5879514B9C}" type="presParOf" srcId="{606B9E55-9574-4B86-A3E2-C3E441B22D1E}" destId="{35C292D6-DC64-4FA6-856F-6C3BECB14567}" srcOrd="1" destOrd="0" presId="urn:microsoft.com/office/officeart/2008/layout/HorizontalMultiLevelHierarchy"/>
    <dgm:cxn modelId="{9B093517-A873-4342-936F-EB848BACE975}" type="presParOf" srcId="{BEC4496B-3BC4-4281-BA19-1D0548838A27}" destId="{3106C047-7125-47F5-9233-F3D2325288A5}" srcOrd="12" destOrd="0" presId="urn:microsoft.com/office/officeart/2008/layout/HorizontalMultiLevelHierarchy"/>
    <dgm:cxn modelId="{D49E9676-9980-4C09-8705-A16990E589A0}" type="presParOf" srcId="{3106C047-7125-47F5-9233-F3D2325288A5}" destId="{A7036E70-A908-4DBB-85AE-F1B3103C9409}" srcOrd="0" destOrd="0" presId="urn:microsoft.com/office/officeart/2008/layout/HorizontalMultiLevelHierarchy"/>
    <dgm:cxn modelId="{7B46A94E-5FEB-4392-9FF8-7120978D5C49}" type="presParOf" srcId="{BEC4496B-3BC4-4281-BA19-1D0548838A27}" destId="{929DEC7F-B85C-40F2-A701-92C55877DEC5}" srcOrd="13" destOrd="0" presId="urn:microsoft.com/office/officeart/2008/layout/HorizontalMultiLevelHierarchy"/>
    <dgm:cxn modelId="{85191D79-8D7A-44F6-BA0F-2AF804096180}" type="presParOf" srcId="{929DEC7F-B85C-40F2-A701-92C55877DEC5}" destId="{CBBF64AC-D3BF-4559-B27E-4503FF1C9883}" srcOrd="0" destOrd="0" presId="urn:microsoft.com/office/officeart/2008/layout/HorizontalMultiLevelHierarchy"/>
    <dgm:cxn modelId="{B6339A8E-3429-4A21-B556-C89944C8DA83}" type="presParOf" srcId="{929DEC7F-B85C-40F2-A701-92C55877DEC5}" destId="{9CCB8732-B4EF-4FF9-ACBE-B0543CA0619B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DABF0F6-6176-43DF-BB0D-DFD79EA388DC}">
      <dsp:nvSpPr>
        <dsp:cNvPr id="0" name=""/>
        <dsp:cNvSpPr/>
      </dsp:nvSpPr>
      <dsp:spPr>
        <a:xfrm>
          <a:off x="582585" y="3429000"/>
          <a:ext cx="381896" cy="18192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0948" y="0"/>
              </a:lnTo>
              <a:lnTo>
                <a:pt x="190948" y="1819249"/>
              </a:lnTo>
              <a:lnTo>
                <a:pt x="381896" y="18192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727061" y="4292152"/>
        <a:ext cx="92945" cy="92945"/>
      </dsp:txXfrm>
    </dsp:sp>
    <dsp:sp modelId="{EB363807-2D39-43A6-AD85-2DB300BA44A9}">
      <dsp:nvSpPr>
        <dsp:cNvPr id="0" name=""/>
        <dsp:cNvSpPr/>
      </dsp:nvSpPr>
      <dsp:spPr>
        <a:xfrm>
          <a:off x="582585" y="3429000"/>
          <a:ext cx="381896" cy="10915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0948" y="0"/>
              </a:lnTo>
              <a:lnTo>
                <a:pt x="190948" y="1091549"/>
              </a:lnTo>
              <a:lnTo>
                <a:pt x="381896" y="10915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744623" y="3945864"/>
        <a:ext cx="57821" cy="57821"/>
      </dsp:txXfrm>
    </dsp:sp>
    <dsp:sp modelId="{5E955A9B-5A1C-45E4-9B29-E3017F30C860}">
      <dsp:nvSpPr>
        <dsp:cNvPr id="0" name=""/>
        <dsp:cNvSpPr/>
      </dsp:nvSpPr>
      <dsp:spPr>
        <a:xfrm>
          <a:off x="582585" y="3429000"/>
          <a:ext cx="381896" cy="36384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0948" y="0"/>
              </a:lnTo>
              <a:lnTo>
                <a:pt x="190948" y="363849"/>
              </a:lnTo>
              <a:lnTo>
                <a:pt x="381896" y="363849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760346" y="3597738"/>
        <a:ext cx="26373" cy="26373"/>
      </dsp:txXfrm>
    </dsp:sp>
    <dsp:sp modelId="{51F4D2F1-87C2-4343-8D4C-37874689C8EE}">
      <dsp:nvSpPr>
        <dsp:cNvPr id="0" name=""/>
        <dsp:cNvSpPr/>
      </dsp:nvSpPr>
      <dsp:spPr>
        <a:xfrm>
          <a:off x="582585" y="3065150"/>
          <a:ext cx="381896" cy="363849"/>
        </a:xfrm>
        <a:custGeom>
          <a:avLst/>
          <a:gdLst/>
          <a:ahLst/>
          <a:cxnLst/>
          <a:rect l="0" t="0" r="0" b="0"/>
          <a:pathLst>
            <a:path>
              <a:moveTo>
                <a:pt x="0" y="363849"/>
              </a:moveTo>
              <a:lnTo>
                <a:pt x="190948" y="363849"/>
              </a:lnTo>
              <a:lnTo>
                <a:pt x="190948" y="0"/>
              </a:lnTo>
              <a:lnTo>
                <a:pt x="38189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760346" y="3233888"/>
        <a:ext cx="26373" cy="26373"/>
      </dsp:txXfrm>
    </dsp:sp>
    <dsp:sp modelId="{EFA7A28E-D608-4068-9450-32D879254A3F}">
      <dsp:nvSpPr>
        <dsp:cNvPr id="0" name=""/>
        <dsp:cNvSpPr/>
      </dsp:nvSpPr>
      <dsp:spPr>
        <a:xfrm>
          <a:off x="582585" y="2337450"/>
          <a:ext cx="381896" cy="1091549"/>
        </a:xfrm>
        <a:custGeom>
          <a:avLst/>
          <a:gdLst/>
          <a:ahLst/>
          <a:cxnLst/>
          <a:rect l="0" t="0" r="0" b="0"/>
          <a:pathLst>
            <a:path>
              <a:moveTo>
                <a:pt x="0" y="1091549"/>
              </a:moveTo>
              <a:lnTo>
                <a:pt x="190948" y="1091549"/>
              </a:lnTo>
              <a:lnTo>
                <a:pt x="190948" y="0"/>
              </a:lnTo>
              <a:lnTo>
                <a:pt x="38189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744623" y="2854314"/>
        <a:ext cx="57821" cy="57821"/>
      </dsp:txXfrm>
    </dsp:sp>
    <dsp:sp modelId="{0FB6EF8F-0AA5-4904-A686-EDAAC2F9ED5A}">
      <dsp:nvSpPr>
        <dsp:cNvPr id="0" name=""/>
        <dsp:cNvSpPr/>
      </dsp:nvSpPr>
      <dsp:spPr>
        <a:xfrm>
          <a:off x="582585" y="1609750"/>
          <a:ext cx="381896" cy="1819249"/>
        </a:xfrm>
        <a:custGeom>
          <a:avLst/>
          <a:gdLst/>
          <a:ahLst/>
          <a:cxnLst/>
          <a:rect l="0" t="0" r="0" b="0"/>
          <a:pathLst>
            <a:path>
              <a:moveTo>
                <a:pt x="0" y="1819249"/>
              </a:moveTo>
              <a:lnTo>
                <a:pt x="190948" y="1819249"/>
              </a:lnTo>
              <a:lnTo>
                <a:pt x="190948" y="0"/>
              </a:lnTo>
              <a:lnTo>
                <a:pt x="381896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600" kern="1200"/>
        </a:p>
      </dsp:txBody>
      <dsp:txXfrm>
        <a:off x="727061" y="2472902"/>
        <a:ext cx="92945" cy="92945"/>
      </dsp:txXfrm>
    </dsp:sp>
    <dsp:sp modelId="{4694F8CF-FBCB-4BAB-BE34-31DC403F6361}">
      <dsp:nvSpPr>
        <dsp:cNvPr id="0" name=""/>
        <dsp:cNvSpPr/>
      </dsp:nvSpPr>
      <dsp:spPr>
        <a:xfrm rot="16200000">
          <a:off x="-1240494" y="3137920"/>
          <a:ext cx="3063999" cy="5821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800" kern="1200" dirty="0"/>
            <a:t>Rights</a:t>
          </a:r>
        </a:p>
      </dsp:txBody>
      <dsp:txXfrm>
        <a:off x="-1240494" y="3137920"/>
        <a:ext cx="3063999" cy="582159"/>
      </dsp:txXfrm>
    </dsp:sp>
    <dsp:sp modelId="{54AD21D2-2403-4D20-890C-A49967947D35}">
      <dsp:nvSpPr>
        <dsp:cNvPr id="0" name=""/>
        <dsp:cNvSpPr/>
      </dsp:nvSpPr>
      <dsp:spPr>
        <a:xfrm>
          <a:off x="964482" y="1318670"/>
          <a:ext cx="1909484" cy="5821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Housing and leaving home</a:t>
          </a:r>
        </a:p>
      </dsp:txBody>
      <dsp:txXfrm>
        <a:off x="964482" y="1318670"/>
        <a:ext cx="1909484" cy="582159"/>
      </dsp:txXfrm>
    </dsp:sp>
    <dsp:sp modelId="{0446A80E-32E2-4CDA-9892-4480016A5040}">
      <dsp:nvSpPr>
        <dsp:cNvPr id="0" name=""/>
        <dsp:cNvSpPr/>
      </dsp:nvSpPr>
      <dsp:spPr>
        <a:xfrm>
          <a:off x="964482" y="2046370"/>
          <a:ext cx="1909484" cy="5821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Leaving school</a:t>
          </a:r>
        </a:p>
      </dsp:txBody>
      <dsp:txXfrm>
        <a:off x="964482" y="2046370"/>
        <a:ext cx="1909484" cy="582159"/>
      </dsp:txXfrm>
    </dsp:sp>
    <dsp:sp modelId="{4ED0A2DC-B100-4B11-9F7D-998B18080825}">
      <dsp:nvSpPr>
        <dsp:cNvPr id="0" name=""/>
        <dsp:cNvSpPr/>
      </dsp:nvSpPr>
      <dsp:spPr>
        <a:xfrm>
          <a:off x="964482" y="2774070"/>
          <a:ext cx="1909484" cy="5821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Benefits and money</a:t>
          </a:r>
        </a:p>
      </dsp:txBody>
      <dsp:txXfrm>
        <a:off x="964482" y="2774070"/>
        <a:ext cx="1909484" cy="582159"/>
      </dsp:txXfrm>
    </dsp:sp>
    <dsp:sp modelId="{6F1305DD-4A8D-4231-A156-21914CD177AE}">
      <dsp:nvSpPr>
        <dsp:cNvPr id="0" name=""/>
        <dsp:cNvSpPr/>
      </dsp:nvSpPr>
      <dsp:spPr>
        <a:xfrm>
          <a:off x="964482" y="3501769"/>
          <a:ext cx="1909484" cy="5821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Driving</a:t>
          </a:r>
        </a:p>
      </dsp:txBody>
      <dsp:txXfrm>
        <a:off x="964482" y="3501769"/>
        <a:ext cx="1909484" cy="582159"/>
      </dsp:txXfrm>
    </dsp:sp>
    <dsp:sp modelId="{F8EACDA9-20F9-48C4-ABDC-F25E1BD08EC5}">
      <dsp:nvSpPr>
        <dsp:cNvPr id="0" name=""/>
        <dsp:cNvSpPr/>
      </dsp:nvSpPr>
      <dsp:spPr>
        <a:xfrm>
          <a:off x="964482" y="4229469"/>
          <a:ext cx="1909484" cy="5821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Crime and </a:t>
          </a:r>
          <a:r>
            <a:rPr lang="en-GB" sz="1900" kern="1200" dirty="0" err="1"/>
            <a:t>thelLaw</a:t>
          </a:r>
          <a:endParaRPr lang="en-GB" sz="1900" kern="1200" dirty="0"/>
        </a:p>
      </dsp:txBody>
      <dsp:txXfrm>
        <a:off x="964482" y="4229469"/>
        <a:ext cx="1909484" cy="582159"/>
      </dsp:txXfrm>
    </dsp:sp>
    <dsp:sp modelId="{6C02890D-9588-4311-8976-7F58ADC3267A}">
      <dsp:nvSpPr>
        <dsp:cNvPr id="0" name=""/>
        <dsp:cNvSpPr/>
      </dsp:nvSpPr>
      <dsp:spPr>
        <a:xfrm>
          <a:off x="964482" y="4957169"/>
          <a:ext cx="1909484" cy="582159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Voting</a:t>
          </a:r>
        </a:p>
      </dsp:txBody>
      <dsp:txXfrm>
        <a:off x="964482" y="4957169"/>
        <a:ext cx="1909484" cy="582159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106C047-7125-47F5-9233-F3D2325288A5}">
      <dsp:nvSpPr>
        <dsp:cNvPr id="0" name=""/>
        <dsp:cNvSpPr/>
      </dsp:nvSpPr>
      <dsp:spPr>
        <a:xfrm>
          <a:off x="583285" y="2855158"/>
          <a:ext cx="381583" cy="218131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0791" y="0"/>
              </a:lnTo>
              <a:lnTo>
                <a:pt x="190791" y="2181310"/>
              </a:lnTo>
              <a:lnTo>
                <a:pt x="381583" y="218131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718716" y="3890452"/>
        <a:ext cx="110721" cy="110721"/>
      </dsp:txXfrm>
    </dsp:sp>
    <dsp:sp modelId="{F63A6CD6-F6DE-4EA8-A380-196D931C80D8}">
      <dsp:nvSpPr>
        <dsp:cNvPr id="0" name=""/>
        <dsp:cNvSpPr/>
      </dsp:nvSpPr>
      <dsp:spPr>
        <a:xfrm>
          <a:off x="583285" y="2855158"/>
          <a:ext cx="381583" cy="14542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0791" y="0"/>
              </a:lnTo>
              <a:lnTo>
                <a:pt x="190791" y="1454206"/>
              </a:lnTo>
              <a:lnTo>
                <a:pt x="381583" y="145420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736491" y="3544675"/>
        <a:ext cx="75171" cy="75171"/>
      </dsp:txXfrm>
    </dsp:sp>
    <dsp:sp modelId="{A48D41DC-19F6-43EC-9574-8279191CEB9A}">
      <dsp:nvSpPr>
        <dsp:cNvPr id="0" name=""/>
        <dsp:cNvSpPr/>
      </dsp:nvSpPr>
      <dsp:spPr>
        <a:xfrm>
          <a:off x="583285" y="2855158"/>
          <a:ext cx="381583" cy="72710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90791" y="0"/>
              </a:lnTo>
              <a:lnTo>
                <a:pt x="190791" y="727103"/>
              </a:lnTo>
              <a:lnTo>
                <a:pt x="381583" y="727103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753549" y="3198180"/>
        <a:ext cx="41057" cy="41057"/>
      </dsp:txXfrm>
    </dsp:sp>
    <dsp:sp modelId="{A7C24558-EC17-443D-8708-5FBAFA35511C}">
      <dsp:nvSpPr>
        <dsp:cNvPr id="0" name=""/>
        <dsp:cNvSpPr/>
      </dsp:nvSpPr>
      <dsp:spPr>
        <a:xfrm>
          <a:off x="583285" y="2809437"/>
          <a:ext cx="381583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81583" y="4572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764538" y="2845618"/>
        <a:ext cx="19079" cy="19079"/>
      </dsp:txXfrm>
    </dsp:sp>
    <dsp:sp modelId="{9762D7F3-57D4-4F65-9B3E-E159F19886B7}">
      <dsp:nvSpPr>
        <dsp:cNvPr id="0" name=""/>
        <dsp:cNvSpPr/>
      </dsp:nvSpPr>
      <dsp:spPr>
        <a:xfrm>
          <a:off x="583285" y="2128054"/>
          <a:ext cx="381583" cy="727103"/>
        </a:xfrm>
        <a:custGeom>
          <a:avLst/>
          <a:gdLst/>
          <a:ahLst/>
          <a:cxnLst/>
          <a:rect l="0" t="0" r="0" b="0"/>
          <a:pathLst>
            <a:path>
              <a:moveTo>
                <a:pt x="0" y="727103"/>
              </a:moveTo>
              <a:lnTo>
                <a:pt x="190791" y="727103"/>
              </a:lnTo>
              <a:lnTo>
                <a:pt x="190791" y="0"/>
              </a:lnTo>
              <a:lnTo>
                <a:pt x="38158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753549" y="2471077"/>
        <a:ext cx="41057" cy="41057"/>
      </dsp:txXfrm>
    </dsp:sp>
    <dsp:sp modelId="{5308646C-3677-4F64-8AB7-EAC25FD3AD95}">
      <dsp:nvSpPr>
        <dsp:cNvPr id="0" name=""/>
        <dsp:cNvSpPr/>
      </dsp:nvSpPr>
      <dsp:spPr>
        <a:xfrm>
          <a:off x="583285" y="1400951"/>
          <a:ext cx="381583" cy="1454206"/>
        </a:xfrm>
        <a:custGeom>
          <a:avLst/>
          <a:gdLst/>
          <a:ahLst/>
          <a:cxnLst/>
          <a:rect l="0" t="0" r="0" b="0"/>
          <a:pathLst>
            <a:path>
              <a:moveTo>
                <a:pt x="0" y="1454206"/>
              </a:moveTo>
              <a:lnTo>
                <a:pt x="190791" y="1454206"/>
              </a:lnTo>
              <a:lnTo>
                <a:pt x="190791" y="0"/>
              </a:lnTo>
              <a:lnTo>
                <a:pt x="38158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500" kern="1200"/>
        </a:p>
      </dsp:txBody>
      <dsp:txXfrm>
        <a:off x="736491" y="2090468"/>
        <a:ext cx="75171" cy="75171"/>
      </dsp:txXfrm>
    </dsp:sp>
    <dsp:sp modelId="{E3D8B457-E5DF-4B52-96DA-1B35DEAD996F}">
      <dsp:nvSpPr>
        <dsp:cNvPr id="0" name=""/>
        <dsp:cNvSpPr/>
      </dsp:nvSpPr>
      <dsp:spPr>
        <a:xfrm>
          <a:off x="583285" y="673847"/>
          <a:ext cx="381583" cy="2181310"/>
        </a:xfrm>
        <a:custGeom>
          <a:avLst/>
          <a:gdLst/>
          <a:ahLst/>
          <a:cxnLst/>
          <a:rect l="0" t="0" r="0" b="0"/>
          <a:pathLst>
            <a:path>
              <a:moveTo>
                <a:pt x="0" y="2181310"/>
              </a:moveTo>
              <a:lnTo>
                <a:pt x="190791" y="2181310"/>
              </a:lnTo>
              <a:lnTo>
                <a:pt x="190791" y="0"/>
              </a:lnTo>
              <a:lnTo>
                <a:pt x="381583" y="0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700" kern="1200"/>
        </a:p>
      </dsp:txBody>
      <dsp:txXfrm>
        <a:off x="718716" y="1709142"/>
        <a:ext cx="110721" cy="110721"/>
      </dsp:txXfrm>
    </dsp:sp>
    <dsp:sp modelId="{4694F8CF-FBCB-4BAB-BE34-31DC403F6361}">
      <dsp:nvSpPr>
        <dsp:cNvPr id="0" name=""/>
        <dsp:cNvSpPr/>
      </dsp:nvSpPr>
      <dsp:spPr>
        <a:xfrm rot="16200000">
          <a:off x="-1238299" y="2564316"/>
          <a:ext cx="3061487" cy="581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marL="0" lvl="0" indent="0" algn="ctr" defTabSz="1689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3800" kern="1200" dirty="0"/>
            <a:t>Rights</a:t>
          </a:r>
        </a:p>
      </dsp:txBody>
      <dsp:txXfrm>
        <a:off x="-1238299" y="2564316"/>
        <a:ext cx="3061487" cy="581682"/>
      </dsp:txXfrm>
    </dsp:sp>
    <dsp:sp modelId="{7B561008-69C1-4C9F-AC5A-5530BA8A7BF2}">
      <dsp:nvSpPr>
        <dsp:cNvPr id="0" name=""/>
        <dsp:cNvSpPr/>
      </dsp:nvSpPr>
      <dsp:spPr>
        <a:xfrm>
          <a:off x="964869" y="383006"/>
          <a:ext cx="1907919" cy="581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Medical records</a:t>
          </a:r>
        </a:p>
      </dsp:txBody>
      <dsp:txXfrm>
        <a:off x="964869" y="383006"/>
        <a:ext cx="1907919" cy="581682"/>
      </dsp:txXfrm>
    </dsp:sp>
    <dsp:sp modelId="{51F23495-B503-4A60-8B69-9CC507489283}">
      <dsp:nvSpPr>
        <dsp:cNvPr id="0" name=""/>
        <dsp:cNvSpPr/>
      </dsp:nvSpPr>
      <dsp:spPr>
        <a:xfrm>
          <a:off x="964869" y="1110109"/>
          <a:ext cx="1907919" cy="581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Sex and marriage </a:t>
          </a:r>
        </a:p>
      </dsp:txBody>
      <dsp:txXfrm>
        <a:off x="964869" y="1110109"/>
        <a:ext cx="1907919" cy="581682"/>
      </dsp:txXfrm>
    </dsp:sp>
    <dsp:sp modelId="{28D492C9-A0BE-4531-81DB-8CEDBB4AD366}">
      <dsp:nvSpPr>
        <dsp:cNvPr id="0" name=""/>
        <dsp:cNvSpPr/>
      </dsp:nvSpPr>
      <dsp:spPr>
        <a:xfrm>
          <a:off x="964869" y="1837213"/>
          <a:ext cx="1907919" cy="581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Alcohol and smoking</a:t>
          </a:r>
        </a:p>
      </dsp:txBody>
      <dsp:txXfrm>
        <a:off x="964869" y="1837213"/>
        <a:ext cx="1907919" cy="581682"/>
      </dsp:txXfrm>
    </dsp:sp>
    <dsp:sp modelId="{9ED651AF-099E-4F05-B92B-92FE1D352CFC}">
      <dsp:nvSpPr>
        <dsp:cNvPr id="0" name=""/>
        <dsp:cNvSpPr/>
      </dsp:nvSpPr>
      <dsp:spPr>
        <a:xfrm>
          <a:off x="964869" y="2564316"/>
          <a:ext cx="1907919" cy="581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Work</a:t>
          </a:r>
        </a:p>
      </dsp:txBody>
      <dsp:txXfrm>
        <a:off x="964869" y="2564316"/>
        <a:ext cx="1907919" cy="581682"/>
      </dsp:txXfrm>
    </dsp:sp>
    <dsp:sp modelId="{E1817750-ED98-4F87-A86C-C7286BAAF4E0}">
      <dsp:nvSpPr>
        <dsp:cNvPr id="0" name=""/>
        <dsp:cNvSpPr/>
      </dsp:nvSpPr>
      <dsp:spPr>
        <a:xfrm>
          <a:off x="964869" y="3291420"/>
          <a:ext cx="1907919" cy="581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Pets, fireworks and travel</a:t>
          </a:r>
        </a:p>
      </dsp:txBody>
      <dsp:txXfrm>
        <a:off x="964869" y="3291420"/>
        <a:ext cx="1907919" cy="581682"/>
      </dsp:txXfrm>
    </dsp:sp>
    <dsp:sp modelId="{49800BFF-3328-4284-B763-7E1890B0648C}">
      <dsp:nvSpPr>
        <dsp:cNvPr id="0" name=""/>
        <dsp:cNvSpPr/>
      </dsp:nvSpPr>
      <dsp:spPr>
        <a:xfrm>
          <a:off x="964869" y="4018523"/>
          <a:ext cx="1907919" cy="581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Gambling</a:t>
          </a:r>
        </a:p>
      </dsp:txBody>
      <dsp:txXfrm>
        <a:off x="964869" y="4018523"/>
        <a:ext cx="1907919" cy="581682"/>
      </dsp:txXfrm>
    </dsp:sp>
    <dsp:sp modelId="{CBBF64AC-D3BF-4559-B27E-4503FF1C9883}">
      <dsp:nvSpPr>
        <dsp:cNvPr id="0" name=""/>
        <dsp:cNvSpPr/>
      </dsp:nvSpPr>
      <dsp:spPr>
        <a:xfrm>
          <a:off x="964869" y="4745626"/>
          <a:ext cx="1907919" cy="58168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900" kern="1200" dirty="0"/>
            <a:t>Joining the armed forces</a:t>
          </a:r>
        </a:p>
      </dsp:txBody>
      <dsp:txXfrm>
        <a:off x="964869" y="4745626"/>
        <a:ext cx="1907919" cy="5816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572F6-1F96-4871-B66B-0F3D92C46206}" type="datetimeFigureOut">
              <a:rPr lang="en-GB" smtClean="0"/>
              <a:t>04/07/2020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D12E-78F2-4D23-9A7C-F576496AB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196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572F6-1F96-4871-B66B-0F3D92C46206}" type="datetimeFigureOut">
              <a:rPr lang="en-GB" smtClean="0"/>
              <a:t>04/07/2020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D12E-78F2-4D23-9A7C-F576496AB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4895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572F6-1F96-4871-B66B-0F3D92C46206}" type="datetimeFigureOut">
              <a:rPr lang="en-GB" smtClean="0"/>
              <a:t>04/07/2020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D12E-78F2-4D23-9A7C-F576496AB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83839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572F6-1F96-4871-B66B-0F3D92C46206}" type="datetimeFigureOut">
              <a:rPr lang="en-GB" smtClean="0"/>
              <a:t>04/07/2020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D12E-78F2-4D23-9A7C-F576496AB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913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572F6-1F96-4871-B66B-0F3D92C46206}" type="datetimeFigureOut">
              <a:rPr lang="en-GB" smtClean="0"/>
              <a:t>04/07/2020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D12E-78F2-4D23-9A7C-F576496AB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80922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572F6-1F96-4871-B66B-0F3D92C46206}" type="datetimeFigureOut">
              <a:rPr lang="en-GB" smtClean="0"/>
              <a:t>04/07/2020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D12E-78F2-4D23-9A7C-F576496AB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3171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572F6-1F96-4871-B66B-0F3D92C46206}" type="datetimeFigureOut">
              <a:rPr lang="en-GB" smtClean="0"/>
              <a:t>04/07/2020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D12E-78F2-4D23-9A7C-F576496AB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0182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572F6-1F96-4871-B66B-0F3D92C46206}" type="datetimeFigureOut">
              <a:rPr lang="en-GB" smtClean="0"/>
              <a:t>04/07/2020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D12E-78F2-4D23-9A7C-F576496AB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188372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572F6-1F96-4871-B66B-0F3D92C46206}" type="datetimeFigureOut">
              <a:rPr lang="en-GB" smtClean="0"/>
              <a:t>04/07/2020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D12E-78F2-4D23-9A7C-F576496AB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16449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572F6-1F96-4871-B66B-0F3D92C46206}" type="datetimeFigureOut">
              <a:rPr lang="en-GB" smtClean="0"/>
              <a:t>04/07/2020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D12E-78F2-4D23-9A7C-F576496AB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310008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572F6-1F96-4871-B66B-0F3D92C46206}" type="datetimeFigureOut">
              <a:rPr lang="en-GB" smtClean="0"/>
              <a:t>04/07/2020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5AD12E-78F2-4D23-9A7C-F576496AB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0157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572F6-1F96-4871-B66B-0F3D92C46206}" type="datetimeFigureOut">
              <a:rPr lang="en-GB" smtClean="0"/>
              <a:t>04/07/2020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5AD12E-78F2-4D23-9A7C-F576496AB12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978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childline.org.uk/info-advice/bullying-abuse-safety/your-rights/your-rights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disabilityrightsuk.org/equality-act-and-disabled-people" TargetMode="External"/><Relationship Id="rId2" Type="http://schemas.openxmlformats.org/officeDocument/2006/relationships/hyperlink" Target="https://www.disabilityrightsuk.org/human-rights-act-1998-hra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disabilityrightsuk.org/understanding-equality-act-information-disabled-students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398834"/>
            <a:ext cx="9144000" cy="5963055"/>
          </a:xfrm>
        </p:spPr>
        <p:txBody>
          <a:bodyPr>
            <a:noAutofit/>
          </a:bodyPr>
          <a:lstStyle/>
          <a:p>
            <a:br>
              <a:rPr lang="en-GB" sz="7200" dirty="0"/>
            </a:br>
            <a:r>
              <a:rPr lang="en-GB" sz="7200" dirty="0"/>
              <a:t>RO21 LO1</a:t>
            </a:r>
            <a:br>
              <a:rPr lang="en-GB" sz="7200" dirty="0"/>
            </a:br>
            <a:br>
              <a:rPr lang="en-GB" sz="7200" dirty="0"/>
            </a:br>
            <a:r>
              <a:rPr lang="en-GB" sz="7200" dirty="0"/>
              <a:t>Why it is important to maintain individuals rights?</a:t>
            </a:r>
          </a:p>
        </p:txBody>
      </p:sp>
    </p:spTree>
    <p:extLst>
      <p:ext uri="{BB962C8B-B14F-4D97-AF65-F5344CB8AC3E}">
        <p14:creationId xmlns:p14="http://schemas.microsoft.com/office/powerpoint/2010/main" val="37068624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What rights do we have?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n-GB" sz="3200" dirty="0">
                <a:solidFill>
                  <a:schemeClr val="tx1"/>
                </a:solidFill>
              </a:rPr>
              <a:t>Using the link below, create a mind map about the rights that you as a child have. (see next 2 slides as a starter example). Show the rights at different ages if you can.</a:t>
            </a:r>
          </a:p>
          <a:p>
            <a:pPr algn="just"/>
            <a:endParaRPr lang="en-GB" sz="3200" dirty="0">
              <a:solidFill>
                <a:schemeClr val="tx1"/>
              </a:solidFill>
            </a:endParaRPr>
          </a:p>
          <a:p>
            <a:pPr algn="just"/>
            <a:r>
              <a:rPr lang="en-GB" sz="3200" dirty="0">
                <a:solidFill>
                  <a:schemeClr val="tx1"/>
                </a:solidFill>
              </a:rPr>
              <a:t>Is there anything that surprises you or have you learnt anything that you didn't already know?</a:t>
            </a:r>
          </a:p>
        </p:txBody>
      </p:sp>
      <p:sp>
        <p:nvSpPr>
          <p:cNvPr id="4" name="Rectangle 3"/>
          <p:cNvSpPr/>
          <p:nvPr/>
        </p:nvSpPr>
        <p:spPr>
          <a:xfrm>
            <a:off x="1991544" y="6211670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>
                <a:hlinkClick r:id="rId2"/>
              </a:rPr>
              <a:t>https://www.childline.org.uk/info-advice/bullying-abuse-safety/your-rights/your-rights/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873076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189D2EEF-72EB-4037-97CA-940B7C1187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67665088"/>
              </p:ext>
            </p:extLst>
          </p:nvPr>
        </p:nvGraphicFramePr>
        <p:xfrm>
          <a:off x="659027" y="0"/>
          <a:ext cx="2874392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407977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2767942C-14FD-4258-913B-7CA0EDD8BE0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93007986"/>
              </p:ext>
            </p:extLst>
          </p:nvPr>
        </p:nvGraphicFramePr>
        <p:xfrm>
          <a:off x="165370" y="428018"/>
          <a:ext cx="2874392" cy="571031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084093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Recall – Rights			(CCCPE)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3137" y="1690688"/>
            <a:ext cx="8040604" cy="43174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3200" dirty="0">
                <a:solidFill>
                  <a:schemeClr val="tx1"/>
                </a:solidFill>
              </a:rPr>
              <a:t>What rights do service users have? You need to learn these. </a:t>
            </a:r>
          </a:p>
          <a:p>
            <a:pPr marL="0" indent="0">
              <a:buNone/>
            </a:pPr>
            <a:r>
              <a:rPr lang="en-GB" sz="3200" i="1" dirty="0">
                <a:solidFill>
                  <a:schemeClr val="tx1"/>
                </a:solidFill>
              </a:rPr>
              <a:t>Hint there are 5! </a:t>
            </a:r>
            <a:endParaRPr lang="en-GB" sz="3200" dirty="0">
              <a:solidFill>
                <a:schemeClr val="tx1"/>
              </a:solidFill>
            </a:endParaRPr>
          </a:p>
          <a:p>
            <a:endParaRPr lang="en-GB" sz="3200" dirty="0">
              <a:solidFill>
                <a:schemeClr val="tx1"/>
              </a:solidFill>
            </a:endParaRPr>
          </a:p>
          <a:p>
            <a:r>
              <a:rPr lang="en-GB" sz="3200" dirty="0">
                <a:solidFill>
                  <a:schemeClr val="tx1"/>
                </a:solidFill>
              </a:rPr>
              <a:t>Choice</a:t>
            </a:r>
          </a:p>
          <a:p>
            <a:r>
              <a:rPr lang="en-GB" sz="3200" dirty="0"/>
              <a:t>Confidentiality</a:t>
            </a:r>
          </a:p>
          <a:p>
            <a:r>
              <a:rPr lang="en-GB" sz="3200" dirty="0"/>
              <a:t>Consultation</a:t>
            </a:r>
            <a:endParaRPr lang="en-GB" sz="3200" dirty="0">
              <a:solidFill>
                <a:schemeClr val="tx1"/>
              </a:solidFill>
            </a:endParaRPr>
          </a:p>
          <a:p>
            <a:r>
              <a:rPr lang="en-GB" sz="3200" dirty="0">
                <a:solidFill>
                  <a:schemeClr val="tx1"/>
                </a:solidFill>
              </a:rPr>
              <a:t>Protection from harm and abuse</a:t>
            </a:r>
          </a:p>
          <a:p>
            <a:r>
              <a:rPr lang="en-GB" sz="3200" dirty="0">
                <a:solidFill>
                  <a:schemeClr val="tx1"/>
                </a:solidFill>
              </a:rPr>
              <a:t>Equal and Fair Treatment</a:t>
            </a:r>
          </a:p>
          <a:p>
            <a:endParaRPr lang="en-GB" sz="3200" dirty="0">
              <a:solidFill>
                <a:schemeClr val="tx1"/>
              </a:solidFill>
            </a:endParaRPr>
          </a:p>
          <a:p>
            <a:endParaRPr lang="en-GB" sz="3200" dirty="0">
              <a:solidFill>
                <a:schemeClr val="tx1"/>
              </a:solidFill>
            </a:endParaRPr>
          </a:p>
          <a:p>
            <a:endParaRPr lang="en-GB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807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7CB59D-986D-4FF0-A2A7-374498D7BC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u="sng" dirty="0"/>
              <a:t>Challenge</a:t>
            </a:r>
            <a:r>
              <a:rPr lang="en-GB" dirty="0"/>
              <a:t> </a:t>
            </a:r>
            <a:br>
              <a:rPr lang="en-GB" dirty="0"/>
            </a:br>
            <a:r>
              <a:rPr lang="en-GB" dirty="0"/>
              <a:t>Your rights when you're deaf or disabled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C0EEFA-11CE-4974-B095-43E5CD5D86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/>
              <a:t>What rights do you have</a:t>
            </a:r>
          </a:p>
          <a:p>
            <a:r>
              <a:rPr lang="en-GB" dirty="0"/>
              <a:t>Research task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r>
              <a:rPr lang="en-GB" dirty="0">
                <a:hlinkClick r:id="rId2"/>
              </a:rPr>
              <a:t>https://www.disabilityrightsuk.org/human-rights-act-1998-hra</a:t>
            </a:r>
            <a:endParaRPr lang="en-GB" dirty="0"/>
          </a:p>
          <a:p>
            <a:r>
              <a:rPr lang="en-GB" dirty="0">
                <a:hlinkClick r:id="rId3"/>
              </a:rPr>
              <a:t>https://www.disabilityrightsuk.org/equality-act-and-disabled-people</a:t>
            </a:r>
            <a:endParaRPr lang="en-GB" dirty="0"/>
          </a:p>
          <a:p>
            <a:r>
              <a:rPr lang="en-GB" dirty="0"/>
              <a:t> </a:t>
            </a:r>
            <a:r>
              <a:rPr lang="en-GB" dirty="0">
                <a:hlinkClick r:id="rId4"/>
              </a:rPr>
              <a:t>https://www.disabilityrightsuk.org/understanding-equality-act-information-disabled-students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670367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682875"/>
          </a:xfrm>
        </p:spPr>
        <p:txBody>
          <a:bodyPr>
            <a:normAutofit/>
          </a:bodyPr>
          <a:lstStyle/>
          <a:p>
            <a:r>
              <a:rPr lang="en-GB" dirty="0"/>
              <a:t>Learn these too.</a:t>
            </a:r>
            <a:br>
              <a:rPr lang="en-GB" dirty="0"/>
            </a:br>
            <a:r>
              <a:rPr lang="en-GB" dirty="0"/>
              <a:t>Can you find a way to remember them?</a:t>
            </a:r>
            <a:br>
              <a:rPr lang="en-GB" dirty="0"/>
            </a:br>
            <a:br>
              <a:rPr lang="en-GB" dirty="0"/>
            </a:br>
            <a:r>
              <a:rPr lang="en-GB" b="1" u="sng" dirty="0"/>
              <a:t>Importance of maintaining rights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667" y="3357033"/>
            <a:ext cx="10515600" cy="3135842"/>
          </a:xfrm>
        </p:spPr>
        <p:txBody>
          <a:bodyPr>
            <a:normAutofit/>
          </a:bodyPr>
          <a:lstStyle/>
          <a:p>
            <a:r>
              <a:rPr lang="en-GB" sz="2800" dirty="0">
                <a:solidFill>
                  <a:schemeClr val="tx1"/>
                </a:solidFill>
              </a:rPr>
              <a:t>to make people feel valued/raise self-esteem </a:t>
            </a:r>
          </a:p>
          <a:p>
            <a:r>
              <a:rPr lang="en-GB" sz="2800" dirty="0">
                <a:solidFill>
                  <a:schemeClr val="tx1"/>
                </a:solidFill>
              </a:rPr>
              <a:t>to empower </a:t>
            </a:r>
          </a:p>
          <a:p>
            <a:r>
              <a:rPr lang="en-GB" sz="2800" dirty="0">
                <a:solidFill>
                  <a:schemeClr val="tx1"/>
                </a:solidFill>
              </a:rPr>
              <a:t>to instil confidence and trust </a:t>
            </a:r>
          </a:p>
          <a:p>
            <a:r>
              <a:rPr lang="en-GB" sz="2800" dirty="0">
                <a:solidFill>
                  <a:schemeClr val="tx1"/>
                </a:solidFill>
              </a:rPr>
              <a:t>to feel safe </a:t>
            </a:r>
          </a:p>
          <a:p>
            <a:r>
              <a:rPr lang="en-GB" sz="2800" dirty="0">
                <a:solidFill>
                  <a:schemeClr val="tx1"/>
                </a:solidFill>
              </a:rPr>
              <a:t>to have equality of access to services/treatments </a:t>
            </a:r>
          </a:p>
          <a:p>
            <a:r>
              <a:rPr lang="en-GB" sz="2800" dirty="0">
                <a:solidFill>
                  <a:schemeClr val="tx1"/>
                </a:solidFill>
              </a:rPr>
              <a:t>to have your individual needs met 	</a:t>
            </a:r>
          </a:p>
          <a:p>
            <a:pPr marL="0" indent="0">
              <a:buNone/>
            </a:pPr>
            <a:endParaRPr lang="en-GB" sz="2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245985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0378" y="217285"/>
            <a:ext cx="10178322" cy="1492132"/>
          </a:xfrm>
        </p:spPr>
        <p:txBody>
          <a:bodyPr>
            <a:normAutofit fontScale="90000"/>
          </a:bodyPr>
          <a:lstStyle/>
          <a:p>
            <a:pPr algn="ctr"/>
            <a:r>
              <a:rPr lang="en-GB" dirty="0"/>
              <a:t>Create a poster </a:t>
            </a:r>
            <a:r>
              <a:rPr lang="en-GB" dirty="0">
                <a:solidFill>
                  <a:schemeClr val="tx2">
                    <a:lumMod val="50000"/>
                    <a:lumOff val="50000"/>
                  </a:schemeClr>
                </a:solidFill>
              </a:rPr>
              <a:t>describing</a:t>
            </a:r>
            <a:r>
              <a:rPr lang="en-GB" dirty="0"/>
              <a:t> the importance of maintaining rights and giving examples to help you remember them.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048919" y="2064745"/>
            <a:ext cx="6335494" cy="42428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9707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284</Words>
  <Application>Microsoft Office PowerPoint</Application>
  <PresentationFormat>Widescreen</PresentationFormat>
  <Paragraphs>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 RO21 LO1  Why it is important to maintain individuals rights?</vt:lpstr>
      <vt:lpstr>What rights do we have?</vt:lpstr>
      <vt:lpstr>PowerPoint Presentation</vt:lpstr>
      <vt:lpstr>PowerPoint Presentation</vt:lpstr>
      <vt:lpstr>Recall – Rights   (CCCPE)</vt:lpstr>
      <vt:lpstr>Challenge  Your rights when you're deaf or disabled</vt:lpstr>
      <vt:lpstr>Learn these too. Can you find a way to remember them?  Importance of maintaining rights</vt:lpstr>
      <vt:lpstr>Create a poster describing the importance of maintaining rights and giving examples to help you remember them.</vt:lpstr>
    </vt:vector>
  </TitlesOfParts>
  <Company>Beaufort Co-operative Academy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Starter:  Based on what we’ve learnt...</dc:title>
  <dc:creator>LJ.Davis (L.Jennings)</dc:creator>
  <cp:lastModifiedBy>Claire Jackson</cp:lastModifiedBy>
  <cp:revision>4</cp:revision>
  <dcterms:created xsi:type="dcterms:W3CDTF">2017-12-18T14:28:58Z</dcterms:created>
  <dcterms:modified xsi:type="dcterms:W3CDTF">2020-07-04T15:27:33Z</dcterms:modified>
</cp:coreProperties>
</file>