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39"/>
  </p:notesMasterIdLst>
  <p:handoutMasterIdLst>
    <p:handoutMasterId r:id="rId40"/>
  </p:handoutMasterIdLst>
  <p:sldIdLst>
    <p:sldId id="256" r:id="rId6"/>
    <p:sldId id="257" r:id="rId7"/>
    <p:sldId id="265" r:id="rId8"/>
    <p:sldId id="264" r:id="rId9"/>
    <p:sldId id="258" r:id="rId10"/>
    <p:sldId id="275" r:id="rId11"/>
    <p:sldId id="259" r:id="rId12"/>
    <p:sldId id="267" r:id="rId13"/>
    <p:sldId id="260" r:id="rId14"/>
    <p:sldId id="268" r:id="rId15"/>
    <p:sldId id="261" r:id="rId16"/>
    <p:sldId id="270" r:id="rId17"/>
    <p:sldId id="277" r:id="rId18"/>
    <p:sldId id="271" r:id="rId19"/>
    <p:sldId id="272" r:id="rId20"/>
    <p:sldId id="273" r:id="rId21"/>
    <p:sldId id="274" r:id="rId22"/>
    <p:sldId id="262" r:id="rId23"/>
    <p:sldId id="286" r:id="rId24"/>
    <p:sldId id="263" r:id="rId25"/>
    <p:sldId id="279" r:id="rId26"/>
    <p:sldId id="280" r:id="rId27"/>
    <p:sldId id="281" r:id="rId28"/>
    <p:sldId id="282" r:id="rId29"/>
    <p:sldId id="287" r:id="rId30"/>
    <p:sldId id="288" r:id="rId31"/>
    <p:sldId id="290" r:id="rId32"/>
    <p:sldId id="284" r:id="rId33"/>
    <p:sldId id="292" r:id="rId34"/>
    <p:sldId id="295" r:id="rId35"/>
    <p:sldId id="285" r:id="rId36"/>
    <p:sldId id="293" r:id="rId37"/>
    <p:sldId id="294" r:id="rId38"/>
  </p:sldIdLst>
  <p:sldSz cx="9144000" cy="6858000" type="screen4x3"/>
  <p:notesSz cx="9926638"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18BD07-7B6D-05C1-3A99-DE85D246CA8D}" v="14" dt="2020-05-31T20:54:40.9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SON, Claire (SHS Teacher)" userId="b43d4dde-a3fa-4520-800c-1e912cccc817" providerId="ADAL" clId="{7FB61905-6E19-4FA8-8262-60185155A263}"/>
    <pc:docChg chg="delSld modSld">
      <pc:chgData name="JACKSON, Claire (SHS Teacher)" userId="b43d4dde-a3fa-4520-800c-1e912cccc817" providerId="ADAL" clId="{7FB61905-6E19-4FA8-8262-60185155A263}" dt="2020-05-31T20:43:00.532" v="24" actId="20577"/>
      <pc:docMkLst>
        <pc:docMk/>
      </pc:docMkLst>
      <pc:sldChg chg="del">
        <pc:chgData name="JACKSON, Claire (SHS Teacher)" userId="b43d4dde-a3fa-4520-800c-1e912cccc817" providerId="ADAL" clId="{7FB61905-6E19-4FA8-8262-60185155A263}" dt="2020-05-31T20:40:29.132" v="0" actId="47"/>
        <pc:sldMkLst>
          <pc:docMk/>
          <pc:sldMk cId="2768444921" sldId="266"/>
        </pc:sldMkLst>
      </pc:sldChg>
      <pc:sldChg chg="del">
        <pc:chgData name="JACKSON, Claire (SHS Teacher)" userId="b43d4dde-a3fa-4520-800c-1e912cccc817" providerId="ADAL" clId="{7FB61905-6E19-4FA8-8262-60185155A263}" dt="2020-05-31T20:41:11.309" v="1" actId="47"/>
        <pc:sldMkLst>
          <pc:docMk/>
          <pc:sldMk cId="2073864212" sldId="269"/>
        </pc:sldMkLst>
      </pc:sldChg>
      <pc:sldChg chg="del">
        <pc:chgData name="JACKSON, Claire (SHS Teacher)" userId="b43d4dde-a3fa-4520-800c-1e912cccc817" providerId="ADAL" clId="{7FB61905-6E19-4FA8-8262-60185155A263}" dt="2020-05-31T20:41:14.048" v="2" actId="47"/>
        <pc:sldMkLst>
          <pc:docMk/>
          <pc:sldMk cId="1138279479" sldId="276"/>
        </pc:sldMkLst>
      </pc:sldChg>
      <pc:sldChg chg="del">
        <pc:chgData name="JACKSON, Claire (SHS Teacher)" userId="b43d4dde-a3fa-4520-800c-1e912cccc817" providerId="ADAL" clId="{7FB61905-6E19-4FA8-8262-60185155A263}" dt="2020-05-31T20:41:29.305" v="3" actId="47"/>
        <pc:sldMkLst>
          <pc:docMk/>
          <pc:sldMk cId="0" sldId="278"/>
        </pc:sldMkLst>
      </pc:sldChg>
      <pc:sldChg chg="del">
        <pc:chgData name="JACKSON, Claire (SHS Teacher)" userId="b43d4dde-a3fa-4520-800c-1e912cccc817" providerId="ADAL" clId="{7FB61905-6E19-4FA8-8262-60185155A263}" dt="2020-05-31T20:42:48.588" v="16" actId="47"/>
        <pc:sldMkLst>
          <pc:docMk/>
          <pc:sldMk cId="2929300458" sldId="283"/>
        </pc:sldMkLst>
      </pc:sldChg>
      <pc:sldChg chg="modSp mod">
        <pc:chgData name="JACKSON, Claire (SHS Teacher)" userId="b43d4dde-a3fa-4520-800c-1e912cccc817" providerId="ADAL" clId="{7FB61905-6E19-4FA8-8262-60185155A263}" dt="2020-05-31T20:42:06.605" v="14" actId="20577"/>
        <pc:sldMkLst>
          <pc:docMk/>
          <pc:sldMk cId="432648982" sldId="286"/>
        </pc:sldMkLst>
        <pc:spChg chg="mod">
          <ac:chgData name="JACKSON, Claire (SHS Teacher)" userId="b43d4dde-a3fa-4520-800c-1e912cccc817" providerId="ADAL" clId="{7FB61905-6E19-4FA8-8262-60185155A263}" dt="2020-05-31T20:42:06.605" v="14" actId="20577"/>
          <ac:spMkLst>
            <pc:docMk/>
            <pc:sldMk cId="432648982" sldId="286"/>
            <ac:spMk id="3" creationId="{00000000-0000-0000-0000-000000000000}"/>
          </ac:spMkLst>
        </pc:spChg>
      </pc:sldChg>
      <pc:sldChg chg="del">
        <pc:chgData name="JACKSON, Claire (SHS Teacher)" userId="b43d4dde-a3fa-4520-800c-1e912cccc817" providerId="ADAL" clId="{7FB61905-6E19-4FA8-8262-60185155A263}" dt="2020-05-31T20:42:34.267" v="15" actId="47"/>
        <pc:sldMkLst>
          <pc:docMk/>
          <pc:sldMk cId="1983820604" sldId="291"/>
        </pc:sldMkLst>
      </pc:sldChg>
      <pc:sldChg chg="modSp mod">
        <pc:chgData name="JACKSON, Claire (SHS Teacher)" userId="b43d4dde-a3fa-4520-800c-1e912cccc817" providerId="ADAL" clId="{7FB61905-6E19-4FA8-8262-60185155A263}" dt="2020-05-31T20:43:00.532" v="24" actId="20577"/>
        <pc:sldMkLst>
          <pc:docMk/>
          <pc:sldMk cId="2052180722" sldId="292"/>
        </pc:sldMkLst>
        <pc:spChg chg="mod">
          <ac:chgData name="JACKSON, Claire (SHS Teacher)" userId="b43d4dde-a3fa-4520-800c-1e912cccc817" providerId="ADAL" clId="{7FB61905-6E19-4FA8-8262-60185155A263}" dt="2020-05-31T20:43:00.532" v="24" actId="20577"/>
          <ac:spMkLst>
            <pc:docMk/>
            <pc:sldMk cId="2052180722" sldId="292"/>
            <ac:spMk id="2" creationId="{00000000-0000-0000-0000-000000000000}"/>
          </ac:spMkLst>
        </pc:spChg>
      </pc:sldChg>
    </pc:docChg>
  </pc:docChgLst>
  <pc:docChgLst>
    <pc:chgData name="JACKSON, Claire (SHS Teacher)" userId="S::cjackson26@stocksbridgehigh.sheffield.sch.uk::b43d4dde-a3fa-4520-800c-1e912cccc817" providerId="AD" clId="Web-{8818BD07-7B6D-05C1-3A99-DE85D246CA8D}"/>
    <pc:docChg chg="modSld">
      <pc:chgData name="JACKSON, Claire (SHS Teacher)" userId="S::cjackson26@stocksbridgehigh.sheffield.sch.uk::b43d4dde-a3fa-4520-800c-1e912cccc817" providerId="AD" clId="Web-{8818BD07-7B6D-05C1-3A99-DE85D246CA8D}" dt="2020-05-31T20:54:40.938" v="13" actId="20577"/>
      <pc:docMkLst>
        <pc:docMk/>
      </pc:docMkLst>
      <pc:sldChg chg="modSp">
        <pc:chgData name="JACKSON, Claire (SHS Teacher)" userId="S::cjackson26@stocksbridgehigh.sheffield.sch.uk::b43d4dde-a3fa-4520-800c-1e912cccc817" providerId="AD" clId="Web-{8818BD07-7B6D-05C1-3A99-DE85D246CA8D}" dt="2020-05-31T20:54:40.938" v="13" actId="20577"/>
        <pc:sldMkLst>
          <pc:docMk/>
          <pc:sldMk cId="1149567731" sldId="263"/>
        </pc:sldMkLst>
        <pc:spChg chg="mod">
          <ac:chgData name="JACKSON, Claire (SHS Teacher)" userId="S::cjackson26@stocksbridgehigh.sheffield.sch.uk::b43d4dde-a3fa-4520-800c-1e912cccc817" providerId="AD" clId="Web-{8818BD07-7B6D-05C1-3A99-DE85D246CA8D}" dt="2020-05-31T20:54:40.938" v="13" actId="20577"/>
          <ac:spMkLst>
            <pc:docMk/>
            <pc:sldMk cId="1149567731" sldId="263"/>
            <ac:spMk id="2"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1F063B-8DA0-4591-9F30-8C9936D0B48E}"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37E9361F-F970-41E7-9905-B6A345AC277C}">
      <dgm:prSet phldrT="[Text]"/>
      <dgm:spPr/>
      <dgm:t>
        <a:bodyPr/>
        <a:lstStyle/>
        <a:p>
          <a:r>
            <a:rPr lang="en-GB"/>
            <a:t>Support</a:t>
          </a:r>
          <a:endParaRPr lang="en-GB" dirty="0"/>
        </a:p>
      </dgm:t>
    </dgm:pt>
    <dgm:pt modelId="{B17078EC-1EC4-4451-BD5F-B50036AC787E}" type="parTrans" cxnId="{785630EF-810D-453D-90E7-707EC7C8313D}">
      <dgm:prSet/>
      <dgm:spPr/>
      <dgm:t>
        <a:bodyPr/>
        <a:lstStyle/>
        <a:p>
          <a:endParaRPr lang="en-GB"/>
        </a:p>
      </dgm:t>
    </dgm:pt>
    <dgm:pt modelId="{AEBA66D1-D123-496C-BCBE-F3E80BEEDE33}" type="sibTrans" cxnId="{785630EF-810D-453D-90E7-707EC7C8313D}">
      <dgm:prSet/>
      <dgm:spPr/>
      <dgm:t>
        <a:bodyPr/>
        <a:lstStyle/>
        <a:p>
          <a:endParaRPr lang="en-GB"/>
        </a:p>
      </dgm:t>
    </dgm:pt>
    <dgm:pt modelId="{98DB24E9-3434-4E0A-B1A4-A0CA3FF3912A}">
      <dgm:prSet phldrT="[Text]"/>
      <dgm:spPr/>
      <dgm:t>
        <a:bodyPr/>
        <a:lstStyle/>
        <a:p>
          <a:r>
            <a:rPr lang="en-GB" dirty="0"/>
            <a:t>Giving up-to-date information</a:t>
          </a:r>
        </a:p>
      </dgm:t>
    </dgm:pt>
    <dgm:pt modelId="{B95D7C18-8BF0-4441-9231-0C95342F5754}" type="parTrans" cxnId="{6FE54E27-7F09-4820-9BCA-3AFC5A03017F}">
      <dgm:prSet/>
      <dgm:spPr/>
      <dgm:t>
        <a:bodyPr/>
        <a:lstStyle/>
        <a:p>
          <a:endParaRPr lang="en-GB"/>
        </a:p>
      </dgm:t>
    </dgm:pt>
    <dgm:pt modelId="{C253AC02-BCB7-43D9-A765-AEB8A059A937}" type="sibTrans" cxnId="{6FE54E27-7F09-4820-9BCA-3AFC5A03017F}">
      <dgm:prSet/>
      <dgm:spPr/>
      <dgm:t>
        <a:bodyPr/>
        <a:lstStyle/>
        <a:p>
          <a:endParaRPr lang="en-GB"/>
        </a:p>
      </dgm:t>
    </dgm:pt>
    <dgm:pt modelId="{A8DB566E-AEFC-4C3D-8520-FC684AF7F91E}">
      <dgm:prSet phldrT="[Text]"/>
      <dgm:spPr/>
      <dgm:t>
        <a:bodyPr/>
        <a:lstStyle/>
        <a:p>
          <a:r>
            <a:rPr lang="en-GB" dirty="0"/>
            <a:t>Speaking on behalf of service users</a:t>
          </a:r>
        </a:p>
      </dgm:t>
    </dgm:pt>
    <dgm:pt modelId="{02B0A8ED-8536-435B-A088-D0F2EE994117}" type="parTrans" cxnId="{51CB7E14-D6FB-4D6A-B5D8-CA87A93EE6AE}">
      <dgm:prSet/>
      <dgm:spPr/>
      <dgm:t>
        <a:bodyPr/>
        <a:lstStyle/>
        <a:p>
          <a:endParaRPr lang="en-GB"/>
        </a:p>
      </dgm:t>
    </dgm:pt>
    <dgm:pt modelId="{1BE909CB-467D-4A10-AE97-A6485388CD17}" type="sibTrans" cxnId="{51CB7E14-D6FB-4D6A-B5D8-CA87A93EE6AE}">
      <dgm:prSet/>
      <dgm:spPr/>
      <dgm:t>
        <a:bodyPr/>
        <a:lstStyle/>
        <a:p>
          <a:endParaRPr lang="en-GB"/>
        </a:p>
      </dgm:t>
    </dgm:pt>
    <dgm:pt modelId="{E4F75876-7B6B-4997-9F54-19901A7AD87F}">
      <dgm:prSet phldrT="[Text]"/>
      <dgm:spPr/>
      <dgm:t>
        <a:bodyPr/>
        <a:lstStyle/>
        <a:p>
          <a:r>
            <a:rPr lang="en-GB" dirty="0"/>
            <a:t>Seeking support</a:t>
          </a:r>
        </a:p>
      </dgm:t>
    </dgm:pt>
    <dgm:pt modelId="{B6A2D90F-5295-4C1D-870F-0F41B39D993A}" type="parTrans" cxnId="{0887473E-3109-49DD-98EB-131EE73875B3}">
      <dgm:prSet/>
      <dgm:spPr/>
      <dgm:t>
        <a:bodyPr/>
        <a:lstStyle/>
        <a:p>
          <a:endParaRPr lang="en-GB"/>
        </a:p>
      </dgm:t>
    </dgm:pt>
    <dgm:pt modelId="{9F885053-122F-4E85-B75F-173A5721B246}" type="sibTrans" cxnId="{0887473E-3109-49DD-98EB-131EE73875B3}">
      <dgm:prSet/>
      <dgm:spPr/>
      <dgm:t>
        <a:bodyPr/>
        <a:lstStyle/>
        <a:p>
          <a:endParaRPr lang="en-GB"/>
        </a:p>
      </dgm:t>
    </dgm:pt>
    <dgm:pt modelId="{B31B3A52-66B7-4AE1-9BA1-246A55F85ABB}">
      <dgm:prSet phldrT="[Text]"/>
      <dgm:spPr/>
      <dgm:t>
        <a:bodyPr/>
        <a:lstStyle/>
        <a:p>
          <a:r>
            <a:rPr lang="en-GB" dirty="0"/>
            <a:t>Providing information on complaints procedures</a:t>
          </a:r>
        </a:p>
      </dgm:t>
    </dgm:pt>
    <dgm:pt modelId="{AC9CCBE5-B66D-4217-A056-BFD7D5C57ABA}" type="parTrans" cxnId="{3C09CEF4-54AC-40D2-B5A7-2CA2E252E07A}">
      <dgm:prSet/>
      <dgm:spPr/>
      <dgm:t>
        <a:bodyPr/>
        <a:lstStyle/>
        <a:p>
          <a:endParaRPr lang="en-GB"/>
        </a:p>
      </dgm:t>
    </dgm:pt>
    <dgm:pt modelId="{27D57183-88C4-47E3-B13A-930239265A78}" type="sibTrans" cxnId="{3C09CEF4-54AC-40D2-B5A7-2CA2E252E07A}">
      <dgm:prSet/>
      <dgm:spPr/>
      <dgm:t>
        <a:bodyPr/>
        <a:lstStyle/>
        <a:p>
          <a:endParaRPr lang="en-GB"/>
        </a:p>
      </dgm:t>
    </dgm:pt>
    <dgm:pt modelId="{C57807F9-9FF4-438B-BDC6-0647137EFCC4}">
      <dgm:prSet phldrT="[Text]"/>
      <dgm:spPr/>
      <dgm:t>
        <a:bodyPr/>
        <a:lstStyle/>
        <a:p>
          <a:r>
            <a:rPr lang="en-GB" dirty="0"/>
            <a:t>Challenging </a:t>
          </a:r>
          <a:r>
            <a:rPr lang="en-GB"/>
            <a:t>discriminatory behaviour</a:t>
          </a:r>
        </a:p>
      </dgm:t>
    </dgm:pt>
    <dgm:pt modelId="{BD1BD8BE-21AE-47F8-8F7C-29E8528B5118}" type="parTrans" cxnId="{A9A5AD99-1E29-407E-A210-331BAFA62658}">
      <dgm:prSet/>
      <dgm:spPr/>
      <dgm:t>
        <a:bodyPr/>
        <a:lstStyle/>
        <a:p>
          <a:endParaRPr lang="en-GB"/>
        </a:p>
      </dgm:t>
    </dgm:pt>
    <dgm:pt modelId="{9135EE2A-A061-495F-B9D2-55A9E3D41790}" type="sibTrans" cxnId="{A9A5AD99-1E29-407E-A210-331BAFA62658}">
      <dgm:prSet/>
      <dgm:spPr/>
      <dgm:t>
        <a:bodyPr/>
        <a:lstStyle/>
        <a:p>
          <a:endParaRPr lang="en-GB"/>
        </a:p>
      </dgm:t>
    </dgm:pt>
    <dgm:pt modelId="{C051E42E-7050-4E45-B47E-644927A6C92C}">
      <dgm:prSet phldrT="[Text]"/>
      <dgm:spPr/>
      <dgm:t>
        <a:bodyPr/>
        <a:lstStyle/>
        <a:p>
          <a:r>
            <a:rPr lang="en-GB" dirty="0"/>
            <a:t>Using effective communication</a:t>
          </a:r>
        </a:p>
      </dgm:t>
    </dgm:pt>
    <dgm:pt modelId="{14F6175C-9C44-460C-9D6A-B6EB05832F49}" type="parTrans" cxnId="{950F6B7E-68F3-47F1-AF68-998AFC58AE70}">
      <dgm:prSet/>
      <dgm:spPr/>
      <dgm:t>
        <a:bodyPr/>
        <a:lstStyle/>
        <a:p>
          <a:endParaRPr lang="en-GB"/>
        </a:p>
      </dgm:t>
    </dgm:pt>
    <dgm:pt modelId="{BC5CC30F-1F5D-4068-94BA-F53D7AF15AF3}" type="sibTrans" cxnId="{950F6B7E-68F3-47F1-AF68-998AFC58AE70}">
      <dgm:prSet/>
      <dgm:spPr/>
      <dgm:t>
        <a:bodyPr/>
        <a:lstStyle/>
        <a:p>
          <a:endParaRPr lang="en-GB"/>
        </a:p>
      </dgm:t>
    </dgm:pt>
    <dgm:pt modelId="{3626396E-5D78-4DFE-B565-D218D10004DA}" type="pres">
      <dgm:prSet presAssocID="{C61F063B-8DA0-4591-9F30-8C9936D0B48E}" presName="Name0" presStyleCnt="0">
        <dgm:presLayoutVars>
          <dgm:chMax val="1"/>
          <dgm:chPref val="1"/>
          <dgm:dir/>
          <dgm:animOne val="branch"/>
          <dgm:animLvl val="lvl"/>
        </dgm:presLayoutVars>
      </dgm:prSet>
      <dgm:spPr/>
    </dgm:pt>
    <dgm:pt modelId="{26F21F4E-2713-4C4A-9B20-3C0B6A4B5F49}" type="pres">
      <dgm:prSet presAssocID="{37E9361F-F970-41E7-9905-B6A345AC277C}" presName="Parent" presStyleLbl="node0" presStyleIdx="0" presStyleCnt="1">
        <dgm:presLayoutVars>
          <dgm:chMax val="6"/>
          <dgm:chPref val="6"/>
        </dgm:presLayoutVars>
      </dgm:prSet>
      <dgm:spPr/>
    </dgm:pt>
    <dgm:pt modelId="{2C702444-E975-4D56-B884-94AA0FAAC2E2}" type="pres">
      <dgm:prSet presAssocID="{98DB24E9-3434-4E0A-B1A4-A0CA3FF3912A}" presName="Accent1" presStyleCnt="0"/>
      <dgm:spPr/>
    </dgm:pt>
    <dgm:pt modelId="{7F78156B-BD9E-44E8-88CA-ED205B4151B6}" type="pres">
      <dgm:prSet presAssocID="{98DB24E9-3434-4E0A-B1A4-A0CA3FF3912A}" presName="Accent" presStyleLbl="bgShp" presStyleIdx="0" presStyleCnt="6"/>
      <dgm:spPr/>
    </dgm:pt>
    <dgm:pt modelId="{8CFBC64B-29DB-4817-9475-7B412ACC4B45}" type="pres">
      <dgm:prSet presAssocID="{98DB24E9-3434-4E0A-B1A4-A0CA3FF3912A}" presName="Child1" presStyleLbl="node1" presStyleIdx="0" presStyleCnt="6">
        <dgm:presLayoutVars>
          <dgm:chMax val="0"/>
          <dgm:chPref val="0"/>
          <dgm:bulletEnabled val="1"/>
        </dgm:presLayoutVars>
      </dgm:prSet>
      <dgm:spPr/>
    </dgm:pt>
    <dgm:pt modelId="{7A6A65E9-D81C-47E5-92FE-AC47732862AF}" type="pres">
      <dgm:prSet presAssocID="{A8DB566E-AEFC-4C3D-8520-FC684AF7F91E}" presName="Accent2" presStyleCnt="0"/>
      <dgm:spPr/>
    </dgm:pt>
    <dgm:pt modelId="{204E96D0-E656-446E-83BE-BAE2947E8595}" type="pres">
      <dgm:prSet presAssocID="{A8DB566E-AEFC-4C3D-8520-FC684AF7F91E}" presName="Accent" presStyleLbl="bgShp" presStyleIdx="1" presStyleCnt="6"/>
      <dgm:spPr/>
    </dgm:pt>
    <dgm:pt modelId="{A583A322-6F01-4865-87F2-B0F02890F98B}" type="pres">
      <dgm:prSet presAssocID="{A8DB566E-AEFC-4C3D-8520-FC684AF7F91E}" presName="Child2" presStyleLbl="node1" presStyleIdx="1" presStyleCnt="6">
        <dgm:presLayoutVars>
          <dgm:chMax val="0"/>
          <dgm:chPref val="0"/>
          <dgm:bulletEnabled val="1"/>
        </dgm:presLayoutVars>
      </dgm:prSet>
      <dgm:spPr/>
    </dgm:pt>
    <dgm:pt modelId="{7A7D6C1D-9D67-4E9F-A3CA-788DAE022F34}" type="pres">
      <dgm:prSet presAssocID="{E4F75876-7B6B-4997-9F54-19901A7AD87F}" presName="Accent3" presStyleCnt="0"/>
      <dgm:spPr/>
    </dgm:pt>
    <dgm:pt modelId="{67A6F760-E116-46CD-BF21-C57C7765265B}" type="pres">
      <dgm:prSet presAssocID="{E4F75876-7B6B-4997-9F54-19901A7AD87F}" presName="Accent" presStyleLbl="bgShp" presStyleIdx="2" presStyleCnt="6"/>
      <dgm:spPr/>
    </dgm:pt>
    <dgm:pt modelId="{EBCCBE2D-8F61-4DD0-B9E4-1432EB5C6437}" type="pres">
      <dgm:prSet presAssocID="{E4F75876-7B6B-4997-9F54-19901A7AD87F}" presName="Child3" presStyleLbl="node1" presStyleIdx="2" presStyleCnt="6">
        <dgm:presLayoutVars>
          <dgm:chMax val="0"/>
          <dgm:chPref val="0"/>
          <dgm:bulletEnabled val="1"/>
        </dgm:presLayoutVars>
      </dgm:prSet>
      <dgm:spPr/>
    </dgm:pt>
    <dgm:pt modelId="{DD58236F-9C37-462C-8D0F-1E4E4A7F79A8}" type="pres">
      <dgm:prSet presAssocID="{B31B3A52-66B7-4AE1-9BA1-246A55F85ABB}" presName="Accent4" presStyleCnt="0"/>
      <dgm:spPr/>
    </dgm:pt>
    <dgm:pt modelId="{788259E6-6F58-4DF3-9EDB-274FC272CCBD}" type="pres">
      <dgm:prSet presAssocID="{B31B3A52-66B7-4AE1-9BA1-246A55F85ABB}" presName="Accent" presStyleLbl="bgShp" presStyleIdx="3" presStyleCnt="6"/>
      <dgm:spPr/>
    </dgm:pt>
    <dgm:pt modelId="{546E7AE4-90D3-4F97-BD6B-7AB7EFD7C292}" type="pres">
      <dgm:prSet presAssocID="{B31B3A52-66B7-4AE1-9BA1-246A55F85ABB}" presName="Child4" presStyleLbl="node1" presStyleIdx="3" presStyleCnt="6">
        <dgm:presLayoutVars>
          <dgm:chMax val="0"/>
          <dgm:chPref val="0"/>
          <dgm:bulletEnabled val="1"/>
        </dgm:presLayoutVars>
      </dgm:prSet>
      <dgm:spPr/>
    </dgm:pt>
    <dgm:pt modelId="{4B59AE5C-CA69-449B-8A6F-323312CFF864}" type="pres">
      <dgm:prSet presAssocID="{C57807F9-9FF4-438B-BDC6-0647137EFCC4}" presName="Accent5" presStyleCnt="0"/>
      <dgm:spPr/>
    </dgm:pt>
    <dgm:pt modelId="{6D85E557-E60A-485A-9153-01979BBC84E2}" type="pres">
      <dgm:prSet presAssocID="{C57807F9-9FF4-438B-BDC6-0647137EFCC4}" presName="Accent" presStyleLbl="bgShp" presStyleIdx="4" presStyleCnt="6"/>
      <dgm:spPr/>
    </dgm:pt>
    <dgm:pt modelId="{670A11BA-D62B-4F61-A24F-CED87E691AD3}" type="pres">
      <dgm:prSet presAssocID="{C57807F9-9FF4-438B-BDC6-0647137EFCC4}" presName="Child5" presStyleLbl="node1" presStyleIdx="4" presStyleCnt="6">
        <dgm:presLayoutVars>
          <dgm:chMax val="0"/>
          <dgm:chPref val="0"/>
          <dgm:bulletEnabled val="1"/>
        </dgm:presLayoutVars>
      </dgm:prSet>
      <dgm:spPr/>
    </dgm:pt>
    <dgm:pt modelId="{6DE4EEB0-4AC0-4FF9-B8D7-D8823FAADA9D}" type="pres">
      <dgm:prSet presAssocID="{C051E42E-7050-4E45-B47E-644927A6C92C}" presName="Accent6" presStyleCnt="0"/>
      <dgm:spPr/>
    </dgm:pt>
    <dgm:pt modelId="{225A9C1E-15C7-4939-86D4-4B6808A183BF}" type="pres">
      <dgm:prSet presAssocID="{C051E42E-7050-4E45-B47E-644927A6C92C}" presName="Accent" presStyleLbl="bgShp" presStyleIdx="5" presStyleCnt="6"/>
      <dgm:spPr/>
    </dgm:pt>
    <dgm:pt modelId="{F8D9E892-EA23-416C-AD66-9DDF36838DCF}" type="pres">
      <dgm:prSet presAssocID="{C051E42E-7050-4E45-B47E-644927A6C92C}" presName="Child6" presStyleLbl="node1" presStyleIdx="5" presStyleCnt="6">
        <dgm:presLayoutVars>
          <dgm:chMax val="0"/>
          <dgm:chPref val="0"/>
          <dgm:bulletEnabled val="1"/>
        </dgm:presLayoutVars>
      </dgm:prSet>
      <dgm:spPr/>
    </dgm:pt>
  </dgm:ptLst>
  <dgm:cxnLst>
    <dgm:cxn modelId="{37CA1108-8334-4EAF-8428-CA56774E244F}" type="presOf" srcId="{C61F063B-8DA0-4591-9F30-8C9936D0B48E}" destId="{3626396E-5D78-4DFE-B565-D218D10004DA}" srcOrd="0" destOrd="0" presId="urn:microsoft.com/office/officeart/2011/layout/HexagonRadial"/>
    <dgm:cxn modelId="{51CB7E14-D6FB-4D6A-B5D8-CA87A93EE6AE}" srcId="{37E9361F-F970-41E7-9905-B6A345AC277C}" destId="{A8DB566E-AEFC-4C3D-8520-FC684AF7F91E}" srcOrd="1" destOrd="0" parTransId="{02B0A8ED-8536-435B-A088-D0F2EE994117}" sibTransId="{1BE909CB-467D-4A10-AE97-A6485388CD17}"/>
    <dgm:cxn modelId="{6FE54E27-7F09-4820-9BCA-3AFC5A03017F}" srcId="{37E9361F-F970-41E7-9905-B6A345AC277C}" destId="{98DB24E9-3434-4E0A-B1A4-A0CA3FF3912A}" srcOrd="0" destOrd="0" parTransId="{B95D7C18-8BF0-4441-9231-0C95342F5754}" sibTransId="{C253AC02-BCB7-43D9-A765-AEB8A059A937}"/>
    <dgm:cxn modelId="{0887473E-3109-49DD-98EB-131EE73875B3}" srcId="{37E9361F-F970-41E7-9905-B6A345AC277C}" destId="{E4F75876-7B6B-4997-9F54-19901A7AD87F}" srcOrd="2" destOrd="0" parTransId="{B6A2D90F-5295-4C1D-870F-0F41B39D993A}" sibTransId="{9F885053-122F-4E85-B75F-173A5721B246}"/>
    <dgm:cxn modelId="{A9DD7157-1E49-4932-8505-D9874DA8E7DF}" type="presOf" srcId="{37E9361F-F970-41E7-9905-B6A345AC277C}" destId="{26F21F4E-2713-4C4A-9B20-3C0B6A4B5F49}" srcOrd="0" destOrd="0" presId="urn:microsoft.com/office/officeart/2011/layout/HexagonRadial"/>
    <dgm:cxn modelId="{A2D4CE7D-E59B-4DCC-9A37-E61A047B6CB9}" type="presOf" srcId="{C051E42E-7050-4E45-B47E-644927A6C92C}" destId="{F8D9E892-EA23-416C-AD66-9DDF36838DCF}" srcOrd="0" destOrd="0" presId="urn:microsoft.com/office/officeart/2011/layout/HexagonRadial"/>
    <dgm:cxn modelId="{950F6B7E-68F3-47F1-AF68-998AFC58AE70}" srcId="{37E9361F-F970-41E7-9905-B6A345AC277C}" destId="{C051E42E-7050-4E45-B47E-644927A6C92C}" srcOrd="5" destOrd="0" parTransId="{14F6175C-9C44-460C-9D6A-B6EB05832F49}" sibTransId="{BC5CC30F-1F5D-4068-94BA-F53D7AF15AF3}"/>
    <dgm:cxn modelId="{88C9DF89-DDBB-4EF6-AE94-C2BD46571EA7}" type="presOf" srcId="{B31B3A52-66B7-4AE1-9BA1-246A55F85ABB}" destId="{546E7AE4-90D3-4F97-BD6B-7AB7EFD7C292}" srcOrd="0" destOrd="0" presId="urn:microsoft.com/office/officeart/2011/layout/HexagonRadial"/>
    <dgm:cxn modelId="{2626A195-2313-4DDE-8601-9918938C2A88}" type="presOf" srcId="{E4F75876-7B6B-4997-9F54-19901A7AD87F}" destId="{EBCCBE2D-8F61-4DD0-B9E4-1432EB5C6437}" srcOrd="0" destOrd="0" presId="urn:microsoft.com/office/officeart/2011/layout/HexagonRadial"/>
    <dgm:cxn modelId="{8A7A5699-29D9-45AA-B4ED-FA1B0A146B93}" type="presOf" srcId="{98DB24E9-3434-4E0A-B1A4-A0CA3FF3912A}" destId="{8CFBC64B-29DB-4817-9475-7B412ACC4B45}" srcOrd="0" destOrd="0" presId="urn:microsoft.com/office/officeart/2011/layout/HexagonRadial"/>
    <dgm:cxn modelId="{A9A5AD99-1E29-407E-A210-331BAFA62658}" srcId="{37E9361F-F970-41E7-9905-B6A345AC277C}" destId="{C57807F9-9FF4-438B-BDC6-0647137EFCC4}" srcOrd="4" destOrd="0" parTransId="{BD1BD8BE-21AE-47F8-8F7C-29E8528B5118}" sibTransId="{9135EE2A-A061-495F-B9D2-55A9E3D41790}"/>
    <dgm:cxn modelId="{701F91C9-D339-4982-9F45-ECA6B244D38B}" type="presOf" srcId="{C57807F9-9FF4-438B-BDC6-0647137EFCC4}" destId="{670A11BA-D62B-4F61-A24F-CED87E691AD3}" srcOrd="0" destOrd="0" presId="urn:microsoft.com/office/officeart/2011/layout/HexagonRadial"/>
    <dgm:cxn modelId="{0B782BCB-338E-4DC0-B1CE-9CDE1C8E9DC3}" type="presOf" srcId="{A8DB566E-AEFC-4C3D-8520-FC684AF7F91E}" destId="{A583A322-6F01-4865-87F2-B0F02890F98B}" srcOrd="0" destOrd="0" presId="urn:microsoft.com/office/officeart/2011/layout/HexagonRadial"/>
    <dgm:cxn modelId="{785630EF-810D-453D-90E7-707EC7C8313D}" srcId="{C61F063B-8DA0-4591-9F30-8C9936D0B48E}" destId="{37E9361F-F970-41E7-9905-B6A345AC277C}" srcOrd="0" destOrd="0" parTransId="{B17078EC-1EC4-4451-BD5F-B50036AC787E}" sibTransId="{AEBA66D1-D123-496C-BCBE-F3E80BEEDE33}"/>
    <dgm:cxn modelId="{3C09CEF4-54AC-40D2-B5A7-2CA2E252E07A}" srcId="{37E9361F-F970-41E7-9905-B6A345AC277C}" destId="{B31B3A52-66B7-4AE1-9BA1-246A55F85ABB}" srcOrd="3" destOrd="0" parTransId="{AC9CCBE5-B66D-4217-A056-BFD7D5C57ABA}" sibTransId="{27D57183-88C4-47E3-B13A-930239265A78}"/>
    <dgm:cxn modelId="{3DDBF7BD-D176-458C-BD2D-2E68B6304248}" type="presParOf" srcId="{3626396E-5D78-4DFE-B565-D218D10004DA}" destId="{26F21F4E-2713-4C4A-9B20-3C0B6A4B5F49}" srcOrd="0" destOrd="0" presId="urn:microsoft.com/office/officeart/2011/layout/HexagonRadial"/>
    <dgm:cxn modelId="{13FB4FE0-799B-47DC-9014-F052AF6D7174}" type="presParOf" srcId="{3626396E-5D78-4DFE-B565-D218D10004DA}" destId="{2C702444-E975-4D56-B884-94AA0FAAC2E2}" srcOrd="1" destOrd="0" presId="urn:microsoft.com/office/officeart/2011/layout/HexagonRadial"/>
    <dgm:cxn modelId="{0386B811-CFDC-4C47-98E4-41E728515B1C}" type="presParOf" srcId="{2C702444-E975-4D56-B884-94AA0FAAC2E2}" destId="{7F78156B-BD9E-44E8-88CA-ED205B4151B6}" srcOrd="0" destOrd="0" presId="urn:microsoft.com/office/officeart/2011/layout/HexagonRadial"/>
    <dgm:cxn modelId="{EC87EE9D-CF18-4D05-BBFE-B61DC54275DB}" type="presParOf" srcId="{3626396E-5D78-4DFE-B565-D218D10004DA}" destId="{8CFBC64B-29DB-4817-9475-7B412ACC4B45}" srcOrd="2" destOrd="0" presId="urn:microsoft.com/office/officeart/2011/layout/HexagonRadial"/>
    <dgm:cxn modelId="{E189356B-843B-4CCE-828C-0559346E102D}" type="presParOf" srcId="{3626396E-5D78-4DFE-B565-D218D10004DA}" destId="{7A6A65E9-D81C-47E5-92FE-AC47732862AF}" srcOrd="3" destOrd="0" presId="urn:microsoft.com/office/officeart/2011/layout/HexagonRadial"/>
    <dgm:cxn modelId="{F968434E-2090-419D-8EF3-BE2AD0248E4A}" type="presParOf" srcId="{7A6A65E9-D81C-47E5-92FE-AC47732862AF}" destId="{204E96D0-E656-446E-83BE-BAE2947E8595}" srcOrd="0" destOrd="0" presId="urn:microsoft.com/office/officeart/2011/layout/HexagonRadial"/>
    <dgm:cxn modelId="{C55B1188-C7E2-465A-B574-E5B7EA2D4731}" type="presParOf" srcId="{3626396E-5D78-4DFE-B565-D218D10004DA}" destId="{A583A322-6F01-4865-87F2-B0F02890F98B}" srcOrd="4" destOrd="0" presId="urn:microsoft.com/office/officeart/2011/layout/HexagonRadial"/>
    <dgm:cxn modelId="{D7E5F11C-5AFC-4F9E-B24F-B32D6B84A071}" type="presParOf" srcId="{3626396E-5D78-4DFE-B565-D218D10004DA}" destId="{7A7D6C1D-9D67-4E9F-A3CA-788DAE022F34}" srcOrd="5" destOrd="0" presId="urn:microsoft.com/office/officeart/2011/layout/HexagonRadial"/>
    <dgm:cxn modelId="{8DA5DDE8-984B-44FE-8EE7-BF0D508CB726}" type="presParOf" srcId="{7A7D6C1D-9D67-4E9F-A3CA-788DAE022F34}" destId="{67A6F760-E116-46CD-BF21-C57C7765265B}" srcOrd="0" destOrd="0" presId="urn:microsoft.com/office/officeart/2011/layout/HexagonRadial"/>
    <dgm:cxn modelId="{13D92EED-403A-439B-84A5-82658360DEBA}" type="presParOf" srcId="{3626396E-5D78-4DFE-B565-D218D10004DA}" destId="{EBCCBE2D-8F61-4DD0-B9E4-1432EB5C6437}" srcOrd="6" destOrd="0" presId="urn:microsoft.com/office/officeart/2011/layout/HexagonRadial"/>
    <dgm:cxn modelId="{FFE2ED2B-506F-4260-B7A8-3A6A49771658}" type="presParOf" srcId="{3626396E-5D78-4DFE-B565-D218D10004DA}" destId="{DD58236F-9C37-462C-8D0F-1E4E4A7F79A8}" srcOrd="7" destOrd="0" presId="urn:microsoft.com/office/officeart/2011/layout/HexagonRadial"/>
    <dgm:cxn modelId="{B1968D07-3FB5-460B-9630-0D053DAA193D}" type="presParOf" srcId="{DD58236F-9C37-462C-8D0F-1E4E4A7F79A8}" destId="{788259E6-6F58-4DF3-9EDB-274FC272CCBD}" srcOrd="0" destOrd="0" presId="urn:microsoft.com/office/officeart/2011/layout/HexagonRadial"/>
    <dgm:cxn modelId="{96F3C828-F970-4F70-A13C-2314DB724C60}" type="presParOf" srcId="{3626396E-5D78-4DFE-B565-D218D10004DA}" destId="{546E7AE4-90D3-4F97-BD6B-7AB7EFD7C292}" srcOrd="8" destOrd="0" presId="urn:microsoft.com/office/officeart/2011/layout/HexagonRadial"/>
    <dgm:cxn modelId="{AF3B0DEA-5107-4518-8437-4B83A08937F0}" type="presParOf" srcId="{3626396E-5D78-4DFE-B565-D218D10004DA}" destId="{4B59AE5C-CA69-449B-8A6F-323312CFF864}" srcOrd="9" destOrd="0" presId="urn:microsoft.com/office/officeart/2011/layout/HexagonRadial"/>
    <dgm:cxn modelId="{584EE7C2-3700-4FB7-95EA-D38F5529A041}" type="presParOf" srcId="{4B59AE5C-CA69-449B-8A6F-323312CFF864}" destId="{6D85E557-E60A-485A-9153-01979BBC84E2}" srcOrd="0" destOrd="0" presId="urn:microsoft.com/office/officeart/2011/layout/HexagonRadial"/>
    <dgm:cxn modelId="{03E2865D-7C2B-496D-84D6-B205F1181B10}" type="presParOf" srcId="{3626396E-5D78-4DFE-B565-D218D10004DA}" destId="{670A11BA-D62B-4F61-A24F-CED87E691AD3}" srcOrd="10" destOrd="0" presId="urn:microsoft.com/office/officeart/2011/layout/HexagonRadial"/>
    <dgm:cxn modelId="{D1F8E76B-0426-4D2B-9FB3-AA4C714D1723}" type="presParOf" srcId="{3626396E-5D78-4DFE-B565-D218D10004DA}" destId="{6DE4EEB0-4AC0-4FF9-B8D7-D8823FAADA9D}" srcOrd="11" destOrd="0" presId="urn:microsoft.com/office/officeart/2011/layout/HexagonRadial"/>
    <dgm:cxn modelId="{A4DA1388-5673-420A-B8F2-3A1894483C84}" type="presParOf" srcId="{6DE4EEB0-4AC0-4FF9-B8D7-D8823FAADA9D}" destId="{225A9C1E-15C7-4939-86D4-4B6808A183BF}" srcOrd="0" destOrd="0" presId="urn:microsoft.com/office/officeart/2011/layout/HexagonRadial"/>
    <dgm:cxn modelId="{0249FB58-5EBA-4D7D-8E39-95B0817AEF6B}" type="presParOf" srcId="{3626396E-5D78-4DFE-B565-D218D10004DA}" destId="{F8D9E892-EA23-416C-AD66-9DDF36838DCF}"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F2E132-1A69-4697-ACFA-232FAD257A9F}"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GB"/>
        </a:p>
      </dgm:t>
    </dgm:pt>
    <dgm:pt modelId="{1275138F-4BDD-4A4C-B1BD-283A67194B56}">
      <dgm:prSet phldrT="[Text]"/>
      <dgm:spPr/>
      <dgm:t>
        <a:bodyPr/>
        <a:lstStyle/>
        <a:p>
          <a:r>
            <a:rPr lang="en-GB" dirty="0"/>
            <a:t>Acting on behalf of a service user when…</a:t>
          </a:r>
        </a:p>
      </dgm:t>
    </dgm:pt>
    <dgm:pt modelId="{C33E3AEE-F123-46BB-8356-2FF6BBA3EA39}" type="parTrans" cxnId="{3E452A88-0A84-4B91-9D32-F72859519772}">
      <dgm:prSet/>
      <dgm:spPr/>
      <dgm:t>
        <a:bodyPr/>
        <a:lstStyle/>
        <a:p>
          <a:endParaRPr lang="en-GB"/>
        </a:p>
      </dgm:t>
    </dgm:pt>
    <dgm:pt modelId="{2144E996-65FE-4113-8B73-1A8C22D8D5EF}" type="sibTrans" cxnId="{3E452A88-0A84-4B91-9D32-F72859519772}">
      <dgm:prSet/>
      <dgm:spPr/>
      <dgm:t>
        <a:bodyPr/>
        <a:lstStyle/>
        <a:p>
          <a:endParaRPr lang="en-GB"/>
        </a:p>
      </dgm:t>
    </dgm:pt>
    <dgm:pt modelId="{204C7CD6-2D2F-4AE8-B263-0186F2905D6C}">
      <dgm:prSet phldrT="[Text]"/>
      <dgm:spPr/>
      <dgm:t>
        <a:bodyPr/>
        <a:lstStyle/>
        <a:p>
          <a:r>
            <a:rPr lang="en-GB" dirty="0"/>
            <a:t>SU has a disagreement</a:t>
          </a:r>
        </a:p>
      </dgm:t>
    </dgm:pt>
    <dgm:pt modelId="{C002EF1B-E1C4-4968-8AF5-404CF06ED08C}" type="parTrans" cxnId="{F4410BE2-12E0-4F83-B63B-B56C74847D90}">
      <dgm:prSet/>
      <dgm:spPr/>
      <dgm:t>
        <a:bodyPr/>
        <a:lstStyle/>
        <a:p>
          <a:endParaRPr lang="en-GB"/>
        </a:p>
      </dgm:t>
    </dgm:pt>
    <dgm:pt modelId="{0A920C3C-6F3C-40BE-B8D6-A84BB380C272}" type="sibTrans" cxnId="{F4410BE2-12E0-4F83-B63B-B56C74847D90}">
      <dgm:prSet/>
      <dgm:spPr/>
      <dgm:t>
        <a:bodyPr/>
        <a:lstStyle/>
        <a:p>
          <a:endParaRPr lang="en-GB"/>
        </a:p>
      </dgm:t>
    </dgm:pt>
    <dgm:pt modelId="{2AD485FC-962B-422C-83C7-382B0F1D437C}">
      <dgm:prSet phldrT="[Text]"/>
      <dgm:spPr/>
      <dgm:t>
        <a:bodyPr/>
        <a:lstStyle/>
        <a:p>
          <a:r>
            <a:rPr lang="en-GB" dirty="0"/>
            <a:t>A problem has to be resolved</a:t>
          </a:r>
        </a:p>
      </dgm:t>
    </dgm:pt>
    <dgm:pt modelId="{F41F3C34-EE95-481E-A5D5-1709E2C38148}" type="parTrans" cxnId="{3E37CB68-0C77-4351-B599-A3CF5B22D9D4}">
      <dgm:prSet/>
      <dgm:spPr/>
      <dgm:t>
        <a:bodyPr/>
        <a:lstStyle/>
        <a:p>
          <a:endParaRPr lang="en-GB"/>
        </a:p>
      </dgm:t>
    </dgm:pt>
    <dgm:pt modelId="{C0952933-CB15-4A95-B6AE-80DD3112E2F4}" type="sibTrans" cxnId="{3E37CB68-0C77-4351-B599-A3CF5B22D9D4}">
      <dgm:prSet/>
      <dgm:spPr/>
      <dgm:t>
        <a:bodyPr/>
        <a:lstStyle/>
        <a:p>
          <a:endParaRPr lang="en-GB"/>
        </a:p>
      </dgm:t>
    </dgm:pt>
    <dgm:pt modelId="{154C0869-F1DC-415A-9AEB-1EF8CE55FBD6}">
      <dgm:prSet phldrT="[Text]"/>
      <dgm:spPr/>
      <dgm:t>
        <a:bodyPr/>
        <a:lstStyle/>
        <a:p>
          <a:r>
            <a:rPr lang="en-GB" dirty="0"/>
            <a:t>A SU is too young to understand</a:t>
          </a:r>
        </a:p>
      </dgm:t>
    </dgm:pt>
    <dgm:pt modelId="{950522A3-2220-44F5-BBD5-8A88B130DCDD}" type="parTrans" cxnId="{6317D468-DEE3-408A-9577-FB763C8024EE}">
      <dgm:prSet/>
      <dgm:spPr/>
      <dgm:t>
        <a:bodyPr/>
        <a:lstStyle/>
        <a:p>
          <a:endParaRPr lang="en-GB"/>
        </a:p>
      </dgm:t>
    </dgm:pt>
    <dgm:pt modelId="{A3689440-8D38-4AF4-927A-60888AEC8188}" type="sibTrans" cxnId="{6317D468-DEE3-408A-9577-FB763C8024EE}">
      <dgm:prSet/>
      <dgm:spPr/>
      <dgm:t>
        <a:bodyPr/>
        <a:lstStyle/>
        <a:p>
          <a:endParaRPr lang="en-GB"/>
        </a:p>
      </dgm:t>
    </dgm:pt>
    <dgm:pt modelId="{CE6E4455-528A-42BC-9B98-B0664EEF09CF}">
      <dgm:prSet phldrT="[Text]"/>
      <dgm:spPr/>
      <dgm:t>
        <a:bodyPr/>
        <a:lstStyle/>
        <a:p>
          <a:r>
            <a:rPr lang="en-GB" dirty="0"/>
            <a:t>Information is needed</a:t>
          </a:r>
        </a:p>
      </dgm:t>
    </dgm:pt>
    <dgm:pt modelId="{3031F629-3056-4DDB-8C5A-C9E55B46E8AF}" type="parTrans" cxnId="{F4F93584-7283-4962-944B-B49AAA45E1AD}">
      <dgm:prSet/>
      <dgm:spPr/>
      <dgm:t>
        <a:bodyPr/>
        <a:lstStyle/>
        <a:p>
          <a:endParaRPr lang="en-GB"/>
        </a:p>
      </dgm:t>
    </dgm:pt>
    <dgm:pt modelId="{985493B5-7DC0-436C-823C-95A4FAEE4559}" type="sibTrans" cxnId="{F4F93584-7283-4962-944B-B49AAA45E1AD}">
      <dgm:prSet/>
      <dgm:spPr/>
      <dgm:t>
        <a:bodyPr/>
        <a:lstStyle/>
        <a:p>
          <a:endParaRPr lang="en-GB"/>
        </a:p>
      </dgm:t>
    </dgm:pt>
    <dgm:pt modelId="{FC47A88D-7A36-42C1-A708-E1635BFA3F8A}">
      <dgm:prSet phldrT="[Text]" phldr="1"/>
      <dgm:spPr/>
      <dgm:t>
        <a:bodyPr/>
        <a:lstStyle/>
        <a:p>
          <a:endParaRPr lang="en-GB"/>
        </a:p>
      </dgm:t>
    </dgm:pt>
    <dgm:pt modelId="{7FD7940C-64EE-43E9-9A56-70E75B0230C0}" type="parTrans" cxnId="{73726034-0D15-47B1-B834-D81BA1E26A6D}">
      <dgm:prSet/>
      <dgm:spPr/>
      <dgm:t>
        <a:bodyPr/>
        <a:lstStyle/>
        <a:p>
          <a:endParaRPr lang="en-GB"/>
        </a:p>
      </dgm:t>
    </dgm:pt>
    <dgm:pt modelId="{A68DAAF7-309E-4A18-9B2E-B0033A36F8AE}" type="sibTrans" cxnId="{73726034-0D15-47B1-B834-D81BA1E26A6D}">
      <dgm:prSet/>
      <dgm:spPr/>
      <dgm:t>
        <a:bodyPr/>
        <a:lstStyle/>
        <a:p>
          <a:endParaRPr lang="en-GB"/>
        </a:p>
      </dgm:t>
    </dgm:pt>
    <dgm:pt modelId="{60C35A6D-E01E-434C-847B-3F3E14D9D7B6}">
      <dgm:prSet phldrT="[Text]"/>
      <dgm:spPr/>
      <dgm:t>
        <a:bodyPr/>
        <a:lstStyle/>
        <a:p>
          <a:r>
            <a:rPr lang="en-GB" dirty="0"/>
            <a:t>SU has learning difficulties</a:t>
          </a:r>
        </a:p>
      </dgm:t>
    </dgm:pt>
    <dgm:pt modelId="{7EFED0FC-E336-4D5D-86F1-A6AC12E62296}" type="parTrans" cxnId="{69331A40-8A09-4D34-B62C-EEE3BE566EE0}">
      <dgm:prSet/>
      <dgm:spPr/>
      <dgm:t>
        <a:bodyPr/>
        <a:lstStyle/>
        <a:p>
          <a:endParaRPr lang="en-GB"/>
        </a:p>
      </dgm:t>
    </dgm:pt>
    <dgm:pt modelId="{B542B4AB-8C81-4794-A135-58CD061FC80C}" type="sibTrans" cxnId="{69331A40-8A09-4D34-B62C-EEE3BE566EE0}">
      <dgm:prSet/>
      <dgm:spPr/>
      <dgm:t>
        <a:bodyPr/>
        <a:lstStyle/>
        <a:p>
          <a:endParaRPr lang="en-GB"/>
        </a:p>
      </dgm:t>
    </dgm:pt>
    <dgm:pt modelId="{56553918-E75B-43CA-97CE-6D1E44F65A24}">
      <dgm:prSet phldrT="[Text]"/>
      <dgm:spPr/>
      <dgm:t>
        <a:bodyPr/>
        <a:lstStyle/>
        <a:p>
          <a:r>
            <a:rPr lang="en-GB" dirty="0"/>
            <a:t>A legal matter has to be dealt with</a:t>
          </a:r>
        </a:p>
      </dgm:t>
    </dgm:pt>
    <dgm:pt modelId="{21DBE428-B28D-4ABB-B48B-B658152C4DEF}" type="parTrans" cxnId="{B4E5565B-D546-4F45-8B20-49E8AEEC80FB}">
      <dgm:prSet/>
      <dgm:spPr/>
      <dgm:t>
        <a:bodyPr/>
        <a:lstStyle/>
        <a:p>
          <a:endParaRPr lang="en-GB"/>
        </a:p>
      </dgm:t>
    </dgm:pt>
    <dgm:pt modelId="{6B06943E-8A1F-4A1D-9C1C-FA58C3BCAF7D}" type="sibTrans" cxnId="{B4E5565B-D546-4F45-8B20-49E8AEEC80FB}">
      <dgm:prSet/>
      <dgm:spPr/>
      <dgm:t>
        <a:bodyPr/>
        <a:lstStyle/>
        <a:p>
          <a:endParaRPr lang="en-GB"/>
        </a:p>
      </dgm:t>
    </dgm:pt>
    <dgm:pt modelId="{0D923BF7-37FC-4A4A-9508-18F007422CB1}">
      <dgm:prSet phldrT="[Text]"/>
      <dgm:spPr/>
      <dgm:t>
        <a:bodyPr/>
        <a:lstStyle/>
        <a:p>
          <a:r>
            <a:rPr lang="en-GB" dirty="0"/>
            <a:t>SU is ill</a:t>
          </a:r>
        </a:p>
      </dgm:t>
    </dgm:pt>
    <dgm:pt modelId="{03D44202-584E-4349-82EE-F5E807E625EF}" type="parTrans" cxnId="{6291306C-96F5-43DA-9B39-35460DC24180}">
      <dgm:prSet/>
      <dgm:spPr/>
      <dgm:t>
        <a:bodyPr/>
        <a:lstStyle/>
        <a:p>
          <a:endParaRPr lang="en-GB"/>
        </a:p>
      </dgm:t>
    </dgm:pt>
    <dgm:pt modelId="{9B04983D-279A-44C2-BBE8-88CF9F62A9FC}" type="sibTrans" cxnId="{6291306C-96F5-43DA-9B39-35460DC24180}">
      <dgm:prSet/>
      <dgm:spPr/>
      <dgm:t>
        <a:bodyPr/>
        <a:lstStyle/>
        <a:p>
          <a:endParaRPr lang="en-GB"/>
        </a:p>
      </dgm:t>
    </dgm:pt>
    <dgm:pt modelId="{4A545CD3-712A-4182-965B-03658CBD1F2A}">
      <dgm:prSet phldrT="[Text]"/>
      <dgm:spPr/>
      <dgm:t>
        <a:bodyPr/>
        <a:lstStyle/>
        <a:p>
          <a:r>
            <a:rPr lang="en-GB" dirty="0"/>
            <a:t>SU is upset</a:t>
          </a:r>
        </a:p>
      </dgm:t>
    </dgm:pt>
    <dgm:pt modelId="{D8136743-66BE-4855-B254-107F58C17246}" type="parTrans" cxnId="{FB0551F7-1576-4186-A51D-63FCD52D4CBC}">
      <dgm:prSet/>
      <dgm:spPr/>
      <dgm:t>
        <a:bodyPr/>
        <a:lstStyle/>
        <a:p>
          <a:endParaRPr lang="en-GB"/>
        </a:p>
      </dgm:t>
    </dgm:pt>
    <dgm:pt modelId="{C33852C4-86D5-48DE-9F9C-CD790F4B84CF}" type="sibTrans" cxnId="{FB0551F7-1576-4186-A51D-63FCD52D4CBC}">
      <dgm:prSet/>
      <dgm:spPr/>
      <dgm:t>
        <a:bodyPr/>
        <a:lstStyle/>
        <a:p>
          <a:endParaRPr lang="en-GB"/>
        </a:p>
      </dgm:t>
    </dgm:pt>
    <dgm:pt modelId="{B6876C99-2B64-4CB7-9CA4-6CD2819252B1}" type="pres">
      <dgm:prSet presAssocID="{36F2E132-1A69-4697-ACFA-232FAD257A9F}" presName="cycle" presStyleCnt="0">
        <dgm:presLayoutVars>
          <dgm:chMax val="1"/>
          <dgm:dir/>
          <dgm:animLvl val="ctr"/>
          <dgm:resizeHandles val="exact"/>
        </dgm:presLayoutVars>
      </dgm:prSet>
      <dgm:spPr/>
    </dgm:pt>
    <dgm:pt modelId="{A69D7B4E-6D0D-44F2-81FD-33903E9FA84F}" type="pres">
      <dgm:prSet presAssocID="{1275138F-4BDD-4A4C-B1BD-283A67194B56}" presName="centerShape" presStyleLbl="node0" presStyleIdx="0" presStyleCnt="1"/>
      <dgm:spPr/>
    </dgm:pt>
    <dgm:pt modelId="{7670D22C-1E26-44A4-B964-8984E05998E4}" type="pres">
      <dgm:prSet presAssocID="{C002EF1B-E1C4-4968-8AF5-404CF06ED08C}" presName="Name9" presStyleLbl="parChTrans1D2" presStyleIdx="0" presStyleCnt="8"/>
      <dgm:spPr/>
    </dgm:pt>
    <dgm:pt modelId="{2B981A75-1E2A-4657-91E7-FB25E49F15A6}" type="pres">
      <dgm:prSet presAssocID="{C002EF1B-E1C4-4968-8AF5-404CF06ED08C}" presName="connTx" presStyleLbl="parChTrans1D2" presStyleIdx="0" presStyleCnt="8"/>
      <dgm:spPr/>
    </dgm:pt>
    <dgm:pt modelId="{B3E40ADE-E362-4893-8F40-C2F505350535}" type="pres">
      <dgm:prSet presAssocID="{204C7CD6-2D2F-4AE8-B263-0186F2905D6C}" presName="node" presStyleLbl="node1" presStyleIdx="0" presStyleCnt="8">
        <dgm:presLayoutVars>
          <dgm:bulletEnabled val="1"/>
        </dgm:presLayoutVars>
      </dgm:prSet>
      <dgm:spPr/>
    </dgm:pt>
    <dgm:pt modelId="{132C8CEA-8769-4620-BB28-9D5D0EE597FF}" type="pres">
      <dgm:prSet presAssocID="{F41F3C34-EE95-481E-A5D5-1709E2C38148}" presName="Name9" presStyleLbl="parChTrans1D2" presStyleIdx="1" presStyleCnt="8"/>
      <dgm:spPr/>
    </dgm:pt>
    <dgm:pt modelId="{2F580799-CF45-4701-B6F8-36A574BC9DAE}" type="pres">
      <dgm:prSet presAssocID="{F41F3C34-EE95-481E-A5D5-1709E2C38148}" presName="connTx" presStyleLbl="parChTrans1D2" presStyleIdx="1" presStyleCnt="8"/>
      <dgm:spPr/>
    </dgm:pt>
    <dgm:pt modelId="{F89ABE68-FA62-49B7-8A47-DFE605D19322}" type="pres">
      <dgm:prSet presAssocID="{2AD485FC-962B-422C-83C7-382B0F1D437C}" presName="node" presStyleLbl="node1" presStyleIdx="1" presStyleCnt="8">
        <dgm:presLayoutVars>
          <dgm:bulletEnabled val="1"/>
        </dgm:presLayoutVars>
      </dgm:prSet>
      <dgm:spPr/>
    </dgm:pt>
    <dgm:pt modelId="{4C3B8DE8-AD8D-42CA-AD46-A1928A5DF900}" type="pres">
      <dgm:prSet presAssocID="{950522A3-2220-44F5-BBD5-8A88B130DCDD}" presName="Name9" presStyleLbl="parChTrans1D2" presStyleIdx="2" presStyleCnt="8"/>
      <dgm:spPr/>
    </dgm:pt>
    <dgm:pt modelId="{3211DBFE-7506-4B23-B2CF-71FFF85896BD}" type="pres">
      <dgm:prSet presAssocID="{950522A3-2220-44F5-BBD5-8A88B130DCDD}" presName="connTx" presStyleLbl="parChTrans1D2" presStyleIdx="2" presStyleCnt="8"/>
      <dgm:spPr/>
    </dgm:pt>
    <dgm:pt modelId="{72F6F950-7A93-4597-8AD5-A2BA08224139}" type="pres">
      <dgm:prSet presAssocID="{154C0869-F1DC-415A-9AEB-1EF8CE55FBD6}" presName="node" presStyleLbl="node1" presStyleIdx="2" presStyleCnt="8">
        <dgm:presLayoutVars>
          <dgm:bulletEnabled val="1"/>
        </dgm:presLayoutVars>
      </dgm:prSet>
      <dgm:spPr/>
    </dgm:pt>
    <dgm:pt modelId="{52DF01AE-9275-4952-82DF-F397EAB832FA}" type="pres">
      <dgm:prSet presAssocID="{3031F629-3056-4DDB-8C5A-C9E55B46E8AF}" presName="Name9" presStyleLbl="parChTrans1D2" presStyleIdx="3" presStyleCnt="8"/>
      <dgm:spPr/>
    </dgm:pt>
    <dgm:pt modelId="{C83131FA-C8FA-47B7-8120-0B010CA7F915}" type="pres">
      <dgm:prSet presAssocID="{3031F629-3056-4DDB-8C5A-C9E55B46E8AF}" presName="connTx" presStyleLbl="parChTrans1D2" presStyleIdx="3" presStyleCnt="8"/>
      <dgm:spPr/>
    </dgm:pt>
    <dgm:pt modelId="{64BAA4BF-5477-437D-91B5-457392BD561A}" type="pres">
      <dgm:prSet presAssocID="{CE6E4455-528A-42BC-9B98-B0664EEF09CF}" presName="node" presStyleLbl="node1" presStyleIdx="3" presStyleCnt="8">
        <dgm:presLayoutVars>
          <dgm:bulletEnabled val="1"/>
        </dgm:presLayoutVars>
      </dgm:prSet>
      <dgm:spPr/>
    </dgm:pt>
    <dgm:pt modelId="{0EB612EB-54AD-440A-BFA4-0D9CF669BB01}" type="pres">
      <dgm:prSet presAssocID="{7EFED0FC-E336-4D5D-86F1-A6AC12E62296}" presName="Name9" presStyleLbl="parChTrans1D2" presStyleIdx="4" presStyleCnt="8"/>
      <dgm:spPr/>
    </dgm:pt>
    <dgm:pt modelId="{B7C8C140-C3EC-4CC3-A5F0-483D218CC42C}" type="pres">
      <dgm:prSet presAssocID="{7EFED0FC-E336-4D5D-86F1-A6AC12E62296}" presName="connTx" presStyleLbl="parChTrans1D2" presStyleIdx="4" presStyleCnt="8"/>
      <dgm:spPr/>
    </dgm:pt>
    <dgm:pt modelId="{1FBE8911-3713-43A2-BC1A-183F6E515192}" type="pres">
      <dgm:prSet presAssocID="{60C35A6D-E01E-434C-847B-3F3E14D9D7B6}" presName="node" presStyleLbl="node1" presStyleIdx="4" presStyleCnt="8">
        <dgm:presLayoutVars>
          <dgm:bulletEnabled val="1"/>
        </dgm:presLayoutVars>
      </dgm:prSet>
      <dgm:spPr/>
    </dgm:pt>
    <dgm:pt modelId="{AB665056-424E-4D88-8203-CB775BB36BBC}" type="pres">
      <dgm:prSet presAssocID="{21DBE428-B28D-4ABB-B48B-B658152C4DEF}" presName="Name9" presStyleLbl="parChTrans1D2" presStyleIdx="5" presStyleCnt="8"/>
      <dgm:spPr/>
    </dgm:pt>
    <dgm:pt modelId="{2992FA70-06A1-433E-A32B-2F122B9A5BA7}" type="pres">
      <dgm:prSet presAssocID="{21DBE428-B28D-4ABB-B48B-B658152C4DEF}" presName="connTx" presStyleLbl="parChTrans1D2" presStyleIdx="5" presStyleCnt="8"/>
      <dgm:spPr/>
    </dgm:pt>
    <dgm:pt modelId="{AB4ECDE5-4ACA-4BB3-9A0E-EDE2AC049005}" type="pres">
      <dgm:prSet presAssocID="{56553918-E75B-43CA-97CE-6D1E44F65A24}" presName="node" presStyleLbl="node1" presStyleIdx="5" presStyleCnt="8">
        <dgm:presLayoutVars>
          <dgm:bulletEnabled val="1"/>
        </dgm:presLayoutVars>
      </dgm:prSet>
      <dgm:spPr/>
    </dgm:pt>
    <dgm:pt modelId="{23037993-9639-45BD-96F8-AE968082BE72}" type="pres">
      <dgm:prSet presAssocID="{03D44202-584E-4349-82EE-F5E807E625EF}" presName="Name9" presStyleLbl="parChTrans1D2" presStyleIdx="6" presStyleCnt="8"/>
      <dgm:spPr/>
    </dgm:pt>
    <dgm:pt modelId="{801FE4FC-F28A-4960-ABB3-34DFDC980756}" type="pres">
      <dgm:prSet presAssocID="{03D44202-584E-4349-82EE-F5E807E625EF}" presName="connTx" presStyleLbl="parChTrans1D2" presStyleIdx="6" presStyleCnt="8"/>
      <dgm:spPr/>
    </dgm:pt>
    <dgm:pt modelId="{FE516A06-CEFB-4603-82D6-25A5CAFD4438}" type="pres">
      <dgm:prSet presAssocID="{0D923BF7-37FC-4A4A-9508-18F007422CB1}" presName="node" presStyleLbl="node1" presStyleIdx="6" presStyleCnt="8">
        <dgm:presLayoutVars>
          <dgm:bulletEnabled val="1"/>
        </dgm:presLayoutVars>
      </dgm:prSet>
      <dgm:spPr/>
    </dgm:pt>
    <dgm:pt modelId="{646FAE76-07F2-44E1-9D4D-EC7F733BB6F8}" type="pres">
      <dgm:prSet presAssocID="{D8136743-66BE-4855-B254-107F58C17246}" presName="Name9" presStyleLbl="parChTrans1D2" presStyleIdx="7" presStyleCnt="8"/>
      <dgm:spPr/>
    </dgm:pt>
    <dgm:pt modelId="{CE98F0A4-E6D9-4F7A-9D13-E29F71180BB1}" type="pres">
      <dgm:prSet presAssocID="{D8136743-66BE-4855-B254-107F58C17246}" presName="connTx" presStyleLbl="parChTrans1D2" presStyleIdx="7" presStyleCnt="8"/>
      <dgm:spPr/>
    </dgm:pt>
    <dgm:pt modelId="{C7FBE8DB-4729-47A5-BA1E-4B956D12FC23}" type="pres">
      <dgm:prSet presAssocID="{4A545CD3-712A-4182-965B-03658CBD1F2A}" presName="node" presStyleLbl="node1" presStyleIdx="7" presStyleCnt="8">
        <dgm:presLayoutVars>
          <dgm:bulletEnabled val="1"/>
        </dgm:presLayoutVars>
      </dgm:prSet>
      <dgm:spPr/>
    </dgm:pt>
  </dgm:ptLst>
  <dgm:cxnLst>
    <dgm:cxn modelId="{1315F901-C14E-4C41-84D0-22B2310BF47E}" type="presOf" srcId="{21DBE428-B28D-4ABB-B48B-B658152C4DEF}" destId="{2992FA70-06A1-433E-A32B-2F122B9A5BA7}" srcOrd="1" destOrd="0" presId="urn:microsoft.com/office/officeart/2005/8/layout/radial1"/>
    <dgm:cxn modelId="{67A8EF0E-5BCD-40AA-A087-D340DD808FED}" type="presOf" srcId="{C002EF1B-E1C4-4968-8AF5-404CF06ED08C}" destId="{7670D22C-1E26-44A4-B964-8984E05998E4}" srcOrd="0" destOrd="0" presId="urn:microsoft.com/office/officeart/2005/8/layout/radial1"/>
    <dgm:cxn modelId="{8DCBC12C-4DAE-4E59-8480-52FD0887ECD8}" type="presOf" srcId="{C002EF1B-E1C4-4968-8AF5-404CF06ED08C}" destId="{2B981A75-1E2A-4657-91E7-FB25E49F15A6}" srcOrd="1" destOrd="0" presId="urn:microsoft.com/office/officeart/2005/8/layout/radial1"/>
    <dgm:cxn modelId="{73726034-0D15-47B1-B834-D81BA1E26A6D}" srcId="{36F2E132-1A69-4697-ACFA-232FAD257A9F}" destId="{FC47A88D-7A36-42C1-A708-E1635BFA3F8A}" srcOrd="1" destOrd="0" parTransId="{7FD7940C-64EE-43E9-9A56-70E75B0230C0}" sibTransId="{A68DAAF7-309E-4A18-9B2E-B0033A36F8AE}"/>
    <dgm:cxn modelId="{69331A40-8A09-4D34-B62C-EEE3BE566EE0}" srcId="{1275138F-4BDD-4A4C-B1BD-283A67194B56}" destId="{60C35A6D-E01E-434C-847B-3F3E14D9D7B6}" srcOrd="4" destOrd="0" parTransId="{7EFED0FC-E336-4D5D-86F1-A6AC12E62296}" sibTransId="{B542B4AB-8C81-4794-A135-58CD061FC80C}"/>
    <dgm:cxn modelId="{B4E5565B-D546-4F45-8B20-49E8AEEC80FB}" srcId="{1275138F-4BDD-4A4C-B1BD-283A67194B56}" destId="{56553918-E75B-43CA-97CE-6D1E44F65A24}" srcOrd="5" destOrd="0" parTransId="{21DBE428-B28D-4ABB-B48B-B658152C4DEF}" sibTransId="{6B06943E-8A1F-4A1D-9C1C-FA58C3BCAF7D}"/>
    <dgm:cxn modelId="{D3FCE65B-CD52-4BE3-9AF1-59292E9DC072}" type="presOf" srcId="{4A545CD3-712A-4182-965B-03658CBD1F2A}" destId="{C7FBE8DB-4729-47A5-BA1E-4B956D12FC23}" srcOrd="0" destOrd="0" presId="urn:microsoft.com/office/officeart/2005/8/layout/radial1"/>
    <dgm:cxn modelId="{BE5F4B41-23ED-41D4-94BC-21DCB9148208}" type="presOf" srcId="{0D923BF7-37FC-4A4A-9508-18F007422CB1}" destId="{FE516A06-CEFB-4603-82D6-25A5CAFD4438}" srcOrd="0" destOrd="0" presId="urn:microsoft.com/office/officeart/2005/8/layout/radial1"/>
    <dgm:cxn modelId="{0C5EB164-1AF8-42EB-9D2D-CE271E7429FA}" type="presOf" srcId="{D8136743-66BE-4855-B254-107F58C17246}" destId="{CE98F0A4-E6D9-4F7A-9D13-E29F71180BB1}" srcOrd="1" destOrd="0" presId="urn:microsoft.com/office/officeart/2005/8/layout/radial1"/>
    <dgm:cxn modelId="{24665365-EE7B-4E7C-8F2C-F410554632CD}" type="presOf" srcId="{60C35A6D-E01E-434C-847B-3F3E14D9D7B6}" destId="{1FBE8911-3713-43A2-BC1A-183F6E515192}" srcOrd="0" destOrd="0" presId="urn:microsoft.com/office/officeart/2005/8/layout/radial1"/>
    <dgm:cxn modelId="{3E37CB68-0C77-4351-B599-A3CF5B22D9D4}" srcId="{1275138F-4BDD-4A4C-B1BD-283A67194B56}" destId="{2AD485FC-962B-422C-83C7-382B0F1D437C}" srcOrd="1" destOrd="0" parTransId="{F41F3C34-EE95-481E-A5D5-1709E2C38148}" sibTransId="{C0952933-CB15-4A95-B6AE-80DD3112E2F4}"/>
    <dgm:cxn modelId="{6317D468-DEE3-408A-9577-FB763C8024EE}" srcId="{1275138F-4BDD-4A4C-B1BD-283A67194B56}" destId="{154C0869-F1DC-415A-9AEB-1EF8CE55FBD6}" srcOrd="2" destOrd="0" parTransId="{950522A3-2220-44F5-BBD5-8A88B130DCDD}" sibTransId="{A3689440-8D38-4AF4-927A-60888AEC8188}"/>
    <dgm:cxn modelId="{E9886469-4F4A-4A3D-A15D-650E9D5F6C31}" type="presOf" srcId="{03D44202-584E-4349-82EE-F5E807E625EF}" destId="{801FE4FC-F28A-4960-ABB3-34DFDC980756}" srcOrd="1" destOrd="0" presId="urn:microsoft.com/office/officeart/2005/8/layout/radial1"/>
    <dgm:cxn modelId="{A5155A69-4220-4362-86A2-E597F3C179E8}" type="presOf" srcId="{CE6E4455-528A-42BC-9B98-B0664EEF09CF}" destId="{64BAA4BF-5477-437D-91B5-457392BD561A}" srcOrd="0" destOrd="0" presId="urn:microsoft.com/office/officeart/2005/8/layout/radial1"/>
    <dgm:cxn modelId="{6291306C-96F5-43DA-9B39-35460DC24180}" srcId="{1275138F-4BDD-4A4C-B1BD-283A67194B56}" destId="{0D923BF7-37FC-4A4A-9508-18F007422CB1}" srcOrd="6" destOrd="0" parTransId="{03D44202-584E-4349-82EE-F5E807E625EF}" sibTransId="{9B04983D-279A-44C2-BBE8-88CF9F62A9FC}"/>
    <dgm:cxn modelId="{BFF64475-9E56-4D02-AD25-FEAC08D2E2A4}" type="presOf" srcId="{950522A3-2220-44F5-BBD5-8A88B130DCDD}" destId="{4C3B8DE8-AD8D-42CA-AD46-A1928A5DF900}" srcOrd="0" destOrd="0" presId="urn:microsoft.com/office/officeart/2005/8/layout/radial1"/>
    <dgm:cxn modelId="{4BDBAB77-60FD-4593-85F2-F98021F2068D}" type="presOf" srcId="{F41F3C34-EE95-481E-A5D5-1709E2C38148}" destId="{132C8CEA-8769-4620-BB28-9D5D0EE597FF}" srcOrd="0" destOrd="0" presId="urn:microsoft.com/office/officeart/2005/8/layout/radial1"/>
    <dgm:cxn modelId="{CC5F1381-0714-4FFE-AED4-8CBB2E3C0D13}" type="presOf" srcId="{3031F629-3056-4DDB-8C5A-C9E55B46E8AF}" destId="{C83131FA-C8FA-47B7-8120-0B010CA7F915}" srcOrd="1" destOrd="0" presId="urn:microsoft.com/office/officeart/2005/8/layout/radial1"/>
    <dgm:cxn modelId="{F4F93584-7283-4962-944B-B49AAA45E1AD}" srcId="{1275138F-4BDD-4A4C-B1BD-283A67194B56}" destId="{CE6E4455-528A-42BC-9B98-B0664EEF09CF}" srcOrd="3" destOrd="0" parTransId="{3031F629-3056-4DDB-8C5A-C9E55B46E8AF}" sibTransId="{985493B5-7DC0-436C-823C-95A4FAEE4559}"/>
    <dgm:cxn modelId="{3E452A88-0A84-4B91-9D32-F72859519772}" srcId="{36F2E132-1A69-4697-ACFA-232FAD257A9F}" destId="{1275138F-4BDD-4A4C-B1BD-283A67194B56}" srcOrd="0" destOrd="0" parTransId="{C33E3AEE-F123-46BB-8356-2FF6BBA3EA39}" sibTransId="{2144E996-65FE-4113-8B73-1A8C22D8D5EF}"/>
    <dgm:cxn modelId="{58917F8A-51B3-4995-B5AA-8776B55F6A9F}" type="presOf" srcId="{7EFED0FC-E336-4D5D-86F1-A6AC12E62296}" destId="{0EB612EB-54AD-440A-BFA4-0D9CF669BB01}" srcOrd="0" destOrd="0" presId="urn:microsoft.com/office/officeart/2005/8/layout/radial1"/>
    <dgm:cxn modelId="{E4120F8B-C2B9-4A0D-95FF-79FBAACDBCBA}" type="presOf" srcId="{56553918-E75B-43CA-97CE-6D1E44F65A24}" destId="{AB4ECDE5-4ACA-4BB3-9A0E-EDE2AC049005}" srcOrd="0" destOrd="0" presId="urn:microsoft.com/office/officeart/2005/8/layout/radial1"/>
    <dgm:cxn modelId="{09BE218E-6D21-42DF-BA95-4B593C715C13}" type="presOf" srcId="{154C0869-F1DC-415A-9AEB-1EF8CE55FBD6}" destId="{72F6F950-7A93-4597-8AD5-A2BA08224139}" srcOrd="0" destOrd="0" presId="urn:microsoft.com/office/officeart/2005/8/layout/radial1"/>
    <dgm:cxn modelId="{8FAF9C9A-7D56-49A0-A266-D938E30756C1}" type="presOf" srcId="{2AD485FC-962B-422C-83C7-382B0F1D437C}" destId="{F89ABE68-FA62-49B7-8A47-DFE605D19322}" srcOrd="0" destOrd="0" presId="urn:microsoft.com/office/officeart/2005/8/layout/radial1"/>
    <dgm:cxn modelId="{93DAD4A9-A18C-4002-BB80-98AF6A636073}" type="presOf" srcId="{950522A3-2220-44F5-BBD5-8A88B130DCDD}" destId="{3211DBFE-7506-4B23-B2CF-71FFF85896BD}" srcOrd="1" destOrd="0" presId="urn:microsoft.com/office/officeart/2005/8/layout/radial1"/>
    <dgm:cxn modelId="{28E9CFAE-D87E-404A-B513-9C49398E351D}" type="presOf" srcId="{7EFED0FC-E336-4D5D-86F1-A6AC12E62296}" destId="{B7C8C140-C3EC-4CC3-A5F0-483D218CC42C}" srcOrd="1" destOrd="0" presId="urn:microsoft.com/office/officeart/2005/8/layout/radial1"/>
    <dgm:cxn modelId="{A5E5C1B2-AA87-4679-8185-75DE978982DA}" type="presOf" srcId="{204C7CD6-2D2F-4AE8-B263-0186F2905D6C}" destId="{B3E40ADE-E362-4893-8F40-C2F505350535}" srcOrd="0" destOrd="0" presId="urn:microsoft.com/office/officeart/2005/8/layout/radial1"/>
    <dgm:cxn modelId="{D93FDEB5-8B1F-4231-85B6-049EE8FD4593}" type="presOf" srcId="{3031F629-3056-4DDB-8C5A-C9E55B46E8AF}" destId="{52DF01AE-9275-4952-82DF-F397EAB832FA}" srcOrd="0" destOrd="0" presId="urn:microsoft.com/office/officeart/2005/8/layout/radial1"/>
    <dgm:cxn modelId="{565526B6-C1B9-4D1C-90DD-56D04EBEB829}" type="presOf" srcId="{F41F3C34-EE95-481E-A5D5-1709E2C38148}" destId="{2F580799-CF45-4701-B6F8-36A574BC9DAE}" srcOrd="1" destOrd="0" presId="urn:microsoft.com/office/officeart/2005/8/layout/radial1"/>
    <dgm:cxn modelId="{BA58ABB6-7F1B-44BF-B2E0-E0AE31ECF9CB}" type="presOf" srcId="{21DBE428-B28D-4ABB-B48B-B658152C4DEF}" destId="{AB665056-424E-4D88-8203-CB775BB36BBC}" srcOrd="0" destOrd="0" presId="urn:microsoft.com/office/officeart/2005/8/layout/radial1"/>
    <dgm:cxn modelId="{C7BB02C1-70D6-48C9-8F59-9725A752A110}" type="presOf" srcId="{36F2E132-1A69-4697-ACFA-232FAD257A9F}" destId="{B6876C99-2B64-4CB7-9CA4-6CD2819252B1}" srcOrd="0" destOrd="0" presId="urn:microsoft.com/office/officeart/2005/8/layout/radial1"/>
    <dgm:cxn modelId="{E5A371C5-06E6-4629-B112-B901E1BEE6C6}" type="presOf" srcId="{1275138F-4BDD-4A4C-B1BD-283A67194B56}" destId="{A69D7B4E-6D0D-44F2-81FD-33903E9FA84F}" srcOrd="0" destOrd="0" presId="urn:microsoft.com/office/officeart/2005/8/layout/radial1"/>
    <dgm:cxn modelId="{A42F24CD-94F8-4839-AB75-A270B1059C7A}" type="presOf" srcId="{03D44202-584E-4349-82EE-F5E807E625EF}" destId="{23037993-9639-45BD-96F8-AE968082BE72}" srcOrd="0" destOrd="0" presId="urn:microsoft.com/office/officeart/2005/8/layout/radial1"/>
    <dgm:cxn modelId="{F4410BE2-12E0-4F83-B63B-B56C74847D90}" srcId="{1275138F-4BDD-4A4C-B1BD-283A67194B56}" destId="{204C7CD6-2D2F-4AE8-B263-0186F2905D6C}" srcOrd="0" destOrd="0" parTransId="{C002EF1B-E1C4-4968-8AF5-404CF06ED08C}" sibTransId="{0A920C3C-6F3C-40BE-B8D6-A84BB380C272}"/>
    <dgm:cxn modelId="{FB0551F7-1576-4186-A51D-63FCD52D4CBC}" srcId="{1275138F-4BDD-4A4C-B1BD-283A67194B56}" destId="{4A545CD3-712A-4182-965B-03658CBD1F2A}" srcOrd="7" destOrd="0" parTransId="{D8136743-66BE-4855-B254-107F58C17246}" sibTransId="{C33852C4-86D5-48DE-9F9C-CD790F4B84CF}"/>
    <dgm:cxn modelId="{68CFA9F7-B02F-4997-A912-8785554CE57B}" type="presOf" srcId="{D8136743-66BE-4855-B254-107F58C17246}" destId="{646FAE76-07F2-44E1-9D4D-EC7F733BB6F8}" srcOrd="0" destOrd="0" presId="urn:microsoft.com/office/officeart/2005/8/layout/radial1"/>
    <dgm:cxn modelId="{9E4BCABD-E48C-493D-BC5C-BDA7F7D0CF0D}" type="presParOf" srcId="{B6876C99-2B64-4CB7-9CA4-6CD2819252B1}" destId="{A69D7B4E-6D0D-44F2-81FD-33903E9FA84F}" srcOrd="0" destOrd="0" presId="urn:microsoft.com/office/officeart/2005/8/layout/radial1"/>
    <dgm:cxn modelId="{632F1157-61B1-4517-B56B-2B75582682F3}" type="presParOf" srcId="{B6876C99-2B64-4CB7-9CA4-6CD2819252B1}" destId="{7670D22C-1E26-44A4-B964-8984E05998E4}" srcOrd="1" destOrd="0" presId="urn:microsoft.com/office/officeart/2005/8/layout/radial1"/>
    <dgm:cxn modelId="{A8D749F4-6E98-43F7-86BA-07725F6B1B45}" type="presParOf" srcId="{7670D22C-1E26-44A4-B964-8984E05998E4}" destId="{2B981A75-1E2A-4657-91E7-FB25E49F15A6}" srcOrd="0" destOrd="0" presId="urn:microsoft.com/office/officeart/2005/8/layout/radial1"/>
    <dgm:cxn modelId="{C36DDB37-340D-4BC9-94FA-9F56A51AA3A4}" type="presParOf" srcId="{B6876C99-2B64-4CB7-9CA4-6CD2819252B1}" destId="{B3E40ADE-E362-4893-8F40-C2F505350535}" srcOrd="2" destOrd="0" presId="urn:microsoft.com/office/officeart/2005/8/layout/radial1"/>
    <dgm:cxn modelId="{B6E825D4-D59A-4B9B-8EDC-F1378E739773}" type="presParOf" srcId="{B6876C99-2B64-4CB7-9CA4-6CD2819252B1}" destId="{132C8CEA-8769-4620-BB28-9D5D0EE597FF}" srcOrd="3" destOrd="0" presId="urn:microsoft.com/office/officeart/2005/8/layout/radial1"/>
    <dgm:cxn modelId="{24D5BB16-65BC-40DF-BF4F-448E13DA750F}" type="presParOf" srcId="{132C8CEA-8769-4620-BB28-9D5D0EE597FF}" destId="{2F580799-CF45-4701-B6F8-36A574BC9DAE}" srcOrd="0" destOrd="0" presId="urn:microsoft.com/office/officeart/2005/8/layout/radial1"/>
    <dgm:cxn modelId="{6770A87E-FB60-4AF6-8BBD-3C6BD6BB6BF1}" type="presParOf" srcId="{B6876C99-2B64-4CB7-9CA4-6CD2819252B1}" destId="{F89ABE68-FA62-49B7-8A47-DFE605D19322}" srcOrd="4" destOrd="0" presId="urn:microsoft.com/office/officeart/2005/8/layout/radial1"/>
    <dgm:cxn modelId="{99C52F99-F0F1-43FE-A0C2-3ED7623A82C1}" type="presParOf" srcId="{B6876C99-2B64-4CB7-9CA4-6CD2819252B1}" destId="{4C3B8DE8-AD8D-42CA-AD46-A1928A5DF900}" srcOrd="5" destOrd="0" presId="urn:microsoft.com/office/officeart/2005/8/layout/radial1"/>
    <dgm:cxn modelId="{AA310B22-0EC8-4698-8E3B-6EB854F963D5}" type="presParOf" srcId="{4C3B8DE8-AD8D-42CA-AD46-A1928A5DF900}" destId="{3211DBFE-7506-4B23-B2CF-71FFF85896BD}" srcOrd="0" destOrd="0" presId="urn:microsoft.com/office/officeart/2005/8/layout/radial1"/>
    <dgm:cxn modelId="{C622F70D-CD08-43B0-99CF-896F10DB390D}" type="presParOf" srcId="{B6876C99-2B64-4CB7-9CA4-6CD2819252B1}" destId="{72F6F950-7A93-4597-8AD5-A2BA08224139}" srcOrd="6" destOrd="0" presId="urn:microsoft.com/office/officeart/2005/8/layout/radial1"/>
    <dgm:cxn modelId="{8E3BD70F-2E9F-460A-9781-C14CF42CEE8E}" type="presParOf" srcId="{B6876C99-2B64-4CB7-9CA4-6CD2819252B1}" destId="{52DF01AE-9275-4952-82DF-F397EAB832FA}" srcOrd="7" destOrd="0" presId="urn:microsoft.com/office/officeart/2005/8/layout/radial1"/>
    <dgm:cxn modelId="{39BFFB89-F4A4-40CA-A5EA-629AB42BB7A5}" type="presParOf" srcId="{52DF01AE-9275-4952-82DF-F397EAB832FA}" destId="{C83131FA-C8FA-47B7-8120-0B010CA7F915}" srcOrd="0" destOrd="0" presId="urn:microsoft.com/office/officeart/2005/8/layout/radial1"/>
    <dgm:cxn modelId="{2826FAB1-23BE-411F-8205-7ED557EFAA96}" type="presParOf" srcId="{B6876C99-2B64-4CB7-9CA4-6CD2819252B1}" destId="{64BAA4BF-5477-437D-91B5-457392BD561A}" srcOrd="8" destOrd="0" presId="urn:microsoft.com/office/officeart/2005/8/layout/radial1"/>
    <dgm:cxn modelId="{E62D4A6E-DDB9-447E-A605-128C46B854A6}" type="presParOf" srcId="{B6876C99-2B64-4CB7-9CA4-6CD2819252B1}" destId="{0EB612EB-54AD-440A-BFA4-0D9CF669BB01}" srcOrd="9" destOrd="0" presId="urn:microsoft.com/office/officeart/2005/8/layout/radial1"/>
    <dgm:cxn modelId="{88AD1E50-59EA-43EC-858F-9C76BC00AB05}" type="presParOf" srcId="{0EB612EB-54AD-440A-BFA4-0D9CF669BB01}" destId="{B7C8C140-C3EC-4CC3-A5F0-483D218CC42C}" srcOrd="0" destOrd="0" presId="urn:microsoft.com/office/officeart/2005/8/layout/radial1"/>
    <dgm:cxn modelId="{7FE18CB7-D2FB-40AB-A4E1-DF20CA3759CE}" type="presParOf" srcId="{B6876C99-2B64-4CB7-9CA4-6CD2819252B1}" destId="{1FBE8911-3713-43A2-BC1A-183F6E515192}" srcOrd="10" destOrd="0" presId="urn:microsoft.com/office/officeart/2005/8/layout/radial1"/>
    <dgm:cxn modelId="{32F04DD9-1FA6-4715-83D5-D13381644A86}" type="presParOf" srcId="{B6876C99-2B64-4CB7-9CA4-6CD2819252B1}" destId="{AB665056-424E-4D88-8203-CB775BB36BBC}" srcOrd="11" destOrd="0" presId="urn:microsoft.com/office/officeart/2005/8/layout/radial1"/>
    <dgm:cxn modelId="{5B8E5F3C-2EBD-495A-BA0E-915897241E98}" type="presParOf" srcId="{AB665056-424E-4D88-8203-CB775BB36BBC}" destId="{2992FA70-06A1-433E-A32B-2F122B9A5BA7}" srcOrd="0" destOrd="0" presId="urn:microsoft.com/office/officeart/2005/8/layout/radial1"/>
    <dgm:cxn modelId="{604E8464-EEE5-486D-97FD-A3DB26E0F8D4}" type="presParOf" srcId="{B6876C99-2B64-4CB7-9CA4-6CD2819252B1}" destId="{AB4ECDE5-4ACA-4BB3-9A0E-EDE2AC049005}" srcOrd="12" destOrd="0" presId="urn:microsoft.com/office/officeart/2005/8/layout/radial1"/>
    <dgm:cxn modelId="{C977FBA8-ADD3-412A-9D9A-DDEF7B632E36}" type="presParOf" srcId="{B6876C99-2B64-4CB7-9CA4-6CD2819252B1}" destId="{23037993-9639-45BD-96F8-AE968082BE72}" srcOrd="13" destOrd="0" presId="urn:microsoft.com/office/officeart/2005/8/layout/radial1"/>
    <dgm:cxn modelId="{C99E9705-7FDD-4B6C-BE21-97F9D5FCDE3F}" type="presParOf" srcId="{23037993-9639-45BD-96F8-AE968082BE72}" destId="{801FE4FC-F28A-4960-ABB3-34DFDC980756}" srcOrd="0" destOrd="0" presId="urn:microsoft.com/office/officeart/2005/8/layout/radial1"/>
    <dgm:cxn modelId="{D4D5379E-A347-426F-B2E8-038F5FBBAA7F}" type="presParOf" srcId="{B6876C99-2B64-4CB7-9CA4-6CD2819252B1}" destId="{FE516A06-CEFB-4603-82D6-25A5CAFD4438}" srcOrd="14" destOrd="0" presId="urn:microsoft.com/office/officeart/2005/8/layout/radial1"/>
    <dgm:cxn modelId="{B68E59C8-6276-49CC-84E6-CA531F1E5D95}" type="presParOf" srcId="{B6876C99-2B64-4CB7-9CA4-6CD2819252B1}" destId="{646FAE76-07F2-44E1-9D4D-EC7F733BB6F8}" srcOrd="15" destOrd="0" presId="urn:microsoft.com/office/officeart/2005/8/layout/radial1"/>
    <dgm:cxn modelId="{BBD98720-E04E-4BD9-8335-C5D3974ECAEC}" type="presParOf" srcId="{646FAE76-07F2-44E1-9D4D-EC7F733BB6F8}" destId="{CE98F0A4-E6D9-4F7A-9D13-E29F71180BB1}" srcOrd="0" destOrd="0" presId="urn:microsoft.com/office/officeart/2005/8/layout/radial1"/>
    <dgm:cxn modelId="{1EBBD952-EF35-414E-803D-C59591000A3A}" type="presParOf" srcId="{B6876C99-2B64-4CB7-9CA4-6CD2819252B1}" destId="{C7FBE8DB-4729-47A5-BA1E-4B956D12FC23}" srcOrd="1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1F063B-8DA0-4591-9F30-8C9936D0B48E}"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37E9361F-F970-41E7-9905-B6A345AC277C}">
      <dgm:prSet phldrT="[Text]"/>
      <dgm:spPr/>
      <dgm:t>
        <a:bodyPr/>
        <a:lstStyle/>
        <a:p>
          <a:r>
            <a:rPr lang="en-GB"/>
            <a:t>Support</a:t>
          </a:r>
          <a:endParaRPr lang="en-GB" dirty="0"/>
        </a:p>
      </dgm:t>
    </dgm:pt>
    <dgm:pt modelId="{B17078EC-1EC4-4451-BD5F-B50036AC787E}" type="parTrans" cxnId="{785630EF-810D-453D-90E7-707EC7C8313D}">
      <dgm:prSet/>
      <dgm:spPr/>
      <dgm:t>
        <a:bodyPr/>
        <a:lstStyle/>
        <a:p>
          <a:endParaRPr lang="en-GB"/>
        </a:p>
      </dgm:t>
    </dgm:pt>
    <dgm:pt modelId="{AEBA66D1-D123-496C-BCBE-F3E80BEEDE33}" type="sibTrans" cxnId="{785630EF-810D-453D-90E7-707EC7C8313D}">
      <dgm:prSet/>
      <dgm:spPr/>
      <dgm:t>
        <a:bodyPr/>
        <a:lstStyle/>
        <a:p>
          <a:endParaRPr lang="en-GB"/>
        </a:p>
      </dgm:t>
    </dgm:pt>
    <dgm:pt modelId="{98DB24E9-3434-4E0A-B1A4-A0CA3FF3912A}">
      <dgm:prSet phldrT="[Text]"/>
      <dgm:spPr/>
      <dgm:t>
        <a:bodyPr/>
        <a:lstStyle/>
        <a:p>
          <a:r>
            <a:rPr lang="en-GB" dirty="0"/>
            <a:t>Giving up-to-date information</a:t>
          </a:r>
        </a:p>
      </dgm:t>
    </dgm:pt>
    <dgm:pt modelId="{B95D7C18-8BF0-4441-9231-0C95342F5754}" type="parTrans" cxnId="{6FE54E27-7F09-4820-9BCA-3AFC5A03017F}">
      <dgm:prSet/>
      <dgm:spPr/>
      <dgm:t>
        <a:bodyPr/>
        <a:lstStyle/>
        <a:p>
          <a:endParaRPr lang="en-GB"/>
        </a:p>
      </dgm:t>
    </dgm:pt>
    <dgm:pt modelId="{C253AC02-BCB7-43D9-A765-AEB8A059A937}" type="sibTrans" cxnId="{6FE54E27-7F09-4820-9BCA-3AFC5A03017F}">
      <dgm:prSet/>
      <dgm:spPr/>
      <dgm:t>
        <a:bodyPr/>
        <a:lstStyle/>
        <a:p>
          <a:endParaRPr lang="en-GB"/>
        </a:p>
      </dgm:t>
    </dgm:pt>
    <dgm:pt modelId="{A8DB566E-AEFC-4C3D-8520-FC684AF7F91E}">
      <dgm:prSet phldrT="[Text]"/>
      <dgm:spPr/>
      <dgm:t>
        <a:bodyPr/>
        <a:lstStyle/>
        <a:p>
          <a:r>
            <a:rPr lang="en-GB" dirty="0"/>
            <a:t>Speaking on behalf of service users</a:t>
          </a:r>
        </a:p>
      </dgm:t>
    </dgm:pt>
    <dgm:pt modelId="{02B0A8ED-8536-435B-A088-D0F2EE994117}" type="parTrans" cxnId="{51CB7E14-D6FB-4D6A-B5D8-CA87A93EE6AE}">
      <dgm:prSet/>
      <dgm:spPr/>
      <dgm:t>
        <a:bodyPr/>
        <a:lstStyle/>
        <a:p>
          <a:endParaRPr lang="en-GB"/>
        </a:p>
      </dgm:t>
    </dgm:pt>
    <dgm:pt modelId="{1BE909CB-467D-4A10-AE97-A6485388CD17}" type="sibTrans" cxnId="{51CB7E14-D6FB-4D6A-B5D8-CA87A93EE6AE}">
      <dgm:prSet/>
      <dgm:spPr/>
      <dgm:t>
        <a:bodyPr/>
        <a:lstStyle/>
        <a:p>
          <a:endParaRPr lang="en-GB"/>
        </a:p>
      </dgm:t>
    </dgm:pt>
    <dgm:pt modelId="{E4F75876-7B6B-4997-9F54-19901A7AD87F}">
      <dgm:prSet phldrT="[Text]"/>
      <dgm:spPr/>
      <dgm:t>
        <a:bodyPr/>
        <a:lstStyle/>
        <a:p>
          <a:r>
            <a:rPr lang="en-GB" dirty="0"/>
            <a:t>Seeking support</a:t>
          </a:r>
        </a:p>
      </dgm:t>
    </dgm:pt>
    <dgm:pt modelId="{B6A2D90F-5295-4C1D-870F-0F41B39D993A}" type="parTrans" cxnId="{0887473E-3109-49DD-98EB-131EE73875B3}">
      <dgm:prSet/>
      <dgm:spPr/>
      <dgm:t>
        <a:bodyPr/>
        <a:lstStyle/>
        <a:p>
          <a:endParaRPr lang="en-GB"/>
        </a:p>
      </dgm:t>
    </dgm:pt>
    <dgm:pt modelId="{9F885053-122F-4E85-B75F-173A5721B246}" type="sibTrans" cxnId="{0887473E-3109-49DD-98EB-131EE73875B3}">
      <dgm:prSet/>
      <dgm:spPr/>
      <dgm:t>
        <a:bodyPr/>
        <a:lstStyle/>
        <a:p>
          <a:endParaRPr lang="en-GB"/>
        </a:p>
      </dgm:t>
    </dgm:pt>
    <dgm:pt modelId="{B31B3A52-66B7-4AE1-9BA1-246A55F85ABB}">
      <dgm:prSet phldrT="[Text]"/>
      <dgm:spPr/>
      <dgm:t>
        <a:bodyPr/>
        <a:lstStyle/>
        <a:p>
          <a:r>
            <a:rPr lang="en-GB" dirty="0"/>
            <a:t>Providing information on complaints procedures</a:t>
          </a:r>
        </a:p>
      </dgm:t>
    </dgm:pt>
    <dgm:pt modelId="{AC9CCBE5-B66D-4217-A056-BFD7D5C57ABA}" type="parTrans" cxnId="{3C09CEF4-54AC-40D2-B5A7-2CA2E252E07A}">
      <dgm:prSet/>
      <dgm:spPr/>
      <dgm:t>
        <a:bodyPr/>
        <a:lstStyle/>
        <a:p>
          <a:endParaRPr lang="en-GB"/>
        </a:p>
      </dgm:t>
    </dgm:pt>
    <dgm:pt modelId="{27D57183-88C4-47E3-B13A-930239265A78}" type="sibTrans" cxnId="{3C09CEF4-54AC-40D2-B5A7-2CA2E252E07A}">
      <dgm:prSet/>
      <dgm:spPr/>
      <dgm:t>
        <a:bodyPr/>
        <a:lstStyle/>
        <a:p>
          <a:endParaRPr lang="en-GB"/>
        </a:p>
      </dgm:t>
    </dgm:pt>
    <dgm:pt modelId="{C57807F9-9FF4-438B-BDC6-0647137EFCC4}">
      <dgm:prSet phldrT="[Text]"/>
      <dgm:spPr/>
      <dgm:t>
        <a:bodyPr/>
        <a:lstStyle/>
        <a:p>
          <a:r>
            <a:rPr lang="en-GB" dirty="0"/>
            <a:t>Challenging </a:t>
          </a:r>
          <a:r>
            <a:rPr lang="en-GB"/>
            <a:t>discriminatory behaviour</a:t>
          </a:r>
        </a:p>
      </dgm:t>
    </dgm:pt>
    <dgm:pt modelId="{BD1BD8BE-21AE-47F8-8F7C-29E8528B5118}" type="parTrans" cxnId="{A9A5AD99-1E29-407E-A210-331BAFA62658}">
      <dgm:prSet/>
      <dgm:spPr/>
      <dgm:t>
        <a:bodyPr/>
        <a:lstStyle/>
        <a:p>
          <a:endParaRPr lang="en-GB"/>
        </a:p>
      </dgm:t>
    </dgm:pt>
    <dgm:pt modelId="{9135EE2A-A061-495F-B9D2-55A9E3D41790}" type="sibTrans" cxnId="{A9A5AD99-1E29-407E-A210-331BAFA62658}">
      <dgm:prSet/>
      <dgm:spPr/>
      <dgm:t>
        <a:bodyPr/>
        <a:lstStyle/>
        <a:p>
          <a:endParaRPr lang="en-GB"/>
        </a:p>
      </dgm:t>
    </dgm:pt>
    <dgm:pt modelId="{C051E42E-7050-4E45-B47E-644927A6C92C}">
      <dgm:prSet phldrT="[Text]"/>
      <dgm:spPr/>
      <dgm:t>
        <a:bodyPr/>
        <a:lstStyle/>
        <a:p>
          <a:r>
            <a:rPr lang="en-GB" dirty="0"/>
            <a:t>Using effective communication</a:t>
          </a:r>
        </a:p>
      </dgm:t>
    </dgm:pt>
    <dgm:pt modelId="{14F6175C-9C44-460C-9D6A-B6EB05832F49}" type="parTrans" cxnId="{950F6B7E-68F3-47F1-AF68-998AFC58AE70}">
      <dgm:prSet/>
      <dgm:spPr/>
      <dgm:t>
        <a:bodyPr/>
        <a:lstStyle/>
        <a:p>
          <a:endParaRPr lang="en-GB"/>
        </a:p>
      </dgm:t>
    </dgm:pt>
    <dgm:pt modelId="{BC5CC30F-1F5D-4068-94BA-F53D7AF15AF3}" type="sibTrans" cxnId="{950F6B7E-68F3-47F1-AF68-998AFC58AE70}">
      <dgm:prSet/>
      <dgm:spPr/>
      <dgm:t>
        <a:bodyPr/>
        <a:lstStyle/>
        <a:p>
          <a:endParaRPr lang="en-GB"/>
        </a:p>
      </dgm:t>
    </dgm:pt>
    <dgm:pt modelId="{3626396E-5D78-4DFE-B565-D218D10004DA}" type="pres">
      <dgm:prSet presAssocID="{C61F063B-8DA0-4591-9F30-8C9936D0B48E}" presName="Name0" presStyleCnt="0">
        <dgm:presLayoutVars>
          <dgm:chMax val="1"/>
          <dgm:chPref val="1"/>
          <dgm:dir/>
          <dgm:animOne val="branch"/>
          <dgm:animLvl val="lvl"/>
        </dgm:presLayoutVars>
      </dgm:prSet>
      <dgm:spPr/>
    </dgm:pt>
    <dgm:pt modelId="{26F21F4E-2713-4C4A-9B20-3C0B6A4B5F49}" type="pres">
      <dgm:prSet presAssocID="{37E9361F-F970-41E7-9905-B6A345AC277C}" presName="Parent" presStyleLbl="node0" presStyleIdx="0" presStyleCnt="1">
        <dgm:presLayoutVars>
          <dgm:chMax val="6"/>
          <dgm:chPref val="6"/>
        </dgm:presLayoutVars>
      </dgm:prSet>
      <dgm:spPr/>
    </dgm:pt>
    <dgm:pt modelId="{2C702444-E975-4D56-B884-94AA0FAAC2E2}" type="pres">
      <dgm:prSet presAssocID="{98DB24E9-3434-4E0A-B1A4-A0CA3FF3912A}" presName="Accent1" presStyleCnt="0"/>
      <dgm:spPr/>
    </dgm:pt>
    <dgm:pt modelId="{7F78156B-BD9E-44E8-88CA-ED205B4151B6}" type="pres">
      <dgm:prSet presAssocID="{98DB24E9-3434-4E0A-B1A4-A0CA3FF3912A}" presName="Accent" presStyleLbl="bgShp" presStyleIdx="0" presStyleCnt="6"/>
      <dgm:spPr/>
    </dgm:pt>
    <dgm:pt modelId="{8CFBC64B-29DB-4817-9475-7B412ACC4B45}" type="pres">
      <dgm:prSet presAssocID="{98DB24E9-3434-4E0A-B1A4-A0CA3FF3912A}" presName="Child1" presStyleLbl="node1" presStyleIdx="0" presStyleCnt="6">
        <dgm:presLayoutVars>
          <dgm:chMax val="0"/>
          <dgm:chPref val="0"/>
          <dgm:bulletEnabled val="1"/>
        </dgm:presLayoutVars>
      </dgm:prSet>
      <dgm:spPr/>
    </dgm:pt>
    <dgm:pt modelId="{7A6A65E9-D81C-47E5-92FE-AC47732862AF}" type="pres">
      <dgm:prSet presAssocID="{A8DB566E-AEFC-4C3D-8520-FC684AF7F91E}" presName="Accent2" presStyleCnt="0"/>
      <dgm:spPr/>
    </dgm:pt>
    <dgm:pt modelId="{204E96D0-E656-446E-83BE-BAE2947E8595}" type="pres">
      <dgm:prSet presAssocID="{A8DB566E-AEFC-4C3D-8520-FC684AF7F91E}" presName="Accent" presStyleLbl="bgShp" presStyleIdx="1" presStyleCnt="6"/>
      <dgm:spPr/>
    </dgm:pt>
    <dgm:pt modelId="{A583A322-6F01-4865-87F2-B0F02890F98B}" type="pres">
      <dgm:prSet presAssocID="{A8DB566E-AEFC-4C3D-8520-FC684AF7F91E}" presName="Child2" presStyleLbl="node1" presStyleIdx="1" presStyleCnt="6">
        <dgm:presLayoutVars>
          <dgm:chMax val="0"/>
          <dgm:chPref val="0"/>
          <dgm:bulletEnabled val="1"/>
        </dgm:presLayoutVars>
      </dgm:prSet>
      <dgm:spPr/>
    </dgm:pt>
    <dgm:pt modelId="{7A7D6C1D-9D67-4E9F-A3CA-788DAE022F34}" type="pres">
      <dgm:prSet presAssocID="{E4F75876-7B6B-4997-9F54-19901A7AD87F}" presName="Accent3" presStyleCnt="0"/>
      <dgm:spPr/>
    </dgm:pt>
    <dgm:pt modelId="{67A6F760-E116-46CD-BF21-C57C7765265B}" type="pres">
      <dgm:prSet presAssocID="{E4F75876-7B6B-4997-9F54-19901A7AD87F}" presName="Accent" presStyleLbl="bgShp" presStyleIdx="2" presStyleCnt="6"/>
      <dgm:spPr/>
    </dgm:pt>
    <dgm:pt modelId="{EBCCBE2D-8F61-4DD0-B9E4-1432EB5C6437}" type="pres">
      <dgm:prSet presAssocID="{E4F75876-7B6B-4997-9F54-19901A7AD87F}" presName="Child3" presStyleLbl="node1" presStyleIdx="2" presStyleCnt="6">
        <dgm:presLayoutVars>
          <dgm:chMax val="0"/>
          <dgm:chPref val="0"/>
          <dgm:bulletEnabled val="1"/>
        </dgm:presLayoutVars>
      </dgm:prSet>
      <dgm:spPr/>
    </dgm:pt>
    <dgm:pt modelId="{DD58236F-9C37-462C-8D0F-1E4E4A7F79A8}" type="pres">
      <dgm:prSet presAssocID="{B31B3A52-66B7-4AE1-9BA1-246A55F85ABB}" presName="Accent4" presStyleCnt="0"/>
      <dgm:spPr/>
    </dgm:pt>
    <dgm:pt modelId="{788259E6-6F58-4DF3-9EDB-274FC272CCBD}" type="pres">
      <dgm:prSet presAssocID="{B31B3A52-66B7-4AE1-9BA1-246A55F85ABB}" presName="Accent" presStyleLbl="bgShp" presStyleIdx="3" presStyleCnt="6"/>
      <dgm:spPr/>
    </dgm:pt>
    <dgm:pt modelId="{546E7AE4-90D3-4F97-BD6B-7AB7EFD7C292}" type="pres">
      <dgm:prSet presAssocID="{B31B3A52-66B7-4AE1-9BA1-246A55F85ABB}" presName="Child4" presStyleLbl="node1" presStyleIdx="3" presStyleCnt="6">
        <dgm:presLayoutVars>
          <dgm:chMax val="0"/>
          <dgm:chPref val="0"/>
          <dgm:bulletEnabled val="1"/>
        </dgm:presLayoutVars>
      </dgm:prSet>
      <dgm:spPr/>
    </dgm:pt>
    <dgm:pt modelId="{4B59AE5C-CA69-449B-8A6F-323312CFF864}" type="pres">
      <dgm:prSet presAssocID="{C57807F9-9FF4-438B-BDC6-0647137EFCC4}" presName="Accent5" presStyleCnt="0"/>
      <dgm:spPr/>
    </dgm:pt>
    <dgm:pt modelId="{6D85E557-E60A-485A-9153-01979BBC84E2}" type="pres">
      <dgm:prSet presAssocID="{C57807F9-9FF4-438B-BDC6-0647137EFCC4}" presName="Accent" presStyleLbl="bgShp" presStyleIdx="4" presStyleCnt="6"/>
      <dgm:spPr/>
    </dgm:pt>
    <dgm:pt modelId="{670A11BA-D62B-4F61-A24F-CED87E691AD3}" type="pres">
      <dgm:prSet presAssocID="{C57807F9-9FF4-438B-BDC6-0647137EFCC4}" presName="Child5" presStyleLbl="node1" presStyleIdx="4" presStyleCnt="6">
        <dgm:presLayoutVars>
          <dgm:chMax val="0"/>
          <dgm:chPref val="0"/>
          <dgm:bulletEnabled val="1"/>
        </dgm:presLayoutVars>
      </dgm:prSet>
      <dgm:spPr/>
    </dgm:pt>
    <dgm:pt modelId="{6DE4EEB0-4AC0-4FF9-B8D7-D8823FAADA9D}" type="pres">
      <dgm:prSet presAssocID="{C051E42E-7050-4E45-B47E-644927A6C92C}" presName="Accent6" presStyleCnt="0"/>
      <dgm:spPr/>
    </dgm:pt>
    <dgm:pt modelId="{225A9C1E-15C7-4939-86D4-4B6808A183BF}" type="pres">
      <dgm:prSet presAssocID="{C051E42E-7050-4E45-B47E-644927A6C92C}" presName="Accent" presStyleLbl="bgShp" presStyleIdx="5" presStyleCnt="6"/>
      <dgm:spPr/>
    </dgm:pt>
    <dgm:pt modelId="{F8D9E892-EA23-416C-AD66-9DDF36838DCF}" type="pres">
      <dgm:prSet presAssocID="{C051E42E-7050-4E45-B47E-644927A6C92C}" presName="Child6" presStyleLbl="node1" presStyleIdx="5" presStyleCnt="6">
        <dgm:presLayoutVars>
          <dgm:chMax val="0"/>
          <dgm:chPref val="0"/>
          <dgm:bulletEnabled val="1"/>
        </dgm:presLayoutVars>
      </dgm:prSet>
      <dgm:spPr/>
    </dgm:pt>
  </dgm:ptLst>
  <dgm:cxnLst>
    <dgm:cxn modelId="{51CB7E14-D6FB-4D6A-B5D8-CA87A93EE6AE}" srcId="{37E9361F-F970-41E7-9905-B6A345AC277C}" destId="{A8DB566E-AEFC-4C3D-8520-FC684AF7F91E}" srcOrd="1" destOrd="0" parTransId="{02B0A8ED-8536-435B-A088-D0F2EE994117}" sibTransId="{1BE909CB-467D-4A10-AE97-A6485388CD17}"/>
    <dgm:cxn modelId="{6FE54E27-7F09-4820-9BCA-3AFC5A03017F}" srcId="{37E9361F-F970-41E7-9905-B6A345AC277C}" destId="{98DB24E9-3434-4E0A-B1A4-A0CA3FF3912A}" srcOrd="0" destOrd="0" parTransId="{B95D7C18-8BF0-4441-9231-0C95342F5754}" sibTransId="{C253AC02-BCB7-43D9-A765-AEB8A059A937}"/>
    <dgm:cxn modelId="{4C5ABE2C-E29A-4B41-A94A-045F45D9B549}" type="presOf" srcId="{C57807F9-9FF4-438B-BDC6-0647137EFCC4}" destId="{670A11BA-D62B-4F61-A24F-CED87E691AD3}" srcOrd="0" destOrd="0" presId="urn:microsoft.com/office/officeart/2011/layout/HexagonRadial"/>
    <dgm:cxn modelId="{0887473E-3109-49DD-98EB-131EE73875B3}" srcId="{37E9361F-F970-41E7-9905-B6A345AC277C}" destId="{E4F75876-7B6B-4997-9F54-19901A7AD87F}" srcOrd="2" destOrd="0" parTransId="{B6A2D90F-5295-4C1D-870F-0F41B39D993A}" sibTransId="{9F885053-122F-4E85-B75F-173A5721B246}"/>
    <dgm:cxn modelId="{DA9CAC5E-9747-4A65-A85A-40B0F43B2383}" type="presOf" srcId="{98DB24E9-3434-4E0A-B1A4-A0CA3FF3912A}" destId="{8CFBC64B-29DB-4817-9475-7B412ACC4B45}" srcOrd="0" destOrd="0" presId="urn:microsoft.com/office/officeart/2011/layout/HexagonRadial"/>
    <dgm:cxn modelId="{18395C6E-3932-41BB-BAD6-557509843596}" type="presOf" srcId="{C051E42E-7050-4E45-B47E-644927A6C92C}" destId="{F8D9E892-EA23-416C-AD66-9DDF36838DCF}" srcOrd="0" destOrd="0" presId="urn:microsoft.com/office/officeart/2011/layout/HexagonRadial"/>
    <dgm:cxn modelId="{CBAF1055-CFB4-43E9-A1AB-365FA8E2D8B0}" type="presOf" srcId="{C61F063B-8DA0-4591-9F30-8C9936D0B48E}" destId="{3626396E-5D78-4DFE-B565-D218D10004DA}" srcOrd="0" destOrd="0" presId="urn:microsoft.com/office/officeart/2011/layout/HexagonRadial"/>
    <dgm:cxn modelId="{950F6B7E-68F3-47F1-AF68-998AFC58AE70}" srcId="{37E9361F-F970-41E7-9905-B6A345AC277C}" destId="{C051E42E-7050-4E45-B47E-644927A6C92C}" srcOrd="5" destOrd="0" parTransId="{14F6175C-9C44-460C-9D6A-B6EB05832F49}" sibTransId="{BC5CC30F-1F5D-4068-94BA-F53D7AF15AF3}"/>
    <dgm:cxn modelId="{390BBA93-5856-4776-8584-4AC27AFE9064}" type="presOf" srcId="{A8DB566E-AEFC-4C3D-8520-FC684AF7F91E}" destId="{A583A322-6F01-4865-87F2-B0F02890F98B}" srcOrd="0" destOrd="0" presId="urn:microsoft.com/office/officeart/2011/layout/HexagonRadial"/>
    <dgm:cxn modelId="{A9A5AD99-1E29-407E-A210-331BAFA62658}" srcId="{37E9361F-F970-41E7-9905-B6A345AC277C}" destId="{C57807F9-9FF4-438B-BDC6-0647137EFCC4}" srcOrd="4" destOrd="0" parTransId="{BD1BD8BE-21AE-47F8-8F7C-29E8528B5118}" sibTransId="{9135EE2A-A061-495F-B9D2-55A9E3D41790}"/>
    <dgm:cxn modelId="{CBB8D69A-5BE4-4F25-8224-0862E8A730AE}" type="presOf" srcId="{37E9361F-F970-41E7-9905-B6A345AC277C}" destId="{26F21F4E-2713-4C4A-9B20-3C0B6A4B5F49}" srcOrd="0" destOrd="0" presId="urn:microsoft.com/office/officeart/2011/layout/HexagonRadial"/>
    <dgm:cxn modelId="{DD3D14A1-7C39-433F-9938-7C1BE5C3F06F}" type="presOf" srcId="{E4F75876-7B6B-4997-9F54-19901A7AD87F}" destId="{EBCCBE2D-8F61-4DD0-B9E4-1432EB5C6437}" srcOrd="0" destOrd="0" presId="urn:microsoft.com/office/officeart/2011/layout/HexagonRadial"/>
    <dgm:cxn modelId="{8D33E3D4-6CFC-4A5E-88D5-DE57D7228E87}" type="presOf" srcId="{B31B3A52-66B7-4AE1-9BA1-246A55F85ABB}" destId="{546E7AE4-90D3-4F97-BD6B-7AB7EFD7C292}" srcOrd="0" destOrd="0" presId="urn:microsoft.com/office/officeart/2011/layout/HexagonRadial"/>
    <dgm:cxn modelId="{785630EF-810D-453D-90E7-707EC7C8313D}" srcId="{C61F063B-8DA0-4591-9F30-8C9936D0B48E}" destId="{37E9361F-F970-41E7-9905-B6A345AC277C}" srcOrd="0" destOrd="0" parTransId="{B17078EC-1EC4-4451-BD5F-B50036AC787E}" sibTransId="{AEBA66D1-D123-496C-BCBE-F3E80BEEDE33}"/>
    <dgm:cxn modelId="{3C09CEF4-54AC-40D2-B5A7-2CA2E252E07A}" srcId="{37E9361F-F970-41E7-9905-B6A345AC277C}" destId="{B31B3A52-66B7-4AE1-9BA1-246A55F85ABB}" srcOrd="3" destOrd="0" parTransId="{AC9CCBE5-B66D-4217-A056-BFD7D5C57ABA}" sibTransId="{27D57183-88C4-47E3-B13A-930239265A78}"/>
    <dgm:cxn modelId="{73803974-518F-46C5-AE34-F9DCBD2C18C1}" type="presParOf" srcId="{3626396E-5D78-4DFE-B565-D218D10004DA}" destId="{26F21F4E-2713-4C4A-9B20-3C0B6A4B5F49}" srcOrd="0" destOrd="0" presId="urn:microsoft.com/office/officeart/2011/layout/HexagonRadial"/>
    <dgm:cxn modelId="{BB426219-2C27-4A6F-90E9-B77C879448B3}" type="presParOf" srcId="{3626396E-5D78-4DFE-B565-D218D10004DA}" destId="{2C702444-E975-4D56-B884-94AA0FAAC2E2}" srcOrd="1" destOrd="0" presId="urn:microsoft.com/office/officeart/2011/layout/HexagonRadial"/>
    <dgm:cxn modelId="{504573E3-0E75-404F-AB03-678649A3EE85}" type="presParOf" srcId="{2C702444-E975-4D56-B884-94AA0FAAC2E2}" destId="{7F78156B-BD9E-44E8-88CA-ED205B4151B6}" srcOrd="0" destOrd="0" presId="urn:microsoft.com/office/officeart/2011/layout/HexagonRadial"/>
    <dgm:cxn modelId="{E8170BED-C57D-41FF-9A07-EFE2A43DC3C7}" type="presParOf" srcId="{3626396E-5D78-4DFE-B565-D218D10004DA}" destId="{8CFBC64B-29DB-4817-9475-7B412ACC4B45}" srcOrd="2" destOrd="0" presId="urn:microsoft.com/office/officeart/2011/layout/HexagonRadial"/>
    <dgm:cxn modelId="{04E15895-D5EE-4487-9FD2-EC6A06D349CE}" type="presParOf" srcId="{3626396E-5D78-4DFE-B565-D218D10004DA}" destId="{7A6A65E9-D81C-47E5-92FE-AC47732862AF}" srcOrd="3" destOrd="0" presId="urn:microsoft.com/office/officeart/2011/layout/HexagonRadial"/>
    <dgm:cxn modelId="{54959AB0-23B5-44F5-AB84-2D5DF392C0EE}" type="presParOf" srcId="{7A6A65E9-D81C-47E5-92FE-AC47732862AF}" destId="{204E96D0-E656-446E-83BE-BAE2947E8595}" srcOrd="0" destOrd="0" presId="urn:microsoft.com/office/officeart/2011/layout/HexagonRadial"/>
    <dgm:cxn modelId="{112C2E9E-7FB5-4CB6-96AD-690C5B130C07}" type="presParOf" srcId="{3626396E-5D78-4DFE-B565-D218D10004DA}" destId="{A583A322-6F01-4865-87F2-B0F02890F98B}" srcOrd="4" destOrd="0" presId="urn:microsoft.com/office/officeart/2011/layout/HexagonRadial"/>
    <dgm:cxn modelId="{83C2A490-FECE-442D-962D-A9118DE76717}" type="presParOf" srcId="{3626396E-5D78-4DFE-B565-D218D10004DA}" destId="{7A7D6C1D-9D67-4E9F-A3CA-788DAE022F34}" srcOrd="5" destOrd="0" presId="urn:microsoft.com/office/officeart/2011/layout/HexagonRadial"/>
    <dgm:cxn modelId="{8978BEB8-5120-499B-B914-264793670795}" type="presParOf" srcId="{7A7D6C1D-9D67-4E9F-A3CA-788DAE022F34}" destId="{67A6F760-E116-46CD-BF21-C57C7765265B}" srcOrd="0" destOrd="0" presId="urn:microsoft.com/office/officeart/2011/layout/HexagonRadial"/>
    <dgm:cxn modelId="{669FEDAD-8893-4781-A5A7-CBE78BA48B04}" type="presParOf" srcId="{3626396E-5D78-4DFE-B565-D218D10004DA}" destId="{EBCCBE2D-8F61-4DD0-B9E4-1432EB5C6437}" srcOrd="6" destOrd="0" presId="urn:microsoft.com/office/officeart/2011/layout/HexagonRadial"/>
    <dgm:cxn modelId="{F59255C2-FF92-493E-BCE5-74F8E7AD202E}" type="presParOf" srcId="{3626396E-5D78-4DFE-B565-D218D10004DA}" destId="{DD58236F-9C37-462C-8D0F-1E4E4A7F79A8}" srcOrd="7" destOrd="0" presId="urn:microsoft.com/office/officeart/2011/layout/HexagonRadial"/>
    <dgm:cxn modelId="{FC2277B3-8DB3-400E-89BF-303B551DDF87}" type="presParOf" srcId="{DD58236F-9C37-462C-8D0F-1E4E4A7F79A8}" destId="{788259E6-6F58-4DF3-9EDB-274FC272CCBD}" srcOrd="0" destOrd="0" presId="urn:microsoft.com/office/officeart/2011/layout/HexagonRadial"/>
    <dgm:cxn modelId="{4F015E1D-714B-4EF5-B33C-5C8946F60329}" type="presParOf" srcId="{3626396E-5D78-4DFE-B565-D218D10004DA}" destId="{546E7AE4-90D3-4F97-BD6B-7AB7EFD7C292}" srcOrd="8" destOrd="0" presId="urn:microsoft.com/office/officeart/2011/layout/HexagonRadial"/>
    <dgm:cxn modelId="{91E62448-788D-4003-9E6A-DE20AE6D2C48}" type="presParOf" srcId="{3626396E-5D78-4DFE-B565-D218D10004DA}" destId="{4B59AE5C-CA69-449B-8A6F-323312CFF864}" srcOrd="9" destOrd="0" presId="urn:microsoft.com/office/officeart/2011/layout/HexagonRadial"/>
    <dgm:cxn modelId="{9633A94A-1BA5-4046-986A-EAEFA8B10D4B}" type="presParOf" srcId="{4B59AE5C-CA69-449B-8A6F-323312CFF864}" destId="{6D85E557-E60A-485A-9153-01979BBC84E2}" srcOrd="0" destOrd="0" presId="urn:microsoft.com/office/officeart/2011/layout/HexagonRadial"/>
    <dgm:cxn modelId="{29E2E007-E4D1-4328-91FD-6BE41A46E6A2}" type="presParOf" srcId="{3626396E-5D78-4DFE-B565-D218D10004DA}" destId="{670A11BA-D62B-4F61-A24F-CED87E691AD3}" srcOrd="10" destOrd="0" presId="urn:microsoft.com/office/officeart/2011/layout/HexagonRadial"/>
    <dgm:cxn modelId="{D49ED751-1B7E-494F-A52A-DDFFD9278608}" type="presParOf" srcId="{3626396E-5D78-4DFE-B565-D218D10004DA}" destId="{6DE4EEB0-4AC0-4FF9-B8D7-D8823FAADA9D}" srcOrd="11" destOrd="0" presId="urn:microsoft.com/office/officeart/2011/layout/HexagonRadial"/>
    <dgm:cxn modelId="{9B9E7B5E-DAC8-4810-B587-DFEB363B05AA}" type="presParOf" srcId="{6DE4EEB0-4AC0-4FF9-B8D7-D8823FAADA9D}" destId="{225A9C1E-15C7-4939-86D4-4B6808A183BF}" srcOrd="0" destOrd="0" presId="urn:microsoft.com/office/officeart/2011/layout/HexagonRadial"/>
    <dgm:cxn modelId="{8F5EF7EC-3846-44B7-8CDA-A8470DF529E9}" type="presParOf" srcId="{3626396E-5D78-4DFE-B565-D218D10004DA}" destId="{F8D9E892-EA23-416C-AD66-9DDF36838DCF}"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F21F4E-2713-4C4A-9B20-3C0B6A4B5F49}">
      <dsp:nvSpPr>
        <dsp:cNvPr id="0" name=""/>
        <dsp:cNvSpPr/>
      </dsp:nvSpPr>
      <dsp:spPr>
        <a:xfrm>
          <a:off x="3186674" y="1460075"/>
          <a:ext cx="1855819" cy="1605358"/>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a:t>Support</a:t>
          </a:r>
          <a:endParaRPr lang="en-GB" sz="1000" kern="1200" dirty="0"/>
        </a:p>
      </dsp:txBody>
      <dsp:txXfrm>
        <a:off x="3494209" y="1726105"/>
        <a:ext cx="1240749" cy="1073298"/>
      </dsp:txXfrm>
    </dsp:sp>
    <dsp:sp modelId="{204E96D0-E656-446E-83BE-BAE2947E8595}">
      <dsp:nvSpPr>
        <dsp:cNvPr id="0" name=""/>
        <dsp:cNvSpPr/>
      </dsp:nvSpPr>
      <dsp:spPr>
        <a:xfrm>
          <a:off x="4348773" y="692019"/>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FBC64B-29DB-4817-9475-7B412ACC4B45}">
      <dsp:nvSpPr>
        <dsp:cNvPr id="0" name=""/>
        <dsp:cNvSpPr/>
      </dsp:nvSpPr>
      <dsp:spPr>
        <a:xfrm>
          <a:off x="3357622" y="0"/>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Giving up-to-date information</a:t>
          </a:r>
        </a:p>
      </dsp:txBody>
      <dsp:txXfrm>
        <a:off x="3609656" y="218039"/>
        <a:ext cx="1016762" cy="879619"/>
      </dsp:txXfrm>
    </dsp:sp>
    <dsp:sp modelId="{67A6F760-E116-46CD-BF21-C57C7765265B}">
      <dsp:nvSpPr>
        <dsp:cNvPr id="0" name=""/>
        <dsp:cNvSpPr/>
      </dsp:nvSpPr>
      <dsp:spPr>
        <a:xfrm>
          <a:off x="5165956" y="1819889"/>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83A322-6F01-4865-87F2-B0F02890F98B}">
      <dsp:nvSpPr>
        <dsp:cNvPr id="0" name=""/>
        <dsp:cNvSpPr/>
      </dsp:nvSpPr>
      <dsp:spPr>
        <a:xfrm>
          <a:off x="4752400" y="809242"/>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Speaking on behalf of service users</a:t>
          </a:r>
        </a:p>
      </dsp:txBody>
      <dsp:txXfrm>
        <a:off x="5004434" y="1027281"/>
        <a:ext cx="1016762" cy="879619"/>
      </dsp:txXfrm>
    </dsp:sp>
    <dsp:sp modelId="{788259E6-6F58-4DF3-9EDB-274FC272CCBD}">
      <dsp:nvSpPr>
        <dsp:cNvPr id="0" name=""/>
        <dsp:cNvSpPr/>
      </dsp:nvSpPr>
      <dsp:spPr>
        <a:xfrm>
          <a:off x="4598288" y="3093042"/>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CCBE2D-8F61-4DD0-B9E4-1432EB5C6437}">
      <dsp:nvSpPr>
        <dsp:cNvPr id="0" name=""/>
        <dsp:cNvSpPr/>
      </dsp:nvSpPr>
      <dsp:spPr>
        <a:xfrm>
          <a:off x="4752400" y="2400117"/>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Seeking support</a:t>
          </a:r>
        </a:p>
      </dsp:txBody>
      <dsp:txXfrm>
        <a:off x="5004434" y="2618156"/>
        <a:ext cx="1016762" cy="879619"/>
      </dsp:txXfrm>
    </dsp:sp>
    <dsp:sp modelId="{6D85E557-E60A-485A-9153-01979BBC84E2}">
      <dsp:nvSpPr>
        <dsp:cNvPr id="0" name=""/>
        <dsp:cNvSpPr/>
      </dsp:nvSpPr>
      <dsp:spPr>
        <a:xfrm>
          <a:off x="3190128" y="3225200"/>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46E7AE4-90D3-4F97-BD6B-7AB7EFD7C292}">
      <dsp:nvSpPr>
        <dsp:cNvPr id="0" name=""/>
        <dsp:cNvSpPr/>
      </dsp:nvSpPr>
      <dsp:spPr>
        <a:xfrm>
          <a:off x="3357622" y="3210264"/>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Providing information on complaints procedures</a:t>
          </a:r>
        </a:p>
      </dsp:txBody>
      <dsp:txXfrm>
        <a:off x="3609656" y="3428303"/>
        <a:ext cx="1016762" cy="879619"/>
      </dsp:txXfrm>
    </dsp:sp>
    <dsp:sp modelId="{225A9C1E-15C7-4939-86D4-4B6808A183BF}">
      <dsp:nvSpPr>
        <dsp:cNvPr id="0" name=""/>
        <dsp:cNvSpPr/>
      </dsp:nvSpPr>
      <dsp:spPr>
        <a:xfrm>
          <a:off x="2359563" y="2097783"/>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0A11BA-D62B-4F61-A24F-CED87E691AD3}">
      <dsp:nvSpPr>
        <dsp:cNvPr id="0" name=""/>
        <dsp:cNvSpPr/>
      </dsp:nvSpPr>
      <dsp:spPr>
        <a:xfrm>
          <a:off x="1956368" y="2401022"/>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Challenging </a:t>
          </a:r>
          <a:r>
            <a:rPr lang="en-GB" sz="1000" kern="1200"/>
            <a:t>discriminatory behaviour</a:t>
          </a:r>
        </a:p>
      </dsp:txBody>
      <dsp:txXfrm>
        <a:off x="2208402" y="2619061"/>
        <a:ext cx="1016762" cy="879619"/>
      </dsp:txXfrm>
    </dsp:sp>
    <dsp:sp modelId="{F8D9E892-EA23-416C-AD66-9DDF36838DCF}">
      <dsp:nvSpPr>
        <dsp:cNvPr id="0" name=""/>
        <dsp:cNvSpPr/>
      </dsp:nvSpPr>
      <dsp:spPr>
        <a:xfrm>
          <a:off x="1956368" y="807431"/>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Using effective communication</a:t>
          </a:r>
        </a:p>
      </dsp:txBody>
      <dsp:txXfrm>
        <a:off x="2208402" y="1025470"/>
        <a:ext cx="1016762" cy="8796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9D7B4E-6D0D-44F2-81FD-33903E9FA84F}">
      <dsp:nvSpPr>
        <dsp:cNvPr id="0" name=""/>
        <dsp:cNvSpPr/>
      </dsp:nvSpPr>
      <dsp:spPr>
        <a:xfrm>
          <a:off x="3604468" y="1752649"/>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Acting on behalf of a service user when…</a:t>
          </a:r>
        </a:p>
      </dsp:txBody>
      <dsp:txXfrm>
        <a:off x="3753941" y="1902122"/>
        <a:ext cx="721717" cy="721717"/>
      </dsp:txXfrm>
    </dsp:sp>
    <dsp:sp modelId="{7670D22C-1E26-44A4-B964-8984E05998E4}">
      <dsp:nvSpPr>
        <dsp:cNvPr id="0" name=""/>
        <dsp:cNvSpPr/>
      </dsp:nvSpPr>
      <dsp:spPr>
        <a:xfrm rot="16200000">
          <a:off x="3757056" y="1383744"/>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096912" y="1377018"/>
        <a:ext cx="35774" cy="35774"/>
      </dsp:txXfrm>
    </dsp:sp>
    <dsp:sp modelId="{B3E40ADE-E362-4893-8F40-C2F505350535}">
      <dsp:nvSpPr>
        <dsp:cNvPr id="0" name=""/>
        <dsp:cNvSpPr/>
      </dsp:nvSpPr>
      <dsp:spPr>
        <a:xfrm>
          <a:off x="3604468" y="16499"/>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SU has a disagreement</a:t>
          </a:r>
        </a:p>
      </dsp:txBody>
      <dsp:txXfrm>
        <a:off x="3753941" y="165972"/>
        <a:ext cx="721717" cy="721717"/>
      </dsp:txXfrm>
    </dsp:sp>
    <dsp:sp modelId="{132C8CEA-8769-4620-BB28-9D5D0EE597FF}">
      <dsp:nvSpPr>
        <dsp:cNvPr id="0" name=""/>
        <dsp:cNvSpPr/>
      </dsp:nvSpPr>
      <dsp:spPr>
        <a:xfrm rot="18900000">
          <a:off x="4370878" y="1637997"/>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710734" y="1631272"/>
        <a:ext cx="35774" cy="35774"/>
      </dsp:txXfrm>
    </dsp:sp>
    <dsp:sp modelId="{F89ABE68-FA62-49B7-8A47-DFE605D19322}">
      <dsp:nvSpPr>
        <dsp:cNvPr id="0" name=""/>
        <dsp:cNvSpPr/>
      </dsp:nvSpPr>
      <dsp:spPr>
        <a:xfrm>
          <a:off x="4832111" y="525006"/>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A problem has to be resolved</a:t>
          </a:r>
        </a:p>
      </dsp:txBody>
      <dsp:txXfrm>
        <a:off x="4981584" y="674479"/>
        <a:ext cx="721717" cy="721717"/>
      </dsp:txXfrm>
    </dsp:sp>
    <dsp:sp modelId="{4C3B8DE8-AD8D-42CA-AD46-A1928A5DF900}">
      <dsp:nvSpPr>
        <dsp:cNvPr id="0" name=""/>
        <dsp:cNvSpPr/>
      </dsp:nvSpPr>
      <dsp:spPr>
        <a:xfrm>
          <a:off x="4625131" y="2251818"/>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964987" y="2245093"/>
        <a:ext cx="35774" cy="35774"/>
      </dsp:txXfrm>
    </dsp:sp>
    <dsp:sp modelId="{72F6F950-7A93-4597-8AD5-A2BA08224139}">
      <dsp:nvSpPr>
        <dsp:cNvPr id="0" name=""/>
        <dsp:cNvSpPr/>
      </dsp:nvSpPr>
      <dsp:spPr>
        <a:xfrm>
          <a:off x="5340618" y="1752649"/>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A SU is too young to understand</a:t>
          </a:r>
        </a:p>
      </dsp:txBody>
      <dsp:txXfrm>
        <a:off x="5490091" y="1902122"/>
        <a:ext cx="721717" cy="721717"/>
      </dsp:txXfrm>
    </dsp:sp>
    <dsp:sp modelId="{52DF01AE-9275-4952-82DF-F397EAB832FA}">
      <dsp:nvSpPr>
        <dsp:cNvPr id="0" name=""/>
        <dsp:cNvSpPr/>
      </dsp:nvSpPr>
      <dsp:spPr>
        <a:xfrm rot="2700000">
          <a:off x="4370878" y="2865640"/>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710734" y="2858915"/>
        <a:ext cx="35774" cy="35774"/>
      </dsp:txXfrm>
    </dsp:sp>
    <dsp:sp modelId="{64BAA4BF-5477-437D-91B5-457392BD561A}">
      <dsp:nvSpPr>
        <dsp:cNvPr id="0" name=""/>
        <dsp:cNvSpPr/>
      </dsp:nvSpPr>
      <dsp:spPr>
        <a:xfrm>
          <a:off x="4832111" y="2980292"/>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Information is needed</a:t>
          </a:r>
        </a:p>
      </dsp:txBody>
      <dsp:txXfrm>
        <a:off x="4981584" y="3129765"/>
        <a:ext cx="721717" cy="721717"/>
      </dsp:txXfrm>
    </dsp:sp>
    <dsp:sp modelId="{0EB612EB-54AD-440A-BFA4-0D9CF669BB01}">
      <dsp:nvSpPr>
        <dsp:cNvPr id="0" name=""/>
        <dsp:cNvSpPr/>
      </dsp:nvSpPr>
      <dsp:spPr>
        <a:xfrm rot="5400000">
          <a:off x="3757056" y="3119893"/>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096912" y="3113168"/>
        <a:ext cx="35774" cy="35774"/>
      </dsp:txXfrm>
    </dsp:sp>
    <dsp:sp modelId="{1FBE8911-3713-43A2-BC1A-183F6E515192}">
      <dsp:nvSpPr>
        <dsp:cNvPr id="0" name=""/>
        <dsp:cNvSpPr/>
      </dsp:nvSpPr>
      <dsp:spPr>
        <a:xfrm>
          <a:off x="3604468" y="3488799"/>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SU has learning difficulties</a:t>
          </a:r>
        </a:p>
      </dsp:txBody>
      <dsp:txXfrm>
        <a:off x="3753941" y="3638272"/>
        <a:ext cx="721717" cy="721717"/>
      </dsp:txXfrm>
    </dsp:sp>
    <dsp:sp modelId="{AB665056-424E-4D88-8203-CB775BB36BBC}">
      <dsp:nvSpPr>
        <dsp:cNvPr id="0" name=""/>
        <dsp:cNvSpPr/>
      </dsp:nvSpPr>
      <dsp:spPr>
        <a:xfrm rot="8100000">
          <a:off x="3143235" y="2865640"/>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483091" y="2858915"/>
        <a:ext cx="35774" cy="35774"/>
      </dsp:txXfrm>
    </dsp:sp>
    <dsp:sp modelId="{AB4ECDE5-4ACA-4BB3-9A0E-EDE2AC049005}">
      <dsp:nvSpPr>
        <dsp:cNvPr id="0" name=""/>
        <dsp:cNvSpPr/>
      </dsp:nvSpPr>
      <dsp:spPr>
        <a:xfrm>
          <a:off x="2376825" y="2980292"/>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A legal matter has to be dealt with</a:t>
          </a:r>
        </a:p>
      </dsp:txBody>
      <dsp:txXfrm>
        <a:off x="2526298" y="3129765"/>
        <a:ext cx="721717" cy="721717"/>
      </dsp:txXfrm>
    </dsp:sp>
    <dsp:sp modelId="{23037993-9639-45BD-96F8-AE968082BE72}">
      <dsp:nvSpPr>
        <dsp:cNvPr id="0" name=""/>
        <dsp:cNvSpPr/>
      </dsp:nvSpPr>
      <dsp:spPr>
        <a:xfrm rot="10800000">
          <a:off x="2888981" y="2251818"/>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228837" y="2245093"/>
        <a:ext cx="35774" cy="35774"/>
      </dsp:txXfrm>
    </dsp:sp>
    <dsp:sp modelId="{FE516A06-CEFB-4603-82D6-25A5CAFD4438}">
      <dsp:nvSpPr>
        <dsp:cNvPr id="0" name=""/>
        <dsp:cNvSpPr/>
      </dsp:nvSpPr>
      <dsp:spPr>
        <a:xfrm>
          <a:off x="1868318" y="1752649"/>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SU is ill</a:t>
          </a:r>
        </a:p>
      </dsp:txBody>
      <dsp:txXfrm>
        <a:off x="2017791" y="1902122"/>
        <a:ext cx="721717" cy="721717"/>
      </dsp:txXfrm>
    </dsp:sp>
    <dsp:sp modelId="{646FAE76-07F2-44E1-9D4D-EC7F733BB6F8}">
      <dsp:nvSpPr>
        <dsp:cNvPr id="0" name=""/>
        <dsp:cNvSpPr/>
      </dsp:nvSpPr>
      <dsp:spPr>
        <a:xfrm rot="13500000">
          <a:off x="3143235" y="1637997"/>
          <a:ext cx="715486" cy="22324"/>
        </a:xfrm>
        <a:custGeom>
          <a:avLst/>
          <a:gdLst/>
          <a:ahLst/>
          <a:cxnLst/>
          <a:rect l="0" t="0" r="0" b="0"/>
          <a:pathLst>
            <a:path>
              <a:moveTo>
                <a:pt x="0" y="11162"/>
              </a:moveTo>
              <a:lnTo>
                <a:pt x="715486" y="1116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483091" y="1631272"/>
        <a:ext cx="35774" cy="35774"/>
      </dsp:txXfrm>
    </dsp:sp>
    <dsp:sp modelId="{C7FBE8DB-4729-47A5-BA1E-4B956D12FC23}">
      <dsp:nvSpPr>
        <dsp:cNvPr id="0" name=""/>
        <dsp:cNvSpPr/>
      </dsp:nvSpPr>
      <dsp:spPr>
        <a:xfrm>
          <a:off x="2376825" y="525006"/>
          <a:ext cx="1020663" cy="1020663"/>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GB" sz="800" kern="1200" dirty="0"/>
            <a:t>SU is upset</a:t>
          </a:r>
        </a:p>
      </dsp:txBody>
      <dsp:txXfrm>
        <a:off x="2526298" y="674479"/>
        <a:ext cx="721717" cy="7217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F21F4E-2713-4C4A-9B20-3C0B6A4B5F49}">
      <dsp:nvSpPr>
        <dsp:cNvPr id="0" name=""/>
        <dsp:cNvSpPr/>
      </dsp:nvSpPr>
      <dsp:spPr>
        <a:xfrm>
          <a:off x="3186674" y="1460075"/>
          <a:ext cx="1855819" cy="1605358"/>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a:t>Support</a:t>
          </a:r>
          <a:endParaRPr lang="en-GB" sz="1000" kern="1200" dirty="0"/>
        </a:p>
      </dsp:txBody>
      <dsp:txXfrm>
        <a:off x="3494209" y="1726105"/>
        <a:ext cx="1240749" cy="1073298"/>
      </dsp:txXfrm>
    </dsp:sp>
    <dsp:sp modelId="{204E96D0-E656-446E-83BE-BAE2947E8595}">
      <dsp:nvSpPr>
        <dsp:cNvPr id="0" name=""/>
        <dsp:cNvSpPr/>
      </dsp:nvSpPr>
      <dsp:spPr>
        <a:xfrm>
          <a:off x="4348773" y="692019"/>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FBC64B-29DB-4817-9475-7B412ACC4B45}">
      <dsp:nvSpPr>
        <dsp:cNvPr id="0" name=""/>
        <dsp:cNvSpPr/>
      </dsp:nvSpPr>
      <dsp:spPr>
        <a:xfrm>
          <a:off x="3357622" y="0"/>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Giving up-to-date information</a:t>
          </a:r>
        </a:p>
      </dsp:txBody>
      <dsp:txXfrm>
        <a:off x="3609656" y="218039"/>
        <a:ext cx="1016762" cy="879619"/>
      </dsp:txXfrm>
    </dsp:sp>
    <dsp:sp modelId="{67A6F760-E116-46CD-BF21-C57C7765265B}">
      <dsp:nvSpPr>
        <dsp:cNvPr id="0" name=""/>
        <dsp:cNvSpPr/>
      </dsp:nvSpPr>
      <dsp:spPr>
        <a:xfrm>
          <a:off x="5165956" y="1819889"/>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83A322-6F01-4865-87F2-B0F02890F98B}">
      <dsp:nvSpPr>
        <dsp:cNvPr id="0" name=""/>
        <dsp:cNvSpPr/>
      </dsp:nvSpPr>
      <dsp:spPr>
        <a:xfrm>
          <a:off x="4752400" y="809242"/>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Speaking on behalf of service users</a:t>
          </a:r>
        </a:p>
      </dsp:txBody>
      <dsp:txXfrm>
        <a:off x="5004434" y="1027281"/>
        <a:ext cx="1016762" cy="879619"/>
      </dsp:txXfrm>
    </dsp:sp>
    <dsp:sp modelId="{788259E6-6F58-4DF3-9EDB-274FC272CCBD}">
      <dsp:nvSpPr>
        <dsp:cNvPr id="0" name=""/>
        <dsp:cNvSpPr/>
      </dsp:nvSpPr>
      <dsp:spPr>
        <a:xfrm>
          <a:off x="4598288" y="3093042"/>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CCBE2D-8F61-4DD0-B9E4-1432EB5C6437}">
      <dsp:nvSpPr>
        <dsp:cNvPr id="0" name=""/>
        <dsp:cNvSpPr/>
      </dsp:nvSpPr>
      <dsp:spPr>
        <a:xfrm>
          <a:off x="4752400" y="2400117"/>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Seeking support</a:t>
          </a:r>
        </a:p>
      </dsp:txBody>
      <dsp:txXfrm>
        <a:off x="5004434" y="2618156"/>
        <a:ext cx="1016762" cy="879619"/>
      </dsp:txXfrm>
    </dsp:sp>
    <dsp:sp modelId="{6D85E557-E60A-485A-9153-01979BBC84E2}">
      <dsp:nvSpPr>
        <dsp:cNvPr id="0" name=""/>
        <dsp:cNvSpPr/>
      </dsp:nvSpPr>
      <dsp:spPr>
        <a:xfrm>
          <a:off x="3190128" y="3225200"/>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46E7AE4-90D3-4F97-BD6B-7AB7EFD7C292}">
      <dsp:nvSpPr>
        <dsp:cNvPr id="0" name=""/>
        <dsp:cNvSpPr/>
      </dsp:nvSpPr>
      <dsp:spPr>
        <a:xfrm>
          <a:off x="3357622" y="3210264"/>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Providing information on complaints procedures</a:t>
          </a:r>
        </a:p>
      </dsp:txBody>
      <dsp:txXfrm>
        <a:off x="3609656" y="3428303"/>
        <a:ext cx="1016762" cy="879619"/>
      </dsp:txXfrm>
    </dsp:sp>
    <dsp:sp modelId="{225A9C1E-15C7-4939-86D4-4B6808A183BF}">
      <dsp:nvSpPr>
        <dsp:cNvPr id="0" name=""/>
        <dsp:cNvSpPr/>
      </dsp:nvSpPr>
      <dsp:spPr>
        <a:xfrm>
          <a:off x="2359563" y="2097783"/>
          <a:ext cx="700195" cy="603310"/>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0A11BA-D62B-4F61-A24F-CED87E691AD3}">
      <dsp:nvSpPr>
        <dsp:cNvPr id="0" name=""/>
        <dsp:cNvSpPr/>
      </dsp:nvSpPr>
      <dsp:spPr>
        <a:xfrm>
          <a:off x="1956368" y="2401022"/>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Challenging </a:t>
          </a:r>
          <a:r>
            <a:rPr lang="en-GB" sz="1000" kern="1200"/>
            <a:t>discriminatory behaviour</a:t>
          </a:r>
        </a:p>
      </dsp:txBody>
      <dsp:txXfrm>
        <a:off x="2208402" y="2619061"/>
        <a:ext cx="1016762" cy="879619"/>
      </dsp:txXfrm>
    </dsp:sp>
    <dsp:sp modelId="{F8D9E892-EA23-416C-AD66-9DDF36838DCF}">
      <dsp:nvSpPr>
        <dsp:cNvPr id="0" name=""/>
        <dsp:cNvSpPr/>
      </dsp:nvSpPr>
      <dsp:spPr>
        <a:xfrm>
          <a:off x="1956368" y="807431"/>
          <a:ext cx="1520830" cy="1315697"/>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Using effective communication</a:t>
          </a:r>
        </a:p>
      </dsp:txBody>
      <dsp:txXfrm>
        <a:off x="2208402" y="1025470"/>
        <a:ext cx="1016762" cy="879619"/>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799" y="0"/>
            <a:ext cx="4301543" cy="339884"/>
          </a:xfrm>
          <a:prstGeom prst="rect">
            <a:avLst/>
          </a:prstGeom>
        </p:spPr>
        <p:txBody>
          <a:bodyPr vert="horz" lIns="91440" tIns="45720" rIns="91440" bIns="45720" rtlCol="0"/>
          <a:lstStyle>
            <a:lvl1pPr algn="r">
              <a:defRPr sz="1200"/>
            </a:lvl1pPr>
          </a:lstStyle>
          <a:p>
            <a:fld id="{94391F89-23BD-4FE8-AE32-ABEBE0E0E6C2}" type="datetimeFigureOut">
              <a:rPr lang="en-GB" smtClean="0"/>
              <a:t>31/05/2020</a:t>
            </a:fld>
            <a:endParaRPr lang="en-GB"/>
          </a:p>
        </p:txBody>
      </p:sp>
      <p:sp>
        <p:nvSpPr>
          <p:cNvPr id="4" name="Footer Placeholder 3"/>
          <p:cNvSpPr>
            <a:spLocks noGrp="1"/>
          </p:cNvSpPr>
          <p:nvPr>
            <p:ph type="ftr" sz="quarter" idx="2"/>
          </p:nvPr>
        </p:nvSpPr>
        <p:spPr>
          <a:xfrm>
            <a:off x="1" y="6456611"/>
            <a:ext cx="430154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799" y="6456611"/>
            <a:ext cx="4301543" cy="339884"/>
          </a:xfrm>
          <a:prstGeom prst="rect">
            <a:avLst/>
          </a:prstGeom>
        </p:spPr>
        <p:txBody>
          <a:bodyPr vert="horz" lIns="91440" tIns="45720" rIns="91440" bIns="45720" rtlCol="0" anchor="b"/>
          <a:lstStyle>
            <a:lvl1pPr algn="r">
              <a:defRPr sz="1200"/>
            </a:lvl1pPr>
          </a:lstStyle>
          <a:p>
            <a:fld id="{F9D659CC-3ACA-4F56-A210-94215FB91C8A}" type="slidenum">
              <a:rPr lang="en-GB" smtClean="0"/>
              <a:t>‹#›</a:t>
            </a:fld>
            <a:endParaRPr lang="en-GB"/>
          </a:p>
        </p:txBody>
      </p:sp>
    </p:spTree>
    <p:extLst>
      <p:ext uri="{BB962C8B-B14F-4D97-AF65-F5344CB8AC3E}">
        <p14:creationId xmlns:p14="http://schemas.microsoft.com/office/powerpoint/2010/main" val="564944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2799" y="0"/>
            <a:ext cx="4301543" cy="339884"/>
          </a:xfrm>
          <a:prstGeom prst="rect">
            <a:avLst/>
          </a:prstGeom>
        </p:spPr>
        <p:txBody>
          <a:bodyPr vert="horz" lIns="91440" tIns="45720" rIns="91440" bIns="45720" rtlCol="0"/>
          <a:lstStyle>
            <a:lvl1pPr algn="r">
              <a:defRPr sz="1200"/>
            </a:lvl1pPr>
          </a:lstStyle>
          <a:p>
            <a:fld id="{91797BB9-3446-4B00-A37B-022178CF56EE}" type="datetimeFigureOut">
              <a:rPr lang="en-GB" smtClean="0"/>
              <a:t>31/05/2020</a:t>
            </a:fld>
            <a:endParaRPr lang="en-GB"/>
          </a:p>
        </p:txBody>
      </p:sp>
      <p:sp>
        <p:nvSpPr>
          <p:cNvPr id="4" name="Slide Image Placeholder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2665" y="3228896"/>
            <a:ext cx="7941310" cy="305895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6456611"/>
            <a:ext cx="4301543" cy="33988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2799" y="6456611"/>
            <a:ext cx="4301543" cy="339884"/>
          </a:xfrm>
          <a:prstGeom prst="rect">
            <a:avLst/>
          </a:prstGeom>
        </p:spPr>
        <p:txBody>
          <a:bodyPr vert="horz" lIns="91440" tIns="45720" rIns="91440" bIns="45720" rtlCol="0" anchor="b"/>
          <a:lstStyle>
            <a:lvl1pPr algn="r">
              <a:defRPr sz="1200"/>
            </a:lvl1pPr>
          </a:lstStyle>
          <a:p>
            <a:fld id="{17BD9229-3AB8-416D-86A5-CE1338A755A6}" type="slidenum">
              <a:rPr lang="en-GB" smtClean="0"/>
              <a:t>‹#›</a:t>
            </a:fld>
            <a:endParaRPr lang="en-GB"/>
          </a:p>
        </p:txBody>
      </p:sp>
    </p:spTree>
    <p:extLst>
      <p:ext uri="{BB962C8B-B14F-4D97-AF65-F5344CB8AC3E}">
        <p14:creationId xmlns:p14="http://schemas.microsoft.com/office/powerpoint/2010/main" val="2276860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a:t>
            </a:fld>
            <a:endParaRPr lang="en-GB"/>
          </a:p>
        </p:txBody>
      </p:sp>
    </p:spTree>
    <p:extLst>
      <p:ext uri="{BB962C8B-B14F-4D97-AF65-F5344CB8AC3E}">
        <p14:creationId xmlns:p14="http://schemas.microsoft.com/office/powerpoint/2010/main" val="1307563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10</a:t>
            </a:fld>
            <a:endParaRPr lang="en-GB"/>
          </a:p>
        </p:txBody>
      </p:sp>
    </p:spTree>
    <p:extLst>
      <p:ext uri="{BB962C8B-B14F-4D97-AF65-F5344CB8AC3E}">
        <p14:creationId xmlns:p14="http://schemas.microsoft.com/office/powerpoint/2010/main" val="3321814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11</a:t>
            </a:fld>
            <a:endParaRPr lang="en-GB"/>
          </a:p>
        </p:txBody>
      </p:sp>
    </p:spTree>
    <p:extLst>
      <p:ext uri="{BB962C8B-B14F-4D97-AF65-F5344CB8AC3E}">
        <p14:creationId xmlns:p14="http://schemas.microsoft.com/office/powerpoint/2010/main" val="3803464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12</a:t>
            </a:fld>
            <a:endParaRPr lang="en-GB"/>
          </a:p>
        </p:txBody>
      </p:sp>
    </p:spTree>
    <p:extLst>
      <p:ext uri="{BB962C8B-B14F-4D97-AF65-F5344CB8AC3E}">
        <p14:creationId xmlns:p14="http://schemas.microsoft.com/office/powerpoint/2010/main" val="3304617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13</a:t>
            </a:fld>
            <a:endParaRPr lang="en-GB"/>
          </a:p>
        </p:txBody>
      </p:sp>
    </p:spTree>
    <p:extLst>
      <p:ext uri="{BB962C8B-B14F-4D97-AF65-F5344CB8AC3E}">
        <p14:creationId xmlns:p14="http://schemas.microsoft.com/office/powerpoint/2010/main" val="2152673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14</a:t>
            </a:fld>
            <a:endParaRPr lang="en-GB"/>
          </a:p>
        </p:txBody>
      </p:sp>
    </p:spTree>
    <p:extLst>
      <p:ext uri="{BB962C8B-B14F-4D97-AF65-F5344CB8AC3E}">
        <p14:creationId xmlns:p14="http://schemas.microsoft.com/office/powerpoint/2010/main" val="1608923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15</a:t>
            </a:fld>
            <a:endParaRPr lang="en-GB"/>
          </a:p>
        </p:txBody>
      </p:sp>
    </p:spTree>
    <p:extLst>
      <p:ext uri="{BB962C8B-B14F-4D97-AF65-F5344CB8AC3E}">
        <p14:creationId xmlns:p14="http://schemas.microsoft.com/office/powerpoint/2010/main" val="163664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16</a:t>
            </a:fld>
            <a:endParaRPr lang="en-GB"/>
          </a:p>
        </p:txBody>
      </p:sp>
    </p:spTree>
    <p:extLst>
      <p:ext uri="{BB962C8B-B14F-4D97-AF65-F5344CB8AC3E}">
        <p14:creationId xmlns:p14="http://schemas.microsoft.com/office/powerpoint/2010/main" val="3193772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17</a:t>
            </a:fld>
            <a:endParaRPr lang="en-GB"/>
          </a:p>
        </p:txBody>
      </p:sp>
    </p:spTree>
    <p:extLst>
      <p:ext uri="{BB962C8B-B14F-4D97-AF65-F5344CB8AC3E}">
        <p14:creationId xmlns:p14="http://schemas.microsoft.com/office/powerpoint/2010/main" val="2739603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18</a:t>
            </a:fld>
            <a:endParaRPr lang="en-GB"/>
          </a:p>
        </p:txBody>
      </p:sp>
    </p:spTree>
    <p:extLst>
      <p:ext uri="{BB962C8B-B14F-4D97-AF65-F5344CB8AC3E}">
        <p14:creationId xmlns:p14="http://schemas.microsoft.com/office/powerpoint/2010/main" val="2031331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20</a:t>
            </a:fld>
            <a:endParaRPr lang="en-GB"/>
          </a:p>
        </p:txBody>
      </p:sp>
    </p:spTree>
    <p:extLst>
      <p:ext uri="{BB962C8B-B14F-4D97-AF65-F5344CB8AC3E}">
        <p14:creationId xmlns:p14="http://schemas.microsoft.com/office/powerpoint/2010/main" val="3127195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2</a:t>
            </a:fld>
            <a:endParaRPr lang="en-GB"/>
          </a:p>
        </p:txBody>
      </p:sp>
    </p:spTree>
    <p:extLst>
      <p:ext uri="{BB962C8B-B14F-4D97-AF65-F5344CB8AC3E}">
        <p14:creationId xmlns:p14="http://schemas.microsoft.com/office/powerpoint/2010/main" val="1003251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21</a:t>
            </a:fld>
            <a:endParaRPr lang="en-GB"/>
          </a:p>
        </p:txBody>
      </p:sp>
    </p:spTree>
    <p:extLst>
      <p:ext uri="{BB962C8B-B14F-4D97-AF65-F5344CB8AC3E}">
        <p14:creationId xmlns:p14="http://schemas.microsoft.com/office/powerpoint/2010/main" val="3664178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3</a:t>
            </a:fld>
            <a:endParaRPr lang="en-GB"/>
          </a:p>
        </p:txBody>
      </p:sp>
    </p:spTree>
    <p:extLst>
      <p:ext uri="{BB962C8B-B14F-4D97-AF65-F5344CB8AC3E}">
        <p14:creationId xmlns:p14="http://schemas.microsoft.com/office/powerpoint/2010/main" val="1593375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4</a:t>
            </a:fld>
            <a:endParaRPr lang="en-GB"/>
          </a:p>
        </p:txBody>
      </p:sp>
    </p:spTree>
    <p:extLst>
      <p:ext uri="{BB962C8B-B14F-4D97-AF65-F5344CB8AC3E}">
        <p14:creationId xmlns:p14="http://schemas.microsoft.com/office/powerpoint/2010/main" val="2274117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5</a:t>
            </a:fld>
            <a:endParaRPr lang="en-GB"/>
          </a:p>
        </p:txBody>
      </p:sp>
    </p:spTree>
    <p:extLst>
      <p:ext uri="{BB962C8B-B14F-4D97-AF65-F5344CB8AC3E}">
        <p14:creationId xmlns:p14="http://schemas.microsoft.com/office/powerpoint/2010/main" val="2552846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6</a:t>
            </a:fld>
            <a:endParaRPr lang="en-GB"/>
          </a:p>
        </p:txBody>
      </p:sp>
    </p:spTree>
    <p:extLst>
      <p:ext uri="{BB962C8B-B14F-4D97-AF65-F5344CB8AC3E}">
        <p14:creationId xmlns:p14="http://schemas.microsoft.com/office/powerpoint/2010/main" val="3607804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7</a:t>
            </a:fld>
            <a:endParaRPr lang="en-GB"/>
          </a:p>
        </p:txBody>
      </p:sp>
    </p:spTree>
    <p:extLst>
      <p:ext uri="{BB962C8B-B14F-4D97-AF65-F5344CB8AC3E}">
        <p14:creationId xmlns:p14="http://schemas.microsoft.com/office/powerpoint/2010/main" val="1281275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8</a:t>
            </a:fld>
            <a:endParaRPr lang="en-GB"/>
          </a:p>
        </p:txBody>
      </p:sp>
    </p:spTree>
    <p:extLst>
      <p:ext uri="{BB962C8B-B14F-4D97-AF65-F5344CB8AC3E}">
        <p14:creationId xmlns:p14="http://schemas.microsoft.com/office/powerpoint/2010/main" val="1184671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7BD9229-3AB8-416D-86A5-CE1338A755A6}" type="slidenum">
              <a:rPr lang="en-GB" smtClean="0"/>
              <a:t>9</a:t>
            </a:fld>
            <a:endParaRPr lang="en-GB"/>
          </a:p>
        </p:txBody>
      </p:sp>
    </p:spTree>
    <p:extLst>
      <p:ext uri="{BB962C8B-B14F-4D97-AF65-F5344CB8AC3E}">
        <p14:creationId xmlns:p14="http://schemas.microsoft.com/office/powerpoint/2010/main" val="625720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lstStyle>
          <a:p>
            <a:fld id="{2796A89A-0A5E-443C-A07A-B3A334EB64BF}" type="datetimeFigureOut">
              <a:rPr lang="en-GB" smtClean="0"/>
              <a:pPr/>
              <a:t>31/05/2020</a:t>
            </a:fld>
            <a:endParaRPr lang="en-GB"/>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lstStyle>
          <a:p>
            <a:endParaRPr lang="en-GB"/>
          </a:p>
        </p:txBody>
      </p:sp>
      <p:sp>
        <p:nvSpPr>
          <p:cNvPr id="27" name="Slide Number Placeholder 26"/>
          <p:cNvSpPr>
            <a:spLocks noGrp="1"/>
          </p:cNvSpPr>
          <p:nvPr>
            <p:ph type="sldNum" sz="quarter" idx="12"/>
          </p:nvPr>
        </p:nvSpPr>
        <p:spPr/>
        <p:txBody>
          <a:bodyPr/>
          <a:lstStyle>
            <a:lvl1pPr>
              <a:defRPr>
                <a:solidFill>
                  <a:srgbClr val="FFFFFF"/>
                </a:solidFill>
              </a:defRPr>
            </a:lvl1pPr>
          </a:lstStyle>
          <a:p>
            <a:fld id="{EF41628F-692F-4D2F-8A7E-3FB5DAEB128D}"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F41628F-692F-4D2F-8A7E-3FB5DAEB128D}"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F41628F-692F-4D2F-8A7E-3FB5DAEB128D}"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F41628F-692F-4D2F-8A7E-3FB5DAEB128D}" type="slidenum">
              <a:rPr lang="en-GB" smtClean="0"/>
              <a:pPr/>
              <a:t>‹#›</a:t>
            </a:fld>
            <a:endParaRPr lang="en-GB"/>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F41628F-692F-4D2F-8A7E-3FB5DAEB128D}" type="slidenum">
              <a:rPr lang="en-GB" smtClean="0"/>
              <a:pPr/>
              <a:t>‹#›</a:t>
            </a:fld>
            <a:endParaRPr lang="en-GB"/>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F41628F-692F-4D2F-8A7E-3FB5DAEB128D}" type="slidenum">
              <a:rPr lang="en-GB" smtClean="0"/>
              <a:pPr/>
              <a:t>‹#›</a:t>
            </a:fld>
            <a:endParaRPr lang="en-GB"/>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F41628F-692F-4D2F-8A7E-3FB5DAEB128D}"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F41628F-692F-4D2F-8A7E-3FB5DAEB128D}" type="slidenum">
              <a:rPr lang="en-GB" smtClean="0"/>
              <a:pPr/>
              <a:t>‹#›</a:t>
            </a:fld>
            <a:endParaRPr lang="en-GB"/>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96A89A-0A5E-443C-A07A-B3A334EB64BF}" type="datetimeFigureOut">
              <a:rPr lang="en-GB" smtClean="0"/>
              <a:pPr/>
              <a:t>31/05/2020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F41628F-692F-4D2F-8A7E-3FB5DAEB128D}"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2796A89A-0A5E-443C-A07A-B3A334EB64BF}" type="datetimeFigureOut">
              <a:rPr lang="en-GB" smtClean="0"/>
              <a:pPr/>
              <a:t>31/05/2020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F41628F-692F-4D2F-8A7E-3FB5DAEB128D}"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lstStyle>
          <a:p>
            <a:fld id="{2796A89A-0A5E-443C-A07A-B3A334EB64BF}" type="datetimeFigureOut">
              <a:rPr lang="en-GB" smtClean="0"/>
              <a:pPr/>
              <a:t>31/05/2020</a:t>
            </a:fld>
            <a:endParaRPr lang="en-GB"/>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EF41628F-692F-4D2F-8A7E-3FB5DAEB128D}" type="slidenum">
              <a:rPr lang="en-GB" smtClean="0"/>
              <a:pPr/>
              <a:t>‹#›</a:t>
            </a:fld>
            <a:endParaRPr lang="en-GB"/>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2796A89A-0A5E-443C-A07A-B3A334EB64BF}" type="datetimeFigureOut">
              <a:rPr lang="en-GB" smtClean="0"/>
              <a:pPr/>
              <a:t>31/05/2020</a:t>
            </a:fld>
            <a:endParaRPr lang="en-GB"/>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GB"/>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EF41628F-692F-4D2F-8A7E-3FB5DAEB128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topdocumentaryfilms.com/a-class-divided/" TargetMode="External"/><Relationship Id="rId2" Type="http://schemas.openxmlformats.org/officeDocument/2006/relationships/hyperlink" Target="http://www.tes.co.uk/teaching-resource/Gender-stereotyping-video-6121419/"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Unit RO21 - Essential Values of Care</a:t>
            </a:r>
          </a:p>
        </p:txBody>
      </p:sp>
      <p:sp>
        <p:nvSpPr>
          <p:cNvPr id="3" name="Subtitle 2"/>
          <p:cNvSpPr>
            <a:spLocks noGrp="1"/>
          </p:cNvSpPr>
          <p:nvPr>
            <p:ph type="subTitle" idx="1"/>
          </p:nvPr>
        </p:nvSpPr>
        <p:spPr/>
        <p:txBody>
          <a:bodyPr/>
          <a:lstStyle/>
          <a:p>
            <a:r>
              <a:rPr lang="en-GB" dirty="0"/>
              <a:t>LO1: Understand how to support individuals to maintain their rights</a:t>
            </a:r>
          </a:p>
        </p:txBody>
      </p:sp>
    </p:spTree>
    <p:extLst>
      <p:ext uri="{BB962C8B-B14F-4D97-AF65-F5344CB8AC3E}">
        <p14:creationId xmlns:p14="http://schemas.microsoft.com/office/powerpoint/2010/main" val="2835719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Task 3</a:t>
            </a:r>
          </a:p>
        </p:txBody>
      </p:sp>
      <p:sp>
        <p:nvSpPr>
          <p:cNvPr id="5" name="Text Placeholder 4"/>
          <p:cNvSpPr>
            <a:spLocks noGrp="1"/>
          </p:cNvSpPr>
          <p:nvPr>
            <p:ph type="body" idx="1"/>
          </p:nvPr>
        </p:nvSpPr>
        <p:spPr/>
        <p:txBody>
          <a:bodyPr/>
          <a:lstStyle/>
          <a:p>
            <a:r>
              <a:rPr lang="en-GB" dirty="0"/>
              <a:t>Knowing a SUs’ rights</a:t>
            </a:r>
          </a:p>
        </p:txBody>
      </p:sp>
      <p:sp>
        <p:nvSpPr>
          <p:cNvPr id="6" name="Text Placeholder 5"/>
          <p:cNvSpPr>
            <a:spLocks noGrp="1"/>
          </p:cNvSpPr>
          <p:nvPr>
            <p:ph type="body" sz="half" idx="3"/>
          </p:nvPr>
        </p:nvSpPr>
        <p:spPr/>
        <p:txBody>
          <a:bodyPr/>
          <a:lstStyle/>
          <a:p>
            <a:r>
              <a:rPr lang="en-GB" dirty="0"/>
              <a:t>Breaching confidentiality</a:t>
            </a:r>
          </a:p>
        </p:txBody>
      </p:sp>
      <p:sp>
        <p:nvSpPr>
          <p:cNvPr id="2" name="Content Placeholder 1"/>
          <p:cNvSpPr>
            <a:spLocks noGrp="1"/>
          </p:cNvSpPr>
          <p:nvPr>
            <p:ph sz="quarter" idx="2"/>
          </p:nvPr>
        </p:nvSpPr>
        <p:spPr/>
        <p:txBody>
          <a:bodyPr/>
          <a:lstStyle/>
          <a:p>
            <a:r>
              <a:rPr lang="en-GB" dirty="0"/>
              <a:t>Activity 1 </a:t>
            </a:r>
            <a:r>
              <a:rPr lang="en-GB" dirty="0" err="1"/>
              <a:t>pg</a:t>
            </a:r>
            <a:r>
              <a:rPr lang="en-GB" dirty="0"/>
              <a:t> 4</a:t>
            </a:r>
          </a:p>
        </p:txBody>
      </p:sp>
      <p:sp>
        <p:nvSpPr>
          <p:cNvPr id="7" name="Content Placeholder 6"/>
          <p:cNvSpPr>
            <a:spLocks noGrp="1"/>
          </p:cNvSpPr>
          <p:nvPr>
            <p:ph sz="quarter" idx="4"/>
          </p:nvPr>
        </p:nvSpPr>
        <p:spPr/>
        <p:txBody>
          <a:bodyPr/>
          <a:lstStyle/>
          <a:p>
            <a:r>
              <a:rPr lang="en-GB" dirty="0"/>
              <a:t>Case Study </a:t>
            </a:r>
            <a:r>
              <a:rPr lang="en-GB" dirty="0" err="1"/>
              <a:t>pg</a:t>
            </a:r>
            <a:r>
              <a:rPr lang="en-GB" dirty="0"/>
              <a:t> 4</a:t>
            </a:r>
          </a:p>
        </p:txBody>
      </p:sp>
    </p:spTree>
    <p:extLst>
      <p:ext uri="{BB962C8B-B14F-4D97-AF65-F5344CB8AC3E}">
        <p14:creationId xmlns:p14="http://schemas.microsoft.com/office/powerpoint/2010/main" val="564816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81328"/>
            <a:ext cx="4343400" cy="4525963"/>
          </a:xfrm>
        </p:spPr>
        <p:txBody>
          <a:bodyPr>
            <a:normAutofit fontScale="92500" lnSpcReduction="10000"/>
          </a:bodyPr>
          <a:lstStyle/>
          <a:p>
            <a:r>
              <a:rPr lang="en-GB" dirty="0"/>
              <a:t>Owners and managers are responsible for making sure that those within their care are protected from harm.</a:t>
            </a:r>
          </a:p>
          <a:p>
            <a:pPr marL="109728" indent="0">
              <a:buNone/>
            </a:pPr>
            <a:endParaRPr lang="en-GB" dirty="0"/>
          </a:p>
          <a:p>
            <a:r>
              <a:rPr lang="en-GB" dirty="0"/>
              <a:t>Protection of:</a:t>
            </a:r>
          </a:p>
          <a:p>
            <a:pPr lvl="1"/>
            <a:r>
              <a:rPr lang="en-GB" dirty="0"/>
              <a:t>SU – by keeping them safe</a:t>
            </a:r>
          </a:p>
          <a:p>
            <a:pPr lvl="1"/>
            <a:r>
              <a:rPr lang="en-GB" dirty="0"/>
              <a:t>SU property – preventing theft</a:t>
            </a:r>
          </a:p>
          <a:p>
            <a:pPr lvl="1"/>
            <a:r>
              <a:rPr lang="en-GB" dirty="0"/>
              <a:t>Care workers – keeping them and their property safe</a:t>
            </a:r>
          </a:p>
          <a:p>
            <a:pPr lvl="1"/>
            <a:endParaRPr lang="en-GB" dirty="0"/>
          </a:p>
          <a:p>
            <a:pPr lvl="1"/>
            <a:endParaRPr lang="en-GB" dirty="0"/>
          </a:p>
        </p:txBody>
      </p:sp>
      <p:sp>
        <p:nvSpPr>
          <p:cNvPr id="3" name="Title 2"/>
          <p:cNvSpPr>
            <a:spLocks noGrp="1"/>
          </p:cNvSpPr>
          <p:nvPr>
            <p:ph type="title"/>
          </p:nvPr>
        </p:nvSpPr>
        <p:spPr/>
        <p:txBody>
          <a:bodyPr/>
          <a:lstStyle/>
          <a:p>
            <a:r>
              <a:rPr lang="en-GB" dirty="0"/>
              <a:t>The right to protection</a:t>
            </a:r>
          </a:p>
        </p:txBody>
      </p:sp>
      <p:pic>
        <p:nvPicPr>
          <p:cNvPr id="4" name="Picture 3"/>
          <p:cNvPicPr>
            <a:picLocks noChangeAspect="1"/>
          </p:cNvPicPr>
          <p:nvPr/>
        </p:nvPicPr>
        <p:blipFill>
          <a:blip r:embed="rId3"/>
          <a:srcRect l="20938" t="28333" r="41250" b="15556"/>
          <a:stretch>
            <a:fillRect/>
          </a:stretch>
        </p:blipFill>
        <p:spPr>
          <a:xfrm>
            <a:off x="4724400" y="1905000"/>
            <a:ext cx="4212125" cy="3389955"/>
          </a:xfrm>
          <a:prstGeom prst="rect">
            <a:avLst/>
          </a:prstGeom>
        </p:spPr>
      </p:pic>
      <p:sp>
        <p:nvSpPr>
          <p:cNvPr id="5" name="TextBox 4"/>
          <p:cNvSpPr txBox="1"/>
          <p:nvPr/>
        </p:nvSpPr>
        <p:spPr>
          <a:xfrm>
            <a:off x="4419600" y="1447800"/>
            <a:ext cx="4419600" cy="369332"/>
          </a:xfrm>
          <a:prstGeom prst="rect">
            <a:avLst/>
          </a:prstGeom>
          <a:noFill/>
        </p:spPr>
        <p:txBody>
          <a:bodyPr wrap="square" rtlCol="0">
            <a:spAutoFit/>
          </a:bodyPr>
          <a:lstStyle/>
          <a:p>
            <a:r>
              <a:rPr lang="en-US" dirty="0"/>
              <a:t>Task 5 - What can go wrong here?</a:t>
            </a:r>
          </a:p>
        </p:txBody>
      </p:sp>
    </p:spTree>
    <p:extLst>
      <p:ext uri="{BB962C8B-B14F-4D97-AF65-F5344CB8AC3E}">
        <p14:creationId xmlns:p14="http://schemas.microsoft.com/office/powerpoint/2010/main" val="3241771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65760" lvl="1" indent="-256032">
              <a:spcBef>
                <a:spcPts val="400"/>
              </a:spcBef>
              <a:buSzPct val="68000"/>
              <a:buFont typeface="Wingdings 3"/>
              <a:buChar char=""/>
            </a:pPr>
            <a:r>
              <a:rPr lang="en-GB" dirty="0"/>
              <a:t>Security pads on entrances and exits</a:t>
            </a:r>
          </a:p>
          <a:p>
            <a:pPr marL="603504" lvl="2" indent="-256032">
              <a:spcBef>
                <a:spcPts val="400"/>
              </a:spcBef>
              <a:buSzPct val="68000"/>
              <a:buFont typeface="Wingdings 3"/>
              <a:buChar char=""/>
            </a:pPr>
            <a:r>
              <a:rPr lang="en-GB" dirty="0"/>
              <a:t>No unwanted visitors into the building, only those that know the code are allowed entry/exit</a:t>
            </a:r>
          </a:p>
          <a:p>
            <a:r>
              <a:rPr lang="en-GB" dirty="0"/>
              <a:t>Security window catches</a:t>
            </a:r>
          </a:p>
          <a:p>
            <a:pPr marL="365760" lvl="1" indent="-256032">
              <a:spcBef>
                <a:spcPts val="400"/>
              </a:spcBef>
              <a:buSzPct val="68000"/>
              <a:buFont typeface="Wingdings 3"/>
              <a:buChar char=""/>
            </a:pPr>
            <a:r>
              <a:rPr lang="en-GB" dirty="0"/>
              <a:t>Visitors (e.g. workmen) wear their ID badge. The service provider would telephone to let them know date, time, people’s names. </a:t>
            </a:r>
          </a:p>
          <a:p>
            <a:pPr marL="603504" lvl="2" indent="-256032">
              <a:spcBef>
                <a:spcPts val="400"/>
              </a:spcBef>
              <a:buSzPct val="68000"/>
              <a:buFont typeface="Wingdings 3"/>
              <a:buChar char=""/>
            </a:pPr>
            <a:r>
              <a:rPr lang="en-GB" dirty="0"/>
              <a:t>This helps those to feel safe and can prevent worry and stress</a:t>
            </a:r>
          </a:p>
          <a:p>
            <a:r>
              <a:rPr lang="en-GB" dirty="0"/>
              <a:t>Protection from abuse</a:t>
            </a:r>
          </a:p>
          <a:p>
            <a:pPr lvl="1"/>
            <a:r>
              <a:rPr lang="en-GB" dirty="0"/>
              <a:t>Verbal, physical, social and sexual</a:t>
            </a:r>
          </a:p>
        </p:txBody>
      </p:sp>
      <p:sp>
        <p:nvSpPr>
          <p:cNvPr id="3" name="Title 2"/>
          <p:cNvSpPr>
            <a:spLocks noGrp="1"/>
          </p:cNvSpPr>
          <p:nvPr>
            <p:ph type="title"/>
          </p:nvPr>
        </p:nvSpPr>
        <p:spPr/>
        <p:txBody>
          <a:bodyPr/>
          <a:lstStyle/>
          <a:p>
            <a:r>
              <a:rPr lang="en-GB" dirty="0"/>
              <a:t>How can this be done?</a:t>
            </a:r>
          </a:p>
        </p:txBody>
      </p:sp>
    </p:spTree>
    <p:extLst>
      <p:ext uri="{BB962C8B-B14F-4D97-AF65-F5344CB8AC3E}">
        <p14:creationId xmlns:p14="http://schemas.microsoft.com/office/powerpoint/2010/main" val="3738822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1" algn="l" rtl="0">
              <a:spcBef>
                <a:spcPct val="0"/>
              </a:spcBef>
            </a:pPr>
            <a:r>
              <a:rPr lang="en-GB" sz="2400" b="1" dirty="0"/>
              <a:t>Task 6 – Give an example of each type of abuse and where/when it may occur</a:t>
            </a:r>
            <a:br>
              <a:rPr lang="en-GB" b="1" dirty="0"/>
            </a:br>
            <a:endParaRPr lang="en-US" dirty="0"/>
          </a:p>
        </p:txBody>
      </p:sp>
      <p:pic>
        <p:nvPicPr>
          <p:cNvPr id="5" name="Picture 4"/>
          <p:cNvPicPr>
            <a:picLocks noChangeAspect="1"/>
          </p:cNvPicPr>
          <p:nvPr/>
        </p:nvPicPr>
        <p:blipFill>
          <a:blip r:embed="rId3"/>
          <a:srcRect l="29062" t="30000" r="59032" b="21112"/>
          <a:stretch>
            <a:fillRect/>
          </a:stretch>
        </p:blipFill>
        <p:spPr>
          <a:xfrm>
            <a:off x="228600" y="1600200"/>
            <a:ext cx="1600200" cy="36962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GB" dirty="0"/>
              <a:t>Care workers can become angry or frustrated with a SU, especially if they had a lot to do or the SU was exhibiting challenging behaviour.</a:t>
            </a:r>
          </a:p>
          <a:p>
            <a:r>
              <a:rPr lang="en-GB" dirty="0"/>
              <a:t>Care workers could use verbal abuse to try and exert power over SUs</a:t>
            </a:r>
          </a:p>
          <a:p>
            <a:r>
              <a:rPr lang="en-GB" dirty="0"/>
              <a:t>How can this be avoided?</a:t>
            </a:r>
          </a:p>
          <a:p>
            <a:pPr lvl="1"/>
            <a:r>
              <a:rPr lang="en-GB" dirty="0"/>
              <a:t>Quality training of staff</a:t>
            </a:r>
          </a:p>
          <a:p>
            <a:pPr lvl="1"/>
            <a:r>
              <a:rPr lang="en-GB" dirty="0"/>
              <a:t>Procedures and policies in place</a:t>
            </a:r>
          </a:p>
          <a:p>
            <a:pPr lvl="1"/>
            <a:r>
              <a:rPr lang="en-GB" dirty="0"/>
              <a:t>Named person to whom care workers can report.</a:t>
            </a:r>
          </a:p>
          <a:p>
            <a:pPr lvl="1"/>
            <a:r>
              <a:rPr lang="en-GB" dirty="0"/>
              <a:t>Challenging behaviour that does not value people (reporting it)</a:t>
            </a:r>
          </a:p>
          <a:p>
            <a:endParaRPr lang="en-GB" dirty="0"/>
          </a:p>
        </p:txBody>
      </p:sp>
      <p:sp>
        <p:nvSpPr>
          <p:cNvPr id="3" name="Title 2"/>
          <p:cNvSpPr>
            <a:spLocks noGrp="1"/>
          </p:cNvSpPr>
          <p:nvPr>
            <p:ph type="title"/>
          </p:nvPr>
        </p:nvSpPr>
        <p:spPr/>
        <p:txBody>
          <a:bodyPr/>
          <a:lstStyle/>
          <a:p>
            <a:r>
              <a:rPr lang="en-GB" dirty="0"/>
              <a:t>Abuse</a:t>
            </a:r>
          </a:p>
        </p:txBody>
      </p:sp>
    </p:spTree>
    <p:extLst>
      <p:ext uri="{BB962C8B-B14F-4D97-AF65-F5344CB8AC3E}">
        <p14:creationId xmlns:p14="http://schemas.microsoft.com/office/powerpoint/2010/main" val="337342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sz="3200" dirty="0"/>
              <a:t>Reduction in hazards</a:t>
            </a:r>
          </a:p>
          <a:p>
            <a:r>
              <a:rPr lang="en-GB" sz="3200" dirty="0"/>
              <a:t>Safety features put into place</a:t>
            </a:r>
          </a:p>
          <a:p>
            <a:pPr lvl="1"/>
            <a:r>
              <a:rPr lang="en-GB" sz="2800" dirty="0"/>
              <a:t>Regular checks, safety audits/survey</a:t>
            </a:r>
          </a:p>
          <a:p>
            <a:pPr lvl="1"/>
            <a:r>
              <a:rPr lang="en-GB" sz="2800" dirty="0"/>
              <a:t>Personal belongings (e.g. safe/security box)</a:t>
            </a:r>
          </a:p>
          <a:p>
            <a:pPr lvl="1"/>
            <a:r>
              <a:rPr lang="en-GB" sz="2800" dirty="0"/>
              <a:t>Care workers belongings (e.g. lockers)</a:t>
            </a:r>
          </a:p>
        </p:txBody>
      </p:sp>
      <p:sp>
        <p:nvSpPr>
          <p:cNvPr id="3" name="Title 2"/>
          <p:cNvSpPr>
            <a:spLocks noGrp="1"/>
          </p:cNvSpPr>
          <p:nvPr>
            <p:ph type="title"/>
          </p:nvPr>
        </p:nvSpPr>
        <p:spPr/>
        <p:txBody>
          <a:bodyPr/>
          <a:lstStyle/>
          <a:p>
            <a:r>
              <a:rPr lang="en-GB" dirty="0"/>
              <a:t>Safe Environments</a:t>
            </a:r>
          </a:p>
        </p:txBody>
      </p:sp>
    </p:spTree>
    <p:extLst>
      <p:ext uri="{BB962C8B-B14F-4D97-AF65-F5344CB8AC3E}">
        <p14:creationId xmlns:p14="http://schemas.microsoft.com/office/powerpoint/2010/main" val="1431128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GB" dirty="0"/>
              <a:t>Task 7 - Effects on people</a:t>
            </a:r>
          </a:p>
        </p:txBody>
      </p:sp>
      <p:sp>
        <p:nvSpPr>
          <p:cNvPr id="4" name="Text Placeholder 3"/>
          <p:cNvSpPr>
            <a:spLocks noGrp="1"/>
          </p:cNvSpPr>
          <p:nvPr>
            <p:ph type="body" idx="1"/>
          </p:nvPr>
        </p:nvSpPr>
        <p:spPr/>
        <p:txBody>
          <a:bodyPr/>
          <a:lstStyle/>
          <a:p>
            <a:pPr algn="ctr"/>
            <a:r>
              <a:rPr lang="en-GB" dirty="0"/>
              <a:t>Negative </a:t>
            </a:r>
          </a:p>
        </p:txBody>
      </p:sp>
      <p:sp>
        <p:nvSpPr>
          <p:cNvPr id="5" name="Text Placeholder 4"/>
          <p:cNvSpPr>
            <a:spLocks noGrp="1"/>
          </p:cNvSpPr>
          <p:nvPr>
            <p:ph type="body" sz="half" idx="3"/>
          </p:nvPr>
        </p:nvSpPr>
        <p:spPr/>
        <p:txBody>
          <a:bodyPr/>
          <a:lstStyle/>
          <a:p>
            <a:pPr algn="ctr"/>
            <a:r>
              <a:rPr lang="en-GB" dirty="0"/>
              <a:t>Positive </a:t>
            </a:r>
          </a:p>
        </p:txBody>
      </p:sp>
      <p:sp>
        <p:nvSpPr>
          <p:cNvPr id="2" name="Content Placeholder 1"/>
          <p:cNvSpPr>
            <a:spLocks noGrp="1"/>
          </p:cNvSpPr>
          <p:nvPr>
            <p:ph sz="quarter" idx="2"/>
          </p:nvPr>
        </p:nvSpPr>
        <p:spPr>
          <a:ln>
            <a:solidFill>
              <a:schemeClr val="tx1"/>
            </a:solidFill>
          </a:ln>
        </p:spPr>
        <p:txBody>
          <a:bodyPr>
            <a:normAutofit fontScale="92500" lnSpcReduction="10000"/>
          </a:bodyPr>
          <a:lstStyle/>
          <a:p>
            <a:r>
              <a:rPr lang="en-GB" dirty="0"/>
              <a:t>Worry and stress with little personal energy and low self-esteem</a:t>
            </a:r>
          </a:p>
          <a:p>
            <a:r>
              <a:rPr lang="en-GB" dirty="0"/>
              <a:t>Anxiousness</a:t>
            </a:r>
          </a:p>
          <a:p>
            <a:r>
              <a:rPr lang="en-GB" dirty="0"/>
              <a:t>Headaches and other physical conditions</a:t>
            </a:r>
          </a:p>
          <a:p>
            <a:r>
              <a:rPr lang="en-GB" dirty="0"/>
              <a:t>Fear through insecurity and learned helplessness</a:t>
            </a:r>
          </a:p>
          <a:p>
            <a:r>
              <a:rPr lang="en-GB" dirty="0"/>
              <a:t>Mental ill-health</a:t>
            </a:r>
          </a:p>
          <a:p>
            <a:r>
              <a:rPr lang="en-GB" dirty="0"/>
              <a:t>Loss of motivation to achieve</a:t>
            </a:r>
          </a:p>
        </p:txBody>
      </p:sp>
      <p:sp>
        <p:nvSpPr>
          <p:cNvPr id="6" name="Content Placeholder 5"/>
          <p:cNvSpPr>
            <a:spLocks noGrp="1"/>
          </p:cNvSpPr>
          <p:nvPr>
            <p:ph sz="quarter" idx="4"/>
          </p:nvPr>
        </p:nvSpPr>
        <p:spPr>
          <a:ln>
            <a:solidFill>
              <a:schemeClr val="tx1"/>
            </a:solidFill>
          </a:ln>
        </p:spPr>
        <p:txBody>
          <a:bodyPr/>
          <a:lstStyle/>
          <a:p>
            <a:r>
              <a:rPr lang="en-GB" dirty="0"/>
              <a:t>People feel valued and self-esteem is raised</a:t>
            </a:r>
          </a:p>
          <a:p>
            <a:r>
              <a:rPr lang="en-GB" dirty="0"/>
              <a:t>Feel empowered</a:t>
            </a:r>
          </a:p>
          <a:p>
            <a:r>
              <a:rPr lang="en-GB" dirty="0"/>
              <a:t>Instil confidence and trust</a:t>
            </a:r>
          </a:p>
          <a:p>
            <a:r>
              <a:rPr lang="en-GB" dirty="0"/>
              <a:t>Feel safe</a:t>
            </a:r>
          </a:p>
          <a:p>
            <a:r>
              <a:rPr lang="en-GB" dirty="0"/>
              <a:t>Equality of access to services/treatments</a:t>
            </a:r>
          </a:p>
          <a:p>
            <a:r>
              <a:rPr lang="en-GB" dirty="0"/>
              <a:t>Having your individual needs met</a:t>
            </a:r>
          </a:p>
        </p:txBody>
      </p:sp>
    </p:spTree>
    <p:extLst>
      <p:ext uri="{BB962C8B-B14F-4D97-AF65-F5344CB8AC3E}">
        <p14:creationId xmlns:p14="http://schemas.microsoft.com/office/powerpoint/2010/main" val="2947560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 calcmode="lin" valueType="num">
                                      <p:cBhvr additive="base">
                                        <p:cTn id="3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accel="50000" decel="50000" fill="hold" grpId="0" nodeType="click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 calcmode="lin" valueType="num">
                                      <p:cBhvr additive="base">
                                        <p:cTn id="4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accel="50000" decel="50000" fill="hold" grpId="0" nodeType="clickEffect">
                                  <p:stCondLst>
                                    <p:cond delay="0"/>
                                  </p:stCondLst>
                                  <p:childTnLst>
                                    <p:set>
                                      <p:cBhvr>
                                        <p:cTn id="48" dur="1" fill="hold">
                                          <p:stCondLst>
                                            <p:cond delay="0"/>
                                          </p:stCondLst>
                                        </p:cTn>
                                        <p:tgtEl>
                                          <p:spTgt spid="6">
                                            <p:bg/>
                                          </p:spTgt>
                                        </p:tgtEl>
                                        <p:attrNameLst>
                                          <p:attrName>style.visibility</p:attrName>
                                        </p:attrNameLst>
                                      </p:cBhvr>
                                      <p:to>
                                        <p:strVal val="visible"/>
                                      </p:to>
                                    </p:set>
                                    <p:anim calcmode="lin" valueType="num">
                                      <p:cBhvr additive="base">
                                        <p:cTn id="49" dur="500" fill="hold"/>
                                        <p:tgtEl>
                                          <p:spTgt spid="6">
                                            <p:bg/>
                                          </p:spTgt>
                                        </p:tgtEl>
                                        <p:attrNameLst>
                                          <p:attrName>ppt_x</p:attrName>
                                        </p:attrNameLst>
                                      </p:cBhvr>
                                      <p:tavLst>
                                        <p:tav tm="0">
                                          <p:val>
                                            <p:strVal val="#ppt_x"/>
                                          </p:val>
                                        </p:tav>
                                        <p:tav tm="100000">
                                          <p:val>
                                            <p:strVal val="#ppt_x"/>
                                          </p:val>
                                        </p:tav>
                                      </p:tavLst>
                                    </p:anim>
                                    <p:anim calcmode="lin" valueType="num">
                                      <p:cBhvr additive="base">
                                        <p:cTn id="50"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accel="50000" decel="50000" fill="hold" grpId="0" nodeType="clickEffect">
                                  <p:stCondLst>
                                    <p:cond delay="0"/>
                                  </p:stCondLst>
                                  <p:childTnLst>
                                    <p:set>
                                      <p:cBhvr>
                                        <p:cTn id="54" dur="1" fill="hold">
                                          <p:stCondLst>
                                            <p:cond delay="0"/>
                                          </p:stCondLst>
                                        </p:cTn>
                                        <p:tgtEl>
                                          <p:spTgt spid="6">
                                            <p:txEl>
                                              <p:pRg st="0" end="0"/>
                                            </p:txEl>
                                          </p:spTgt>
                                        </p:tgtEl>
                                        <p:attrNameLst>
                                          <p:attrName>style.visibility</p:attrName>
                                        </p:attrNameLst>
                                      </p:cBhvr>
                                      <p:to>
                                        <p:strVal val="visible"/>
                                      </p:to>
                                    </p:set>
                                    <p:anim calcmode="lin" valueType="num">
                                      <p:cBhvr additive="base">
                                        <p:cTn id="5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accel="50000" decel="50000" fill="hold" grpId="0" nodeType="clickEffect">
                                  <p:stCondLst>
                                    <p:cond delay="0"/>
                                  </p:stCondLst>
                                  <p:childTnLst>
                                    <p:set>
                                      <p:cBhvr>
                                        <p:cTn id="60" dur="1" fill="hold">
                                          <p:stCondLst>
                                            <p:cond delay="0"/>
                                          </p:stCondLst>
                                        </p:cTn>
                                        <p:tgtEl>
                                          <p:spTgt spid="6">
                                            <p:txEl>
                                              <p:pRg st="1" end="1"/>
                                            </p:txEl>
                                          </p:spTgt>
                                        </p:tgtEl>
                                        <p:attrNameLst>
                                          <p:attrName>style.visibility</p:attrName>
                                        </p:attrNameLst>
                                      </p:cBhvr>
                                      <p:to>
                                        <p:strVal val="visible"/>
                                      </p:to>
                                    </p:set>
                                    <p:anim calcmode="lin" valueType="num">
                                      <p:cBhvr additive="base">
                                        <p:cTn id="6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accel="50000" decel="50000" fill="hold" grpId="0" nodeType="clickEffect">
                                  <p:stCondLst>
                                    <p:cond delay="0"/>
                                  </p:stCondLst>
                                  <p:childTnLst>
                                    <p:set>
                                      <p:cBhvr>
                                        <p:cTn id="66" dur="1" fill="hold">
                                          <p:stCondLst>
                                            <p:cond delay="0"/>
                                          </p:stCondLst>
                                        </p:cTn>
                                        <p:tgtEl>
                                          <p:spTgt spid="6">
                                            <p:txEl>
                                              <p:pRg st="2" end="2"/>
                                            </p:txEl>
                                          </p:spTgt>
                                        </p:tgtEl>
                                        <p:attrNameLst>
                                          <p:attrName>style.visibility</p:attrName>
                                        </p:attrNameLst>
                                      </p:cBhvr>
                                      <p:to>
                                        <p:strVal val="visible"/>
                                      </p:to>
                                    </p:set>
                                    <p:anim calcmode="lin" valueType="num">
                                      <p:cBhvr additive="base">
                                        <p:cTn id="6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accel="50000" decel="50000" fill="hold" grpId="0" nodeType="clickEffect">
                                  <p:stCondLst>
                                    <p:cond delay="0"/>
                                  </p:stCondLst>
                                  <p:childTnLst>
                                    <p:set>
                                      <p:cBhvr>
                                        <p:cTn id="72" dur="1" fill="hold">
                                          <p:stCondLst>
                                            <p:cond delay="0"/>
                                          </p:stCondLst>
                                        </p:cTn>
                                        <p:tgtEl>
                                          <p:spTgt spid="6">
                                            <p:txEl>
                                              <p:pRg st="3" end="3"/>
                                            </p:txEl>
                                          </p:spTgt>
                                        </p:tgtEl>
                                        <p:attrNameLst>
                                          <p:attrName>style.visibility</p:attrName>
                                        </p:attrNameLst>
                                      </p:cBhvr>
                                      <p:to>
                                        <p:strVal val="visible"/>
                                      </p:to>
                                    </p:set>
                                    <p:anim calcmode="lin" valueType="num">
                                      <p:cBhvr additive="base">
                                        <p:cTn id="7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accel="50000" decel="50000" fill="hold" grpId="0" nodeType="clickEffect">
                                  <p:stCondLst>
                                    <p:cond delay="0"/>
                                  </p:stCondLst>
                                  <p:childTnLst>
                                    <p:set>
                                      <p:cBhvr>
                                        <p:cTn id="78" dur="1" fill="hold">
                                          <p:stCondLst>
                                            <p:cond delay="0"/>
                                          </p:stCondLst>
                                        </p:cTn>
                                        <p:tgtEl>
                                          <p:spTgt spid="6">
                                            <p:txEl>
                                              <p:pRg st="4" end="4"/>
                                            </p:txEl>
                                          </p:spTgt>
                                        </p:tgtEl>
                                        <p:attrNameLst>
                                          <p:attrName>style.visibility</p:attrName>
                                        </p:attrNameLst>
                                      </p:cBhvr>
                                      <p:to>
                                        <p:strVal val="visible"/>
                                      </p:to>
                                    </p:set>
                                    <p:anim calcmode="lin" valueType="num">
                                      <p:cBhvr additive="base">
                                        <p:cTn id="7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accel="50000" decel="50000" fill="hold" grpId="0" nodeType="clickEffect">
                                  <p:stCondLst>
                                    <p:cond delay="0"/>
                                  </p:stCondLst>
                                  <p:childTnLst>
                                    <p:set>
                                      <p:cBhvr>
                                        <p:cTn id="84" dur="1" fill="hold">
                                          <p:stCondLst>
                                            <p:cond delay="0"/>
                                          </p:stCondLst>
                                        </p:cTn>
                                        <p:tgtEl>
                                          <p:spTgt spid="6">
                                            <p:txEl>
                                              <p:pRg st="5" end="5"/>
                                            </p:txEl>
                                          </p:spTgt>
                                        </p:tgtEl>
                                        <p:attrNameLst>
                                          <p:attrName>style.visibility</p:attrName>
                                        </p:attrNameLst>
                                      </p:cBhvr>
                                      <p:to>
                                        <p:strVal val="visible"/>
                                      </p:to>
                                    </p:set>
                                    <p:anim calcmode="lin" valueType="num">
                                      <p:cBhvr additive="base">
                                        <p:cTn id="8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Task 7</a:t>
            </a:r>
          </a:p>
        </p:txBody>
      </p:sp>
      <p:sp>
        <p:nvSpPr>
          <p:cNvPr id="5" name="Text Placeholder 4"/>
          <p:cNvSpPr>
            <a:spLocks noGrp="1"/>
          </p:cNvSpPr>
          <p:nvPr>
            <p:ph type="body" idx="1"/>
          </p:nvPr>
        </p:nvSpPr>
        <p:spPr/>
        <p:txBody>
          <a:bodyPr/>
          <a:lstStyle/>
          <a:p>
            <a:r>
              <a:rPr lang="en-GB" dirty="0"/>
              <a:t>Activity </a:t>
            </a:r>
          </a:p>
        </p:txBody>
      </p:sp>
      <p:sp>
        <p:nvSpPr>
          <p:cNvPr id="7" name="Text Placeholder 6"/>
          <p:cNvSpPr>
            <a:spLocks noGrp="1"/>
          </p:cNvSpPr>
          <p:nvPr>
            <p:ph type="body" sz="half" idx="3"/>
          </p:nvPr>
        </p:nvSpPr>
        <p:spPr/>
        <p:txBody>
          <a:bodyPr/>
          <a:lstStyle/>
          <a:p>
            <a:r>
              <a:rPr lang="en-GB" dirty="0"/>
              <a:t>Bedroom Checks</a:t>
            </a:r>
          </a:p>
        </p:txBody>
      </p:sp>
      <p:sp>
        <p:nvSpPr>
          <p:cNvPr id="6" name="Content Placeholder 5"/>
          <p:cNvSpPr>
            <a:spLocks noGrp="1"/>
          </p:cNvSpPr>
          <p:nvPr>
            <p:ph sz="quarter" idx="2"/>
          </p:nvPr>
        </p:nvSpPr>
        <p:spPr/>
        <p:txBody>
          <a:bodyPr/>
          <a:lstStyle/>
          <a:p>
            <a:r>
              <a:rPr lang="en-GB" dirty="0" err="1"/>
              <a:t>Pg</a:t>
            </a:r>
            <a:r>
              <a:rPr lang="en-GB" dirty="0"/>
              <a:t> 7</a:t>
            </a:r>
          </a:p>
        </p:txBody>
      </p:sp>
      <p:sp>
        <p:nvSpPr>
          <p:cNvPr id="8" name="Content Placeholder 7"/>
          <p:cNvSpPr>
            <a:spLocks noGrp="1"/>
          </p:cNvSpPr>
          <p:nvPr>
            <p:ph sz="quarter" idx="4"/>
          </p:nvPr>
        </p:nvSpPr>
        <p:spPr/>
        <p:txBody>
          <a:bodyPr/>
          <a:lstStyle/>
          <a:p>
            <a:r>
              <a:rPr lang="en-GB" dirty="0" err="1"/>
              <a:t>Pg</a:t>
            </a:r>
            <a:r>
              <a:rPr lang="en-GB" dirty="0"/>
              <a:t> 7</a:t>
            </a:r>
          </a:p>
        </p:txBody>
      </p:sp>
    </p:spTree>
    <p:extLst>
      <p:ext uri="{BB962C8B-B14F-4D97-AF65-F5344CB8AC3E}">
        <p14:creationId xmlns:p14="http://schemas.microsoft.com/office/powerpoint/2010/main" val="3151910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GB" b="1" dirty="0"/>
              <a:t>Howard, Gareth and Claudette case studies</a:t>
            </a:r>
          </a:p>
          <a:p>
            <a:pPr marL="109728" indent="0">
              <a:buNone/>
            </a:pPr>
            <a:r>
              <a:rPr lang="en-GB" b="1" dirty="0"/>
              <a:t>	What are your thoughts?</a:t>
            </a:r>
          </a:p>
          <a:p>
            <a:pPr marL="109728" indent="0">
              <a:buNone/>
            </a:pPr>
            <a:endParaRPr lang="en-GB" dirty="0"/>
          </a:p>
          <a:p>
            <a:r>
              <a:rPr lang="en-GB" dirty="0"/>
              <a:t>This does NOT mean that all SU should be treated the same</a:t>
            </a:r>
          </a:p>
          <a:p>
            <a:r>
              <a:rPr lang="en-GB" dirty="0"/>
              <a:t>It does mean that SU should expect to receive care and treatment according to their individual needs.</a:t>
            </a:r>
          </a:p>
          <a:p>
            <a:r>
              <a:rPr lang="en-GB" dirty="0"/>
              <a:t>There should be no favouritism</a:t>
            </a:r>
          </a:p>
          <a:p>
            <a:r>
              <a:rPr lang="en-GB" dirty="0"/>
              <a:t>All care workers have a responsibility to ensure that all SUs are not discriminated because of:</a:t>
            </a:r>
          </a:p>
          <a:p>
            <a:pPr lvl="1"/>
            <a:r>
              <a:rPr lang="en-GB" dirty="0"/>
              <a:t>Race (colour of their skin or language)</a:t>
            </a:r>
          </a:p>
          <a:p>
            <a:pPr lvl="1"/>
            <a:r>
              <a:rPr lang="en-GB" dirty="0"/>
              <a:t>Beliefs and culture</a:t>
            </a:r>
          </a:p>
          <a:p>
            <a:pPr lvl="1"/>
            <a:r>
              <a:rPr lang="en-GB" dirty="0"/>
              <a:t>Ability (e.g. having a disability)</a:t>
            </a:r>
          </a:p>
          <a:p>
            <a:pPr lvl="1"/>
            <a:r>
              <a:rPr lang="en-GB" dirty="0"/>
              <a:t>Age </a:t>
            </a:r>
          </a:p>
        </p:txBody>
      </p:sp>
      <p:sp>
        <p:nvSpPr>
          <p:cNvPr id="3" name="Title 2"/>
          <p:cNvSpPr>
            <a:spLocks noGrp="1"/>
          </p:cNvSpPr>
          <p:nvPr>
            <p:ph type="title"/>
          </p:nvPr>
        </p:nvSpPr>
        <p:spPr/>
        <p:txBody>
          <a:bodyPr>
            <a:normAutofit fontScale="90000"/>
          </a:bodyPr>
          <a:lstStyle/>
          <a:p>
            <a:r>
              <a:rPr lang="en-GB" dirty="0"/>
              <a:t>The right to equal and fair treatment</a:t>
            </a:r>
          </a:p>
        </p:txBody>
      </p:sp>
    </p:spTree>
    <p:extLst>
      <p:ext uri="{BB962C8B-B14F-4D97-AF65-F5344CB8AC3E}">
        <p14:creationId xmlns:p14="http://schemas.microsoft.com/office/powerpoint/2010/main" val="8567330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lgn="ctr">
              <a:buNone/>
            </a:pPr>
            <a:endParaRPr lang="en-GB" sz="7200"/>
          </a:p>
          <a:p>
            <a:pPr marL="109728" indent="0" algn="ctr">
              <a:buNone/>
            </a:pPr>
            <a:r>
              <a:rPr lang="en-GB" sz="7200" dirty="0"/>
              <a:t>Who is in the right?</a:t>
            </a:r>
          </a:p>
        </p:txBody>
      </p:sp>
      <p:sp>
        <p:nvSpPr>
          <p:cNvPr id="3" name="Title 2"/>
          <p:cNvSpPr>
            <a:spLocks noGrp="1"/>
          </p:cNvSpPr>
          <p:nvPr>
            <p:ph type="title"/>
          </p:nvPr>
        </p:nvSpPr>
        <p:spPr/>
        <p:txBody>
          <a:bodyPr/>
          <a:lstStyle/>
          <a:p>
            <a:r>
              <a:rPr lang="en-GB" dirty="0"/>
              <a:t>Lesson 2 - Starter to ponder…</a:t>
            </a:r>
          </a:p>
        </p:txBody>
      </p:sp>
    </p:spTree>
    <p:extLst>
      <p:ext uri="{BB962C8B-B14F-4D97-AF65-F5344CB8AC3E}">
        <p14:creationId xmlns:p14="http://schemas.microsoft.com/office/powerpoint/2010/main" val="432648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2667752"/>
          </a:xfrm>
        </p:spPr>
        <p:txBody>
          <a:bodyPr/>
          <a:lstStyle/>
          <a:p>
            <a:r>
              <a:rPr lang="en-GB" sz="1800" dirty="0"/>
              <a:t>Service users have rights – many of which are protected by law. If a service rights are not upheld, then the service user is able to take the matter to court where judges decide upon the outcome.</a:t>
            </a:r>
          </a:p>
          <a:p>
            <a:pPr>
              <a:buNone/>
            </a:pPr>
            <a:endParaRPr lang="en-GB" dirty="0"/>
          </a:p>
          <a:p>
            <a:endParaRPr lang="en-GB" dirty="0"/>
          </a:p>
        </p:txBody>
      </p:sp>
      <p:sp>
        <p:nvSpPr>
          <p:cNvPr id="3" name="Title 2"/>
          <p:cNvSpPr>
            <a:spLocks noGrp="1"/>
          </p:cNvSpPr>
          <p:nvPr>
            <p:ph type="title"/>
          </p:nvPr>
        </p:nvSpPr>
        <p:spPr/>
        <p:txBody>
          <a:bodyPr/>
          <a:lstStyle/>
          <a:p>
            <a:r>
              <a:rPr lang="en-GB" dirty="0"/>
              <a:t>The Rights of Service Users</a:t>
            </a:r>
          </a:p>
        </p:txBody>
      </p:sp>
      <p:sp>
        <p:nvSpPr>
          <p:cNvPr id="4" name="Text Box 4"/>
          <p:cNvSpPr txBox="1">
            <a:spLocks noChangeArrowheads="1"/>
          </p:cNvSpPr>
          <p:nvPr/>
        </p:nvSpPr>
        <p:spPr bwMode="auto">
          <a:xfrm>
            <a:off x="762000" y="5257800"/>
            <a:ext cx="8066087"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dirty="0"/>
              <a:t>Protecting service users rights can be as simple as protecting a service users:~</a:t>
            </a:r>
          </a:p>
          <a:p>
            <a:pPr algn="r">
              <a:buClr>
                <a:schemeClr val="accent1"/>
              </a:buClr>
              <a:buSzPct val="125000"/>
              <a:buFont typeface="Wingdings" pitchFamily="2" charset="2"/>
              <a:buChar char="ü"/>
            </a:pPr>
            <a:r>
              <a:rPr lang="en-GB" dirty="0"/>
              <a:t> right to wear what clothes they choose, </a:t>
            </a:r>
          </a:p>
          <a:p>
            <a:pPr algn="r">
              <a:buClr>
                <a:schemeClr val="accent1"/>
              </a:buClr>
              <a:buSzPct val="125000"/>
              <a:buFont typeface="Wingdings" pitchFamily="2" charset="2"/>
              <a:buChar char="ü"/>
            </a:pPr>
            <a:r>
              <a:rPr lang="en-GB" dirty="0"/>
              <a:t> right to choose what activities to take part in</a:t>
            </a:r>
          </a:p>
          <a:p>
            <a:pPr algn="r">
              <a:buClr>
                <a:schemeClr val="accent1"/>
              </a:buClr>
              <a:buSzPct val="125000"/>
              <a:buFont typeface="Wingdings" pitchFamily="2" charset="2"/>
              <a:buChar char="ü"/>
            </a:pPr>
            <a:r>
              <a:rPr lang="en-GB" dirty="0"/>
              <a:t> right to choose from a range of foods</a:t>
            </a:r>
            <a:endParaRPr lang="en-US" dirty="0"/>
          </a:p>
        </p:txBody>
      </p:sp>
      <p:pic>
        <p:nvPicPr>
          <p:cNvPr id="5" name="Picture 4"/>
          <p:cNvPicPr>
            <a:picLocks noChangeAspect="1"/>
          </p:cNvPicPr>
          <p:nvPr/>
        </p:nvPicPr>
        <p:blipFill>
          <a:blip r:embed="rId3"/>
          <a:srcRect l="37812" t="45000" r="17813" b="22222"/>
          <a:stretch>
            <a:fillRect/>
          </a:stretch>
        </p:blipFill>
        <p:spPr>
          <a:xfrm>
            <a:off x="1219200" y="2362200"/>
            <a:ext cx="6781800" cy="2817790"/>
          </a:xfrm>
          <a:prstGeom prst="rect">
            <a:avLst/>
          </a:prstGeom>
        </p:spPr>
      </p:pic>
    </p:spTree>
    <p:extLst>
      <p:ext uri="{BB962C8B-B14F-4D97-AF65-F5344CB8AC3E}">
        <p14:creationId xmlns:p14="http://schemas.microsoft.com/office/powerpoint/2010/main" val="534453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vert="horz" anchor="t">
            <a:noAutofit/>
          </a:bodyPr>
          <a:lstStyle/>
          <a:p>
            <a:r>
              <a:rPr lang="en-GB" sz="1600" dirty="0"/>
              <a:t>Sharing – giving and obtaining information.</a:t>
            </a:r>
          </a:p>
          <a:p>
            <a:r>
              <a:rPr lang="en-GB" sz="1600" dirty="0"/>
              <a:t>Asking for opinions, listening to others</a:t>
            </a:r>
          </a:p>
          <a:p>
            <a:r>
              <a:rPr lang="en-GB" sz="1600" dirty="0"/>
              <a:t>Making decisions as a result</a:t>
            </a:r>
          </a:p>
          <a:p>
            <a:r>
              <a:rPr lang="en-GB" sz="1600" dirty="0"/>
              <a:t>Empowers the SU and enables them to take control of their lives.</a:t>
            </a:r>
          </a:p>
          <a:p>
            <a:endParaRPr lang="en-GB" sz="1600" dirty="0"/>
          </a:p>
          <a:p>
            <a:r>
              <a:rPr lang="en-GB" sz="1600" dirty="0"/>
              <a:t>Example</a:t>
            </a:r>
          </a:p>
          <a:p>
            <a:pPr lvl="1"/>
            <a:r>
              <a:rPr lang="en-GB" sz="1600" dirty="0"/>
              <a:t>Treatments available to a SU</a:t>
            </a:r>
          </a:p>
          <a:p>
            <a:pPr lvl="2"/>
            <a:r>
              <a:rPr lang="en-GB" sz="1600" dirty="0"/>
              <a:t>What is available? </a:t>
            </a:r>
          </a:p>
          <a:p>
            <a:pPr lvl="2"/>
            <a:r>
              <a:rPr lang="en-GB" sz="1600" dirty="0"/>
              <a:t>Explaining each option</a:t>
            </a:r>
          </a:p>
          <a:p>
            <a:pPr lvl="2"/>
            <a:r>
              <a:rPr lang="en-GB" sz="1600" dirty="0"/>
              <a:t>Benefits and disadvantages</a:t>
            </a:r>
          </a:p>
          <a:p>
            <a:pPr lvl="2"/>
            <a:r>
              <a:rPr lang="en-GB" sz="1600" dirty="0"/>
              <a:t>Complementary or traditional medicine?</a:t>
            </a:r>
          </a:p>
          <a:p>
            <a:pPr lvl="2"/>
            <a:r>
              <a:rPr lang="en-GB" sz="1600" dirty="0"/>
              <a:t>The best treatment – making a decision</a:t>
            </a:r>
          </a:p>
          <a:p>
            <a:pPr marL="630936" lvl="2" indent="0">
              <a:buNone/>
            </a:pPr>
            <a:endParaRPr lang="en-GB" sz="1600" dirty="0"/>
          </a:p>
          <a:p>
            <a:pPr marL="630555" lvl="2" indent="0">
              <a:buNone/>
            </a:pPr>
            <a:r>
              <a:rPr lang="en-GB" sz="1600" b="1"/>
              <a:t>What are complementary therapies? </a:t>
            </a:r>
            <a:endParaRPr lang="en-GB" sz="1600" b="1">
              <a:cs typeface="Lucida Sans Unicode"/>
            </a:endParaRPr>
          </a:p>
          <a:p>
            <a:pPr marL="630936" lvl="2" indent="0">
              <a:buNone/>
            </a:pPr>
            <a:r>
              <a:rPr lang="en-GB" sz="1600" dirty="0"/>
              <a:t>Design an information sheet to tell people what they are, who would they benefit, and how they help a service user.</a:t>
            </a:r>
          </a:p>
        </p:txBody>
      </p:sp>
      <p:sp>
        <p:nvSpPr>
          <p:cNvPr id="3" name="Title 2"/>
          <p:cNvSpPr>
            <a:spLocks noGrp="1"/>
          </p:cNvSpPr>
          <p:nvPr>
            <p:ph type="title"/>
          </p:nvPr>
        </p:nvSpPr>
        <p:spPr/>
        <p:txBody>
          <a:bodyPr/>
          <a:lstStyle/>
          <a:p>
            <a:r>
              <a:rPr lang="en-GB" dirty="0"/>
              <a:t>The right to consultation</a:t>
            </a:r>
          </a:p>
        </p:txBody>
      </p:sp>
    </p:spTree>
    <p:extLst>
      <p:ext uri="{BB962C8B-B14F-4D97-AF65-F5344CB8AC3E}">
        <p14:creationId xmlns:p14="http://schemas.microsoft.com/office/powerpoint/2010/main" val="11495677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To make people feel valued/raise self-esteem</a:t>
            </a:r>
            <a:endParaRPr lang="en-GB" dirty="0"/>
          </a:p>
          <a:p>
            <a:r>
              <a:rPr lang="en-US" dirty="0"/>
              <a:t>To empower</a:t>
            </a:r>
            <a:endParaRPr lang="en-GB" dirty="0"/>
          </a:p>
          <a:p>
            <a:r>
              <a:rPr lang="en-US" dirty="0"/>
              <a:t>To instill confidence and trust</a:t>
            </a:r>
            <a:endParaRPr lang="en-GB" dirty="0"/>
          </a:p>
          <a:p>
            <a:r>
              <a:rPr lang="en-US" dirty="0"/>
              <a:t>To feel safe</a:t>
            </a:r>
            <a:endParaRPr lang="en-GB" dirty="0"/>
          </a:p>
          <a:p>
            <a:r>
              <a:rPr lang="en-US" dirty="0"/>
              <a:t>To equality of access to services/treatments</a:t>
            </a:r>
            <a:endParaRPr lang="en-GB" dirty="0"/>
          </a:p>
          <a:p>
            <a:r>
              <a:rPr lang="en-US" dirty="0"/>
              <a:t>To have your individual needs met</a:t>
            </a:r>
            <a:r>
              <a:rPr lang="en-GB" dirty="0"/>
              <a:t> </a:t>
            </a:r>
            <a:endParaRPr lang="en-US" dirty="0"/>
          </a:p>
        </p:txBody>
      </p:sp>
      <p:sp>
        <p:nvSpPr>
          <p:cNvPr id="3" name="Title 2"/>
          <p:cNvSpPr>
            <a:spLocks noGrp="1"/>
          </p:cNvSpPr>
          <p:nvPr>
            <p:ph type="title"/>
          </p:nvPr>
        </p:nvSpPr>
        <p:spPr>
          <a:xfrm>
            <a:off x="457200" y="274638"/>
            <a:ext cx="8229600" cy="1401762"/>
          </a:xfrm>
        </p:spPr>
        <p:txBody>
          <a:bodyPr>
            <a:normAutofit fontScale="90000"/>
          </a:bodyPr>
          <a:lstStyle/>
          <a:p>
            <a:r>
              <a:rPr lang="en-US" dirty="0"/>
              <a:t>Why it is important to maintain individuals rights</a:t>
            </a:r>
            <a:br>
              <a:rPr lang="en-GB" dirty="0"/>
            </a:b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47415205"/>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normAutofit fontScale="90000"/>
          </a:bodyPr>
          <a:lstStyle/>
          <a:p>
            <a:r>
              <a:rPr lang="en-GB" dirty="0"/>
              <a:t>How we can support service users to maintain their rights</a:t>
            </a:r>
          </a:p>
        </p:txBody>
      </p:sp>
    </p:spTree>
    <p:extLst>
      <p:ext uri="{BB962C8B-B14F-4D97-AF65-F5344CB8AC3E}">
        <p14:creationId xmlns:p14="http://schemas.microsoft.com/office/powerpoint/2010/main" val="3057436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00085943"/>
              </p:ext>
            </p:extLst>
          </p:nvPr>
        </p:nvGraphicFramePr>
        <p:xfrm>
          <a:off x="467544" y="1196752"/>
          <a:ext cx="8229600" cy="5276969"/>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1142984">
                <a:tc>
                  <a:txBody>
                    <a:bodyPr/>
                    <a:lstStyle/>
                    <a:p>
                      <a:pPr algn="ctr"/>
                      <a:r>
                        <a:rPr lang="en-GB" dirty="0"/>
                        <a:t>Influencing Skill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How they can provide support when communicating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62205">
                <a:tc>
                  <a:txBody>
                    <a:bodyPr/>
                    <a:lstStyle/>
                    <a:p>
                      <a:r>
                        <a:rPr lang="en-GB" sz="1600" dirty="0"/>
                        <a:t>Pace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t>Speaking at</a:t>
                      </a:r>
                      <a:r>
                        <a:rPr lang="en-GB" sz="1600" baseline="0" dirty="0"/>
                        <a:t> a speed that is appropriate, helps SU to follow what is being said.</a:t>
                      </a:r>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62205">
                <a:tc>
                  <a:txBody>
                    <a:bodyPr/>
                    <a:lstStyle/>
                    <a:p>
                      <a:r>
                        <a:rPr lang="en-GB" sz="1600" dirty="0"/>
                        <a:t>Tone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62205">
                <a:tc>
                  <a:txBody>
                    <a:bodyPr/>
                    <a:lstStyle/>
                    <a:p>
                      <a:r>
                        <a:rPr lang="en-GB" sz="1600" dirty="0"/>
                        <a:t>Vocabulary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62205">
                <a:tc>
                  <a:txBody>
                    <a:bodyPr/>
                    <a:lstStyle/>
                    <a:p>
                      <a:r>
                        <a:rPr lang="en-GB" sz="1600" dirty="0"/>
                        <a:t>Body Language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62205">
                <a:tc>
                  <a:txBody>
                    <a:bodyPr/>
                    <a:lstStyle/>
                    <a:p>
                      <a:r>
                        <a:rPr lang="en-GB" sz="1600" dirty="0"/>
                        <a:t>Listening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62205">
                <a:tc>
                  <a:txBody>
                    <a:bodyPr/>
                    <a:lstStyle/>
                    <a:p>
                      <a:r>
                        <a:rPr lang="en-GB" sz="1600" dirty="0"/>
                        <a:t>Appearance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 name="Title 2"/>
          <p:cNvSpPr>
            <a:spLocks noGrp="1"/>
          </p:cNvSpPr>
          <p:nvPr>
            <p:ph type="title"/>
          </p:nvPr>
        </p:nvSpPr>
        <p:spPr>
          <a:xfrm>
            <a:off x="467544" y="188640"/>
            <a:ext cx="8229600" cy="1143000"/>
          </a:xfrm>
        </p:spPr>
        <p:txBody>
          <a:bodyPr>
            <a:noAutofit/>
          </a:bodyPr>
          <a:lstStyle/>
          <a:p>
            <a:r>
              <a:rPr lang="en-GB" sz="3200" dirty="0"/>
              <a:t>Task 8 - Using effective communication</a:t>
            </a:r>
            <a:br>
              <a:rPr lang="en-GB" sz="3200" dirty="0"/>
            </a:br>
            <a:r>
              <a:rPr lang="en-GB" sz="3200" dirty="0"/>
              <a:t>Complete the table below</a:t>
            </a:r>
          </a:p>
        </p:txBody>
      </p:sp>
    </p:spTree>
    <p:extLst>
      <p:ext uri="{BB962C8B-B14F-4D97-AF65-F5344CB8AC3E}">
        <p14:creationId xmlns:p14="http://schemas.microsoft.com/office/powerpoint/2010/main" val="2601723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If information is to be useful it needs to be up-to-date</a:t>
            </a:r>
          </a:p>
          <a:p>
            <a:r>
              <a:rPr lang="en-GB" dirty="0"/>
              <a:t>SU could become distressed</a:t>
            </a:r>
          </a:p>
          <a:p>
            <a:pPr marL="109728" indent="0">
              <a:buNone/>
            </a:pPr>
            <a:endParaRPr lang="en-GB" dirty="0"/>
          </a:p>
          <a:p>
            <a:r>
              <a:rPr lang="en-GB" dirty="0"/>
              <a:t>All information should be:</a:t>
            </a:r>
          </a:p>
          <a:p>
            <a:pPr lvl="1"/>
            <a:r>
              <a:rPr lang="en-GB" dirty="0"/>
              <a:t>Relevant</a:t>
            </a:r>
          </a:p>
          <a:p>
            <a:pPr lvl="1"/>
            <a:r>
              <a:rPr lang="en-GB" dirty="0"/>
              <a:t>Useful</a:t>
            </a:r>
          </a:p>
          <a:p>
            <a:pPr lvl="1"/>
            <a:r>
              <a:rPr lang="en-GB" dirty="0"/>
              <a:t>Understood</a:t>
            </a:r>
          </a:p>
          <a:p>
            <a:pPr lvl="1"/>
            <a:r>
              <a:rPr lang="en-GB" dirty="0"/>
              <a:t>Appropriate time</a:t>
            </a:r>
          </a:p>
        </p:txBody>
      </p:sp>
      <p:sp>
        <p:nvSpPr>
          <p:cNvPr id="3" name="Title 2"/>
          <p:cNvSpPr>
            <a:spLocks noGrp="1"/>
          </p:cNvSpPr>
          <p:nvPr>
            <p:ph type="title"/>
          </p:nvPr>
        </p:nvSpPr>
        <p:spPr/>
        <p:txBody>
          <a:bodyPr/>
          <a:lstStyle/>
          <a:p>
            <a:r>
              <a:rPr lang="en-GB" dirty="0"/>
              <a:t>Giving up to date information</a:t>
            </a:r>
          </a:p>
        </p:txBody>
      </p:sp>
    </p:spTree>
    <p:extLst>
      <p:ext uri="{BB962C8B-B14F-4D97-AF65-F5344CB8AC3E}">
        <p14:creationId xmlns:p14="http://schemas.microsoft.com/office/powerpoint/2010/main" val="3060357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29940544"/>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normAutofit fontScale="90000"/>
          </a:bodyPr>
          <a:lstStyle/>
          <a:p>
            <a:r>
              <a:rPr lang="en-GB" dirty="0"/>
              <a:t>Speaking on behalf of service users – use of an advocate?</a:t>
            </a:r>
          </a:p>
        </p:txBody>
      </p:sp>
    </p:spTree>
    <p:extLst>
      <p:ext uri="{BB962C8B-B14F-4D97-AF65-F5344CB8AC3E}">
        <p14:creationId xmlns:p14="http://schemas.microsoft.com/office/powerpoint/2010/main" val="3304266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107911"/>
          </a:xfrm>
        </p:spPr>
        <p:txBody>
          <a:bodyPr>
            <a:normAutofit fontScale="77500" lnSpcReduction="20000"/>
          </a:bodyPr>
          <a:lstStyle/>
          <a:p>
            <a:r>
              <a:rPr lang="en-GB" dirty="0"/>
              <a:t>What is the role of the following organisations?</a:t>
            </a:r>
          </a:p>
          <a:p>
            <a:pPr lvl="1"/>
            <a:r>
              <a:rPr lang="en-GB" dirty="0"/>
              <a:t>Social Service Department</a:t>
            </a:r>
          </a:p>
          <a:p>
            <a:pPr lvl="1"/>
            <a:r>
              <a:rPr lang="en-GB" dirty="0"/>
              <a:t>Voluntary organisations</a:t>
            </a:r>
          </a:p>
          <a:p>
            <a:pPr lvl="1"/>
            <a:r>
              <a:rPr lang="en-GB" dirty="0"/>
              <a:t>NHS</a:t>
            </a:r>
          </a:p>
          <a:p>
            <a:pPr lvl="1"/>
            <a:r>
              <a:rPr lang="en-GB" dirty="0"/>
              <a:t>NHS Direct</a:t>
            </a:r>
          </a:p>
          <a:p>
            <a:pPr lvl="1"/>
            <a:r>
              <a:rPr lang="en-GB" dirty="0"/>
              <a:t>Local Library</a:t>
            </a:r>
          </a:p>
          <a:p>
            <a:pPr lvl="1"/>
            <a:r>
              <a:rPr lang="en-GB" dirty="0"/>
              <a:t>The Patient’s Forum</a:t>
            </a:r>
          </a:p>
          <a:p>
            <a:pPr lvl="1"/>
            <a:r>
              <a:rPr lang="en-GB" dirty="0"/>
              <a:t>The Internet </a:t>
            </a:r>
          </a:p>
          <a:p>
            <a:pPr marL="393192" lvl="1" indent="0">
              <a:buNone/>
            </a:pPr>
            <a:endParaRPr lang="en-GB" dirty="0"/>
          </a:p>
          <a:p>
            <a:r>
              <a:rPr lang="en-GB" dirty="0"/>
              <a:t>What information do they give out?</a:t>
            </a:r>
          </a:p>
          <a:p>
            <a:r>
              <a:rPr lang="en-GB" dirty="0"/>
              <a:t>How can they help?</a:t>
            </a:r>
          </a:p>
          <a:p>
            <a:endParaRPr lang="en-GB" dirty="0"/>
          </a:p>
          <a:p>
            <a:r>
              <a:rPr lang="en-GB" dirty="0"/>
              <a:t>Complete a table with the information. Search the internet for key information</a:t>
            </a:r>
          </a:p>
        </p:txBody>
      </p:sp>
      <p:sp>
        <p:nvSpPr>
          <p:cNvPr id="3" name="Title 2"/>
          <p:cNvSpPr>
            <a:spLocks noGrp="1"/>
          </p:cNvSpPr>
          <p:nvPr>
            <p:ph type="title"/>
          </p:nvPr>
        </p:nvSpPr>
        <p:spPr/>
        <p:txBody>
          <a:bodyPr/>
          <a:lstStyle/>
          <a:p>
            <a:r>
              <a:rPr lang="en-GB" dirty="0"/>
              <a:t>Task 9 </a:t>
            </a:r>
          </a:p>
        </p:txBody>
      </p:sp>
    </p:spTree>
    <p:extLst>
      <p:ext uri="{BB962C8B-B14F-4D97-AF65-F5344CB8AC3E}">
        <p14:creationId xmlns:p14="http://schemas.microsoft.com/office/powerpoint/2010/main" val="1956025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10896492"/>
              </p:ext>
            </p:extLst>
          </p:nvPr>
        </p:nvGraphicFramePr>
        <p:xfrm>
          <a:off x="539553" y="476672"/>
          <a:ext cx="8208912" cy="5400600"/>
        </p:xfrm>
        <a:graphic>
          <a:graphicData uri="http://schemas.openxmlformats.org/drawingml/2006/table">
            <a:tbl>
              <a:tblPr firstRow="1" bandRow="1">
                <a:tableStyleId>{5C22544A-7EE6-4342-B048-85BDC9FD1C3A}</a:tableStyleId>
              </a:tblPr>
              <a:tblGrid>
                <a:gridCol w="2052228">
                  <a:extLst>
                    <a:ext uri="{9D8B030D-6E8A-4147-A177-3AD203B41FA5}">
                      <a16:colId xmlns:a16="http://schemas.microsoft.com/office/drawing/2014/main" val="20000"/>
                    </a:ext>
                  </a:extLst>
                </a:gridCol>
                <a:gridCol w="2052228">
                  <a:extLst>
                    <a:ext uri="{9D8B030D-6E8A-4147-A177-3AD203B41FA5}">
                      <a16:colId xmlns:a16="http://schemas.microsoft.com/office/drawing/2014/main" val="20001"/>
                    </a:ext>
                  </a:extLst>
                </a:gridCol>
                <a:gridCol w="2052228">
                  <a:extLst>
                    <a:ext uri="{9D8B030D-6E8A-4147-A177-3AD203B41FA5}">
                      <a16:colId xmlns:a16="http://schemas.microsoft.com/office/drawing/2014/main" val="20002"/>
                    </a:ext>
                  </a:extLst>
                </a:gridCol>
                <a:gridCol w="2052228">
                  <a:extLst>
                    <a:ext uri="{9D8B030D-6E8A-4147-A177-3AD203B41FA5}">
                      <a16:colId xmlns:a16="http://schemas.microsoft.com/office/drawing/2014/main" val="20003"/>
                    </a:ext>
                  </a:extLst>
                </a:gridCol>
              </a:tblGrid>
              <a:tr h="900100">
                <a:tc>
                  <a:txBody>
                    <a:bodyPr/>
                    <a:lstStyle/>
                    <a:p>
                      <a:pPr algn="ctr"/>
                      <a:r>
                        <a:rPr lang="en-GB" dirty="0"/>
                        <a:t>Department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Role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How</a:t>
                      </a:r>
                      <a:r>
                        <a:rPr lang="en-GB" baseline="0" dirty="0"/>
                        <a:t> they can help?</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00100">
                <a:tc>
                  <a:txBody>
                    <a:bodyPr/>
                    <a:lstStyle/>
                    <a:p>
                      <a:r>
                        <a:rPr lang="en-GB" dirty="0"/>
                        <a:t>Social Services Department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001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001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001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90010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683289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a:t>Complaints procedure – how do service users get to know?</a:t>
            </a:r>
          </a:p>
          <a:p>
            <a:endParaRPr lang="en-GB" dirty="0"/>
          </a:p>
        </p:txBody>
      </p:sp>
      <p:sp>
        <p:nvSpPr>
          <p:cNvPr id="3" name="Title 2"/>
          <p:cNvSpPr>
            <a:spLocks noGrp="1"/>
          </p:cNvSpPr>
          <p:nvPr>
            <p:ph type="title"/>
          </p:nvPr>
        </p:nvSpPr>
        <p:spPr/>
        <p:txBody>
          <a:bodyPr>
            <a:normAutofit fontScale="90000"/>
          </a:bodyPr>
          <a:lstStyle/>
          <a:p>
            <a:r>
              <a:rPr lang="en-GB" dirty="0"/>
              <a:t>Providing information on complaints procedures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564904"/>
            <a:ext cx="4686300"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754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If they are dealt with quickly and taken seriously, trusting relationships are likely to be maintained.</a:t>
            </a:r>
          </a:p>
          <a:p>
            <a:r>
              <a:rPr lang="en-GB" dirty="0"/>
              <a:t>If </a:t>
            </a:r>
            <a:r>
              <a:rPr lang="en-GB"/>
              <a:t>left not dealt </a:t>
            </a:r>
            <a:r>
              <a:rPr lang="en-GB" dirty="0"/>
              <a:t>with, it could cause poor relationships as well as the physical and emotional effects such as anxiety, withdrawal symptoms, low self-esteem, headaches and feeling unwell</a:t>
            </a:r>
          </a:p>
          <a:p>
            <a:endParaRPr lang="en-GB" dirty="0"/>
          </a:p>
        </p:txBody>
      </p:sp>
      <p:sp>
        <p:nvSpPr>
          <p:cNvPr id="3" name="Title 2"/>
          <p:cNvSpPr>
            <a:spLocks noGrp="1"/>
          </p:cNvSpPr>
          <p:nvPr>
            <p:ph type="title"/>
          </p:nvPr>
        </p:nvSpPr>
        <p:spPr/>
        <p:txBody>
          <a:bodyPr/>
          <a:lstStyle/>
          <a:p>
            <a:r>
              <a:rPr lang="en-GB" dirty="0"/>
              <a:t>Consequences</a:t>
            </a:r>
          </a:p>
        </p:txBody>
      </p:sp>
    </p:spTree>
    <p:extLst>
      <p:ext uri="{BB962C8B-B14F-4D97-AF65-F5344CB8AC3E}">
        <p14:creationId xmlns:p14="http://schemas.microsoft.com/office/powerpoint/2010/main" val="2052180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99243732"/>
              </p:ext>
            </p:extLst>
          </p:nvPr>
        </p:nvGraphicFramePr>
        <p:xfrm>
          <a:off x="457200" y="1481138"/>
          <a:ext cx="8229600" cy="5078190"/>
        </p:xfrm>
        <a:graphic>
          <a:graphicData uri="http://schemas.openxmlformats.org/drawingml/2006/table">
            <a:tbl>
              <a:tblPr firstRow="1" bandRow="1">
                <a:tableStyleId>{5C22544A-7EE6-4342-B048-85BDC9FD1C3A}</a:tableStyleId>
              </a:tblPr>
              <a:tblGrid>
                <a:gridCol w="3106688">
                  <a:extLst>
                    <a:ext uri="{9D8B030D-6E8A-4147-A177-3AD203B41FA5}">
                      <a16:colId xmlns:a16="http://schemas.microsoft.com/office/drawing/2014/main" val="20000"/>
                    </a:ext>
                  </a:extLst>
                </a:gridCol>
                <a:gridCol w="5122912">
                  <a:extLst>
                    <a:ext uri="{9D8B030D-6E8A-4147-A177-3AD203B41FA5}">
                      <a16:colId xmlns:a16="http://schemas.microsoft.com/office/drawing/2014/main" val="20001"/>
                    </a:ext>
                  </a:extLst>
                </a:gridCol>
              </a:tblGrid>
              <a:tr h="1371798">
                <a:tc>
                  <a:txBody>
                    <a:bodyPr/>
                    <a:lstStyle/>
                    <a:p>
                      <a:pPr algn="ctr"/>
                      <a:r>
                        <a:rPr lang="en-GB" dirty="0"/>
                        <a:t>The rights of service users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t>Examples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17732">
                <a:tc>
                  <a:txBody>
                    <a:bodyPr/>
                    <a:lstStyle/>
                    <a:p>
                      <a:r>
                        <a:rPr lang="en-GB" dirty="0"/>
                        <a:t>Own GP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17732">
                <a:tc>
                  <a:txBody>
                    <a:bodyPr/>
                    <a:lstStyle/>
                    <a:p>
                      <a:r>
                        <a:rPr lang="en-GB" dirty="0"/>
                        <a:t>Choice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17732">
                <a:tc>
                  <a:txBody>
                    <a:bodyPr/>
                    <a:lstStyle/>
                    <a:p>
                      <a:r>
                        <a:rPr lang="en-GB" dirty="0"/>
                        <a:t>Confidentiality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17732">
                <a:tc>
                  <a:txBody>
                    <a:bodyPr/>
                    <a:lstStyle/>
                    <a:p>
                      <a:r>
                        <a:rPr lang="en-GB" dirty="0"/>
                        <a:t>Protection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17732">
                <a:tc>
                  <a:txBody>
                    <a:bodyPr/>
                    <a:lstStyle/>
                    <a:p>
                      <a:r>
                        <a:rPr lang="en-GB" dirty="0"/>
                        <a:t>Equal and Fair 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17732">
                <a:tc>
                  <a:txBody>
                    <a:bodyPr/>
                    <a:lstStyle/>
                    <a:p>
                      <a:r>
                        <a:rPr lang="en-GB" dirty="0"/>
                        <a:t>Consultation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 name="Title 2"/>
          <p:cNvSpPr>
            <a:spLocks noGrp="1"/>
          </p:cNvSpPr>
          <p:nvPr>
            <p:ph type="title"/>
          </p:nvPr>
        </p:nvSpPr>
        <p:spPr>
          <a:xfrm>
            <a:off x="395536" y="260648"/>
            <a:ext cx="8229600" cy="1143000"/>
          </a:xfrm>
        </p:spPr>
        <p:txBody>
          <a:bodyPr/>
          <a:lstStyle/>
          <a:p>
            <a:r>
              <a:rPr lang="en-GB" dirty="0"/>
              <a:t>Task 1- What does this mean?</a:t>
            </a:r>
          </a:p>
        </p:txBody>
      </p:sp>
    </p:spTree>
    <p:extLst>
      <p:ext uri="{BB962C8B-B14F-4D97-AF65-F5344CB8AC3E}">
        <p14:creationId xmlns:p14="http://schemas.microsoft.com/office/powerpoint/2010/main" val="3338324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Compare 4 organisations.</a:t>
            </a:r>
          </a:p>
          <a:p>
            <a:endParaRPr lang="en-GB" dirty="0"/>
          </a:p>
          <a:p>
            <a:r>
              <a:rPr lang="en-GB" dirty="0"/>
              <a:t>What is their complaints procedure?</a:t>
            </a:r>
          </a:p>
          <a:p>
            <a:endParaRPr lang="en-GB" dirty="0"/>
          </a:p>
          <a:p>
            <a:r>
              <a:rPr lang="en-GB" dirty="0"/>
              <a:t>Write a summary about each organisation and how it deals with complaints.</a:t>
            </a:r>
          </a:p>
        </p:txBody>
      </p:sp>
      <p:sp>
        <p:nvSpPr>
          <p:cNvPr id="3" name="Title 2"/>
          <p:cNvSpPr>
            <a:spLocks noGrp="1"/>
          </p:cNvSpPr>
          <p:nvPr>
            <p:ph type="title"/>
          </p:nvPr>
        </p:nvSpPr>
        <p:spPr/>
        <p:txBody>
          <a:bodyPr/>
          <a:lstStyle/>
          <a:p>
            <a:r>
              <a:rPr lang="en-GB" dirty="0"/>
              <a:t>Complaints</a:t>
            </a:r>
          </a:p>
        </p:txBody>
      </p:sp>
    </p:spTree>
    <p:extLst>
      <p:ext uri="{BB962C8B-B14F-4D97-AF65-F5344CB8AC3E}">
        <p14:creationId xmlns:p14="http://schemas.microsoft.com/office/powerpoint/2010/main" val="13123943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GB" dirty="0">
                <a:hlinkClick r:id="rId2"/>
              </a:rPr>
              <a:t>http://www.tes.co.uk/teaching-resource/Gender-stereotyping-video-6121419/</a:t>
            </a:r>
            <a:endParaRPr lang="en-GB" dirty="0"/>
          </a:p>
          <a:p>
            <a:r>
              <a:rPr lang="en-GB" dirty="0"/>
              <a:t>Jane Elliot – Blue Eyes, Brown eyes experiment (1 hour)</a:t>
            </a:r>
          </a:p>
          <a:p>
            <a:r>
              <a:rPr lang="en-GB" dirty="0">
                <a:hlinkClick r:id="rId3"/>
              </a:rPr>
              <a:t>http://topdocumentaryfilms.com/a-class-divided/</a:t>
            </a:r>
            <a:endParaRPr lang="en-GB" dirty="0"/>
          </a:p>
          <a:p>
            <a:pPr marL="109728" indent="0">
              <a:buNone/>
            </a:pPr>
            <a:endParaRPr lang="en-GB" dirty="0"/>
          </a:p>
          <a:p>
            <a:r>
              <a:rPr lang="en-GB" dirty="0"/>
              <a:t>Discriminatory behaviour is behaviour that results from having attitudes that are biased and which causes a person to treat another person differently because of something about them. For example, because of their race or gender or because they have a disability.</a:t>
            </a:r>
          </a:p>
          <a:p>
            <a:r>
              <a:rPr lang="en-GB" dirty="0"/>
              <a:t>Challenging discriminatory behaviour means not letting such behaviour happen without some form of action.</a:t>
            </a:r>
          </a:p>
          <a:p>
            <a:r>
              <a:rPr lang="en-GB" dirty="0"/>
              <a:t>Knowing what to do and how to challenge people who act in a discriminatory way is important for care workers.</a:t>
            </a:r>
          </a:p>
        </p:txBody>
      </p:sp>
      <p:sp>
        <p:nvSpPr>
          <p:cNvPr id="3" name="Title 2"/>
          <p:cNvSpPr>
            <a:spLocks noGrp="1"/>
          </p:cNvSpPr>
          <p:nvPr>
            <p:ph type="title"/>
          </p:nvPr>
        </p:nvSpPr>
        <p:spPr/>
        <p:txBody>
          <a:bodyPr>
            <a:normAutofit fontScale="90000"/>
          </a:bodyPr>
          <a:lstStyle/>
          <a:p>
            <a:r>
              <a:rPr lang="en-GB" dirty="0"/>
              <a:t>Challenging discriminatory behaviour</a:t>
            </a:r>
          </a:p>
        </p:txBody>
      </p:sp>
    </p:spTree>
    <p:extLst>
      <p:ext uri="{BB962C8B-B14F-4D97-AF65-F5344CB8AC3E}">
        <p14:creationId xmlns:p14="http://schemas.microsoft.com/office/powerpoint/2010/main" val="1531673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0786" y="1268759"/>
            <a:ext cx="3806924" cy="4874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p:cNvSpPr>
            <a:spLocks noGrp="1"/>
          </p:cNvSpPr>
          <p:nvPr>
            <p:ph idx="1"/>
          </p:nvPr>
        </p:nvSpPr>
        <p:spPr>
          <a:xfrm>
            <a:off x="457200" y="1481328"/>
            <a:ext cx="4186808" cy="4525963"/>
          </a:xfrm>
        </p:spPr>
        <p:txBody>
          <a:bodyPr/>
          <a:lstStyle/>
          <a:p>
            <a:r>
              <a:rPr lang="en-GB" dirty="0"/>
              <a:t>Speak out immediately</a:t>
            </a:r>
          </a:p>
          <a:p>
            <a:r>
              <a:rPr lang="en-GB" dirty="0"/>
              <a:t>Reporting the behaviour to a supervisor</a:t>
            </a:r>
          </a:p>
          <a:p>
            <a:r>
              <a:rPr lang="en-GB" dirty="0"/>
              <a:t>Intervening if there is an immediate risk.</a:t>
            </a:r>
          </a:p>
        </p:txBody>
      </p:sp>
      <p:sp>
        <p:nvSpPr>
          <p:cNvPr id="9" name="Title 8"/>
          <p:cNvSpPr>
            <a:spLocks noGrp="1"/>
          </p:cNvSpPr>
          <p:nvPr>
            <p:ph type="title"/>
          </p:nvPr>
        </p:nvSpPr>
        <p:spPr>
          <a:xfrm>
            <a:off x="457200" y="274638"/>
            <a:ext cx="3538736" cy="1143000"/>
          </a:xfrm>
        </p:spPr>
        <p:txBody>
          <a:bodyPr/>
          <a:lstStyle/>
          <a:p>
            <a:r>
              <a:rPr lang="en-GB" dirty="0"/>
              <a:t>What to do…</a:t>
            </a:r>
          </a:p>
        </p:txBody>
      </p:sp>
      <p:sp>
        <p:nvSpPr>
          <p:cNvPr id="12" name="Title 8"/>
          <p:cNvSpPr txBox="1">
            <a:spLocks/>
          </p:cNvSpPr>
          <p:nvPr/>
        </p:nvSpPr>
        <p:spPr>
          <a:xfrm>
            <a:off x="4788024" y="260648"/>
            <a:ext cx="4032448" cy="1143000"/>
          </a:xfrm>
          <a:prstGeom prst="rect">
            <a:avLst/>
          </a:prstGeom>
        </p:spPr>
        <p:txBody>
          <a:bodyPr vert="horz" rtlCol="0" anchor="ctr">
            <a:normAutofit fontScale="925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r>
              <a:rPr lang="en-GB" dirty="0"/>
              <a:t>Quality Practice</a:t>
            </a:r>
          </a:p>
        </p:txBody>
      </p:sp>
    </p:spTree>
    <p:extLst>
      <p:ext uri="{BB962C8B-B14F-4D97-AF65-F5344CB8AC3E}">
        <p14:creationId xmlns:p14="http://schemas.microsoft.com/office/powerpoint/2010/main" val="303122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Maintaining rights – a review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03263672"/>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3676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What does that mean?</a:t>
            </a:r>
          </a:p>
        </p:txBody>
      </p:sp>
      <p:sp>
        <p:nvSpPr>
          <p:cNvPr id="4" name="Text Box 2"/>
          <p:cNvSpPr txBox="1">
            <a:spLocks noChangeArrowheads="1"/>
          </p:cNvSpPr>
          <p:nvPr/>
        </p:nvSpPr>
        <p:spPr bwMode="auto">
          <a:xfrm>
            <a:off x="467544" y="1484784"/>
            <a:ext cx="8208912" cy="2308324"/>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0"/>
              </a:spcBef>
              <a:spcAft>
                <a:spcPct val="100000"/>
              </a:spcAft>
            </a:pPr>
            <a:r>
              <a:rPr lang="en-GB" dirty="0"/>
              <a:t>The service user’s right to choose appropriate health, social or early years care must be considered at all times. </a:t>
            </a:r>
          </a:p>
          <a:p>
            <a:pPr>
              <a:spcBef>
                <a:spcPct val="0"/>
              </a:spcBef>
              <a:spcAft>
                <a:spcPct val="100000"/>
              </a:spcAft>
            </a:pPr>
            <a:r>
              <a:rPr lang="en-GB" dirty="0"/>
              <a:t>A good care provider is able to inform the care user of alternative approaches, (like acupuncture), as well as mainstream care, (like chemotherapy), which may be available. The care user is then empowered and able to make educated decisions about their own care programme.</a:t>
            </a:r>
          </a:p>
        </p:txBody>
      </p:sp>
      <p:sp>
        <p:nvSpPr>
          <p:cNvPr id="5" name="Text Box 4"/>
          <p:cNvSpPr txBox="1">
            <a:spLocks noChangeArrowheads="1"/>
          </p:cNvSpPr>
          <p:nvPr/>
        </p:nvSpPr>
        <p:spPr bwMode="auto">
          <a:xfrm>
            <a:off x="538931" y="3807259"/>
            <a:ext cx="8137525" cy="203132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spcAft>
                <a:spcPct val="100000"/>
              </a:spcAft>
            </a:pPr>
            <a:r>
              <a:rPr lang="en-GB" dirty="0"/>
              <a:t>The care provider must communicate information about alternative approaches without any bias and in a way that the care user can understand.</a:t>
            </a:r>
          </a:p>
          <a:p>
            <a:pPr>
              <a:spcBef>
                <a:spcPct val="0"/>
              </a:spcBef>
              <a:spcAft>
                <a:spcPct val="100000"/>
              </a:spcAft>
            </a:pPr>
            <a:r>
              <a:rPr lang="en-GB" dirty="0"/>
              <a:t>To do this care providers should ensure that they stay up to date with new developments and approaches to care in the field in which they work.</a:t>
            </a:r>
            <a:r>
              <a:rPr lang="en-GB" dirty="0">
                <a:effectLst>
                  <a:outerShdw blurRad="38100" dist="38100" dir="2700000" algn="tl">
                    <a:srgbClr val="000000"/>
                  </a:outerShdw>
                </a:effectLst>
              </a:rPr>
              <a:t> </a:t>
            </a:r>
          </a:p>
        </p:txBody>
      </p:sp>
    </p:spTree>
    <p:extLst>
      <p:ext uri="{BB962C8B-B14F-4D97-AF65-F5344CB8AC3E}">
        <p14:creationId xmlns:p14="http://schemas.microsoft.com/office/powerpoint/2010/main" val="322681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childTnLst>
                          </p:cTn>
                        </p:par>
                        <p:par>
                          <p:cTn id="13" fill="hold">
                            <p:stCondLst>
                              <p:cond delay="1000"/>
                            </p:stCondLst>
                            <p:childTnLst>
                              <p:par>
                                <p:cTn id="14" presetID="10" presetClass="entr" presetSubtype="0" fill="hold" grpId="0" nodeType="afterEffect">
                                  <p:stCondLst>
                                    <p:cond delay="200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1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dvAuto="2000"/>
      <p:bldP spid="5" grpId="0" build="p" advAuto="200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All people can choose their own GP whether in a house, home or care home.</a:t>
            </a:r>
          </a:p>
          <a:p>
            <a:r>
              <a:rPr lang="en-GB" dirty="0"/>
              <a:t>To be able to choose means that SUs need to be given information about:</a:t>
            </a:r>
          </a:p>
          <a:p>
            <a:pPr lvl="1"/>
            <a:r>
              <a:rPr lang="en-GB" dirty="0"/>
              <a:t>Which GPs are available</a:t>
            </a:r>
          </a:p>
          <a:p>
            <a:pPr lvl="1"/>
            <a:r>
              <a:rPr lang="en-GB" dirty="0"/>
              <a:t>How far they are from where the resident is now living</a:t>
            </a:r>
          </a:p>
          <a:p>
            <a:pPr lvl="1"/>
            <a:r>
              <a:rPr lang="en-GB" dirty="0"/>
              <a:t>Which GPs are already visiting the residents</a:t>
            </a:r>
          </a:p>
          <a:p>
            <a:pPr lvl="1"/>
            <a:endParaRPr lang="en-GB" dirty="0"/>
          </a:p>
          <a:p>
            <a:pPr lvl="1"/>
            <a:r>
              <a:rPr lang="en-GB" dirty="0"/>
              <a:t>Some SUs will want their ‘old’ GP. This may not be possible.</a:t>
            </a:r>
          </a:p>
        </p:txBody>
      </p:sp>
      <p:sp>
        <p:nvSpPr>
          <p:cNvPr id="3" name="Title 2"/>
          <p:cNvSpPr>
            <a:spLocks noGrp="1"/>
          </p:cNvSpPr>
          <p:nvPr>
            <p:ph type="title"/>
          </p:nvPr>
        </p:nvSpPr>
        <p:spPr/>
        <p:txBody>
          <a:bodyPr/>
          <a:lstStyle/>
          <a:p>
            <a:r>
              <a:rPr lang="en-GB" dirty="0"/>
              <a:t>The right to have their own GP</a:t>
            </a:r>
          </a:p>
        </p:txBody>
      </p:sp>
    </p:spTree>
    <p:extLst>
      <p:ext uri="{BB962C8B-B14F-4D97-AF65-F5344CB8AC3E}">
        <p14:creationId xmlns:p14="http://schemas.microsoft.com/office/powerpoint/2010/main" val="1208063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611561" y="1202419"/>
            <a:ext cx="7776864" cy="457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65125" indent="-365125">
              <a:lnSpc>
                <a:spcPct val="120000"/>
              </a:lnSpc>
              <a:spcBef>
                <a:spcPct val="20000"/>
              </a:spcBef>
              <a:tabLst>
                <a:tab pos="534988" algn="l"/>
              </a:tabLst>
            </a:pPr>
            <a:r>
              <a:rPr lang="en-GB" sz="2000" dirty="0"/>
              <a:t>In pairs/table groups, discuss what your individual feelings are about each of the following questions:</a:t>
            </a:r>
          </a:p>
          <a:p>
            <a:pPr marL="365125" indent="-365125">
              <a:lnSpc>
                <a:spcPct val="120000"/>
              </a:lnSpc>
              <a:spcBef>
                <a:spcPct val="20000"/>
              </a:spcBef>
              <a:tabLst>
                <a:tab pos="534988" algn="l"/>
              </a:tabLst>
            </a:pPr>
            <a:endParaRPr lang="en-GB" sz="2000" dirty="0"/>
          </a:p>
          <a:p>
            <a:pPr marL="365125" indent="-365125">
              <a:lnSpc>
                <a:spcPct val="120000"/>
              </a:lnSpc>
              <a:spcBef>
                <a:spcPct val="20000"/>
              </a:spcBef>
              <a:buFont typeface="Arial" pitchFamily="34" charset="0"/>
              <a:buChar char="•"/>
              <a:tabLst>
                <a:tab pos="534988" algn="l"/>
              </a:tabLst>
            </a:pPr>
            <a:r>
              <a:rPr lang="en-GB" sz="2000" dirty="0"/>
              <a:t>Should animals be used to test cosmetics?</a:t>
            </a:r>
          </a:p>
          <a:p>
            <a:pPr marL="365125" indent="-365125">
              <a:lnSpc>
                <a:spcPct val="120000"/>
              </a:lnSpc>
              <a:spcBef>
                <a:spcPct val="20000"/>
              </a:spcBef>
              <a:buFont typeface="Arial" pitchFamily="34" charset="0"/>
              <a:buChar char="•"/>
              <a:tabLst>
                <a:tab pos="534988" algn="l"/>
              </a:tabLst>
            </a:pPr>
            <a:r>
              <a:rPr lang="en-GB" sz="2000" dirty="0"/>
              <a:t>Should our food be genetically modified?</a:t>
            </a:r>
          </a:p>
          <a:p>
            <a:pPr marL="365125" indent="-365125">
              <a:lnSpc>
                <a:spcPct val="120000"/>
              </a:lnSpc>
              <a:spcBef>
                <a:spcPct val="20000"/>
              </a:spcBef>
              <a:buFontTx/>
              <a:buChar char="•"/>
              <a:tabLst>
                <a:tab pos="534988" algn="l"/>
              </a:tabLst>
            </a:pPr>
            <a:r>
              <a:rPr lang="en-GB" sz="2000" dirty="0"/>
              <a:t>Do you agree with eating meat?</a:t>
            </a:r>
          </a:p>
          <a:p>
            <a:pPr marL="365125" indent="-365125">
              <a:lnSpc>
                <a:spcPct val="120000"/>
              </a:lnSpc>
              <a:spcBef>
                <a:spcPct val="20000"/>
              </a:spcBef>
              <a:buFontTx/>
              <a:buChar char="•"/>
              <a:tabLst>
                <a:tab pos="534988" algn="l"/>
              </a:tabLst>
            </a:pPr>
            <a:r>
              <a:rPr lang="en-GB" sz="2000" dirty="0"/>
              <a:t>Would you want your organs to be donated to someone else if you died?</a:t>
            </a:r>
          </a:p>
          <a:p>
            <a:pPr marL="365125" indent="-365125">
              <a:lnSpc>
                <a:spcPct val="120000"/>
              </a:lnSpc>
              <a:spcBef>
                <a:spcPct val="20000"/>
              </a:spcBef>
              <a:buFontTx/>
              <a:buChar char="•"/>
              <a:tabLst>
                <a:tab pos="534988" algn="l"/>
              </a:tabLst>
            </a:pPr>
            <a:r>
              <a:rPr lang="en-GB" sz="2000" dirty="0"/>
              <a:t>Should abortions be illegal?</a:t>
            </a:r>
          </a:p>
          <a:p>
            <a:pPr marL="365125" indent="-365125">
              <a:lnSpc>
                <a:spcPct val="120000"/>
              </a:lnSpc>
              <a:spcBef>
                <a:spcPct val="20000"/>
              </a:spcBef>
              <a:buFontTx/>
              <a:buChar char="•"/>
              <a:tabLst>
                <a:tab pos="534988" algn="l"/>
              </a:tabLst>
            </a:pPr>
            <a:r>
              <a:rPr lang="en-GB" sz="2000" dirty="0"/>
              <a:t>Should an unconscious patient be given a life saving blood transfusion, even if it is against their wishes?</a:t>
            </a:r>
          </a:p>
        </p:txBody>
      </p:sp>
      <p:sp>
        <p:nvSpPr>
          <p:cNvPr id="5" name="Title 4"/>
          <p:cNvSpPr>
            <a:spLocks noGrp="1"/>
          </p:cNvSpPr>
          <p:nvPr>
            <p:ph type="title"/>
          </p:nvPr>
        </p:nvSpPr>
        <p:spPr>
          <a:xfrm>
            <a:off x="528563" y="260648"/>
            <a:ext cx="7643837" cy="576064"/>
          </a:xfrm>
        </p:spPr>
        <p:txBody>
          <a:bodyPr>
            <a:normAutofit fontScale="90000"/>
          </a:bodyPr>
          <a:lstStyle/>
          <a:p>
            <a:r>
              <a:rPr lang="en-GB" dirty="0"/>
              <a:t>Discuss - choice</a:t>
            </a:r>
          </a:p>
        </p:txBody>
      </p:sp>
    </p:spTree>
    <p:extLst>
      <p:ext uri="{BB962C8B-B14F-4D97-AF65-F5344CB8AC3E}">
        <p14:creationId xmlns:p14="http://schemas.microsoft.com/office/powerpoint/2010/main" val="127345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100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1000"/>
                                        <p:tgtEl>
                                          <p:spTgt spid="4">
                                            <p:txEl>
                                              <p:pRg st="2" end="2"/>
                                            </p:txEl>
                                          </p:spTgt>
                                        </p:tgtEl>
                                      </p:cBhvr>
                                    </p:animEffect>
                                  </p:childTnLst>
                                </p:cTn>
                              </p:par>
                            </p:childTnLst>
                          </p:cTn>
                        </p:par>
                        <p:par>
                          <p:cTn id="12" fill="hold">
                            <p:stCondLst>
                              <p:cond delay="3000"/>
                            </p:stCondLst>
                            <p:childTnLst>
                              <p:par>
                                <p:cTn id="13" presetID="10" presetClass="entr" presetSubtype="0" fill="hold" grpId="0" nodeType="afterEffect">
                                  <p:stCondLst>
                                    <p:cond delay="200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1000"/>
                                        <p:tgtEl>
                                          <p:spTgt spid="4">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100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1000"/>
                                        <p:tgtEl>
                                          <p:spTgt spid="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fade">
                                      <p:cBhvr>
                                        <p:cTn id="24" dur="1000"/>
                                        <p:tgtEl>
                                          <p:spTgt spid="4">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1000"/>
                                        <p:tgtEl>
                                          <p:spTgt spid="4">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dvAuto="100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419600" cy="4386072"/>
          </a:xfrm>
        </p:spPr>
        <p:txBody>
          <a:bodyPr>
            <a:normAutofit fontScale="92500" lnSpcReduction="20000"/>
          </a:bodyPr>
          <a:lstStyle/>
          <a:p>
            <a:r>
              <a:rPr lang="en-GB" dirty="0"/>
              <a:t>SUs can only make choices if they have been given sufficient and relevant information.</a:t>
            </a:r>
          </a:p>
          <a:p>
            <a:endParaRPr lang="en-GB" dirty="0"/>
          </a:p>
          <a:p>
            <a:r>
              <a:rPr lang="en-GB" dirty="0"/>
              <a:t>By making sure they have the information, care workers make it possible for them to make choices, to take control of their lives and to be empowered.</a:t>
            </a:r>
          </a:p>
          <a:p>
            <a:endParaRPr lang="en-GB" dirty="0"/>
          </a:p>
        </p:txBody>
      </p:sp>
      <p:sp>
        <p:nvSpPr>
          <p:cNvPr id="3" name="Title 2"/>
          <p:cNvSpPr>
            <a:spLocks noGrp="1"/>
          </p:cNvSpPr>
          <p:nvPr>
            <p:ph type="title"/>
          </p:nvPr>
        </p:nvSpPr>
        <p:spPr/>
        <p:txBody>
          <a:bodyPr/>
          <a:lstStyle/>
          <a:p>
            <a:r>
              <a:rPr lang="en-GB" dirty="0"/>
              <a:t>The right to choice</a:t>
            </a:r>
          </a:p>
        </p:txBody>
      </p:sp>
      <p:pic>
        <p:nvPicPr>
          <p:cNvPr id="4" name="Picture 3"/>
          <p:cNvPicPr>
            <a:picLocks noChangeAspect="1"/>
          </p:cNvPicPr>
          <p:nvPr/>
        </p:nvPicPr>
        <p:blipFill>
          <a:blip r:embed="rId3"/>
          <a:srcRect l="28750" t="30556" r="31563" b="9999"/>
          <a:stretch>
            <a:fillRect/>
          </a:stretch>
        </p:blipFill>
        <p:spPr>
          <a:xfrm>
            <a:off x="4800600" y="1676400"/>
            <a:ext cx="4069934" cy="3429000"/>
          </a:xfrm>
          <a:prstGeom prst="rect">
            <a:avLst/>
          </a:prstGeom>
        </p:spPr>
      </p:pic>
      <p:sp>
        <p:nvSpPr>
          <p:cNvPr id="5" name="Rectangle 4"/>
          <p:cNvSpPr/>
          <p:nvPr/>
        </p:nvSpPr>
        <p:spPr>
          <a:xfrm>
            <a:off x="5638800" y="5257800"/>
            <a:ext cx="2971800" cy="1338828"/>
          </a:xfrm>
          <a:prstGeom prst="rect">
            <a:avLst/>
          </a:prstGeom>
        </p:spPr>
        <p:txBody>
          <a:bodyPr wrap="square">
            <a:spAutoFit/>
          </a:bodyPr>
          <a:lstStyle/>
          <a:p>
            <a:pPr marL="365760" lvl="0" indent="-256032">
              <a:spcBef>
                <a:spcPts val="400"/>
              </a:spcBef>
              <a:buClr>
                <a:srgbClr val="2DA2BF"/>
              </a:buClr>
              <a:buSzPct val="68000"/>
            </a:pPr>
            <a:r>
              <a:rPr lang="en-GB" sz="2700" dirty="0">
                <a:solidFill>
                  <a:prstClr val="black"/>
                </a:solidFill>
              </a:rPr>
              <a:t>What does the SU need to know?</a:t>
            </a:r>
          </a:p>
        </p:txBody>
      </p:sp>
    </p:spTree>
    <p:extLst>
      <p:ext uri="{BB962C8B-B14F-4D97-AF65-F5344CB8AC3E}">
        <p14:creationId xmlns:p14="http://schemas.microsoft.com/office/powerpoint/2010/main" val="33334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a:t>Should the same choices be allowed with SUs who have learning difficulties or with dementia?</a:t>
            </a:r>
          </a:p>
          <a:p>
            <a:pPr>
              <a:buNone/>
            </a:pPr>
            <a:endParaRPr lang="en-GB" dirty="0"/>
          </a:p>
          <a:p>
            <a:r>
              <a:rPr lang="en-GB" dirty="0"/>
              <a:t>Task 2 - produce a fact sheet all about dementia	</a:t>
            </a:r>
          </a:p>
          <a:p>
            <a:pPr lvl="1"/>
            <a:r>
              <a:rPr lang="en-GB" dirty="0"/>
              <a:t>One page of typed information and pictures or</a:t>
            </a:r>
          </a:p>
          <a:p>
            <a:pPr lvl="1"/>
            <a:r>
              <a:rPr lang="en-GB" dirty="0"/>
              <a:t>One </a:t>
            </a:r>
            <a:r>
              <a:rPr lang="en-GB" dirty="0" err="1"/>
              <a:t>Powerpoint</a:t>
            </a:r>
            <a:r>
              <a:rPr lang="en-GB" dirty="0"/>
              <a:t> page</a:t>
            </a:r>
          </a:p>
          <a:p>
            <a:endParaRPr lang="en-GB" dirty="0"/>
          </a:p>
        </p:txBody>
      </p:sp>
      <p:sp>
        <p:nvSpPr>
          <p:cNvPr id="3" name="Title 2"/>
          <p:cNvSpPr>
            <a:spLocks noGrp="1"/>
          </p:cNvSpPr>
          <p:nvPr>
            <p:ph type="title"/>
          </p:nvPr>
        </p:nvSpPr>
        <p:spPr/>
        <p:txBody>
          <a:bodyPr/>
          <a:lstStyle/>
          <a:p>
            <a:r>
              <a:rPr lang="en-GB" dirty="0"/>
              <a:t>Question to consider</a:t>
            </a:r>
          </a:p>
        </p:txBody>
      </p:sp>
    </p:spTree>
    <p:extLst>
      <p:ext uri="{BB962C8B-B14F-4D97-AF65-F5344CB8AC3E}">
        <p14:creationId xmlns:p14="http://schemas.microsoft.com/office/powerpoint/2010/main" val="15596499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GB" dirty="0"/>
              <a:t>The data protection Act 1998 gives people the right to confidentiality of personal information. </a:t>
            </a:r>
          </a:p>
          <a:p>
            <a:r>
              <a:rPr lang="en-GB" dirty="0"/>
              <a:t>This covers:</a:t>
            </a:r>
          </a:p>
          <a:p>
            <a:pPr lvl="1"/>
            <a:r>
              <a:rPr lang="en-GB" dirty="0"/>
              <a:t>Personal information being discussed orally by care workers</a:t>
            </a:r>
          </a:p>
          <a:p>
            <a:pPr lvl="1"/>
            <a:r>
              <a:rPr lang="en-GB" dirty="0"/>
              <a:t>Written information which is personal (care plans)</a:t>
            </a:r>
          </a:p>
          <a:p>
            <a:pPr lvl="1"/>
            <a:r>
              <a:rPr lang="en-GB" dirty="0"/>
              <a:t>Electronic records (medical history)</a:t>
            </a:r>
          </a:p>
          <a:p>
            <a:pPr lvl="1"/>
            <a:endParaRPr lang="en-GB" dirty="0"/>
          </a:p>
          <a:p>
            <a:r>
              <a:rPr lang="en-GB" dirty="0"/>
              <a:t>Private and personal information must be kept safe and cannot be accessed by others except on a ‘need-to-know’ basis (may affect the care being given)</a:t>
            </a:r>
          </a:p>
          <a:p>
            <a:r>
              <a:rPr lang="en-GB" dirty="0"/>
              <a:t>Information must not be disclosed without the SUs permission.</a:t>
            </a:r>
          </a:p>
          <a:p>
            <a:pPr lvl="1"/>
            <a:endParaRPr lang="en-GB" dirty="0"/>
          </a:p>
        </p:txBody>
      </p:sp>
      <p:sp>
        <p:nvSpPr>
          <p:cNvPr id="3" name="Title 2"/>
          <p:cNvSpPr>
            <a:spLocks noGrp="1"/>
          </p:cNvSpPr>
          <p:nvPr>
            <p:ph type="title"/>
          </p:nvPr>
        </p:nvSpPr>
        <p:spPr/>
        <p:txBody>
          <a:bodyPr/>
          <a:lstStyle/>
          <a:p>
            <a:r>
              <a:rPr lang="en-GB" dirty="0"/>
              <a:t>The right to confidentiality</a:t>
            </a:r>
          </a:p>
        </p:txBody>
      </p:sp>
    </p:spTree>
    <p:extLst>
      <p:ext uri="{BB962C8B-B14F-4D97-AF65-F5344CB8AC3E}">
        <p14:creationId xmlns:p14="http://schemas.microsoft.com/office/powerpoint/2010/main" val="12470531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B53A53A6AC0834CB7AE106B51E83CC1" ma:contentTypeVersion="14" ma:contentTypeDescription="Create a new document." ma:contentTypeScope="" ma:versionID="afbe17599e5732f85f7762e837023a3c">
  <xsd:schema xmlns:xsd="http://www.w3.org/2001/XMLSchema" xmlns:xs="http://www.w3.org/2001/XMLSchema" xmlns:p="http://schemas.microsoft.com/office/2006/metadata/properties" xmlns:ns3="e8eb7d5e-0f43-4d7c-9ede-4a25dc3993c6" xmlns:ns4="1d24635c-9b6a-4be4-85eb-13301a09637f" targetNamespace="http://schemas.microsoft.com/office/2006/metadata/properties" ma:root="true" ma:fieldsID="7070c4e13ff1988b69899abff9cda233" ns3:_="" ns4:_="">
    <xsd:import namespace="e8eb7d5e-0f43-4d7c-9ede-4a25dc3993c6"/>
    <xsd:import namespace="1d24635c-9b6a-4be4-85eb-13301a09637f"/>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OCR"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8eb7d5e-0f43-4d7c-9ede-4a25dc3993c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1d24635c-9b6a-4be4-85eb-13301a09637f"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version>
  <revision id="1.1.46558.0"/>
</version>
</file>

<file path=customXml/itemProps1.xml><?xml version="1.0" encoding="utf-8"?>
<ds:datastoreItem xmlns:ds="http://schemas.openxmlformats.org/officeDocument/2006/customXml" ds:itemID="{4B0FBA25-E748-4A11-AC46-E203683B5509}">
  <ds:schemaRefs>
    <ds:schemaRef ds:uri="http://schemas.microsoft.com/sharepoint/v3/contenttype/forms"/>
  </ds:schemaRefs>
</ds:datastoreItem>
</file>

<file path=customXml/itemProps2.xml><?xml version="1.0" encoding="utf-8"?>
<ds:datastoreItem xmlns:ds="http://schemas.openxmlformats.org/officeDocument/2006/customXml" ds:itemID="{1E53F421-EB30-4278-A471-2FA00EB57D39}">
  <ds:schemaRefs>
    <ds:schemaRef ds:uri="http://www.w3.org/XML/1998/namespace"/>
    <ds:schemaRef ds:uri="http://purl.org/dc/terms/"/>
    <ds:schemaRef ds:uri="http://purl.org/dc/dcmitype/"/>
    <ds:schemaRef ds:uri="http://schemas.openxmlformats.org/package/2006/metadata/core-properties"/>
    <ds:schemaRef ds:uri="http://schemas.microsoft.com/office/2006/documentManagement/types"/>
    <ds:schemaRef ds:uri="http://purl.org/dc/elements/1.1/"/>
    <ds:schemaRef ds:uri="e8eb7d5e-0f43-4d7c-9ede-4a25dc3993c6"/>
    <ds:schemaRef ds:uri="http://schemas.microsoft.com/office/infopath/2007/PartnerControls"/>
    <ds:schemaRef ds:uri="1d24635c-9b6a-4be4-85eb-13301a09637f"/>
    <ds:schemaRef ds:uri="http://schemas.microsoft.com/office/2006/metadata/properties"/>
  </ds:schemaRefs>
</ds:datastoreItem>
</file>

<file path=customXml/itemProps3.xml><?xml version="1.0" encoding="utf-8"?>
<ds:datastoreItem xmlns:ds="http://schemas.openxmlformats.org/officeDocument/2006/customXml" ds:itemID="{137DB077-D1D3-43C0-8B6D-03ABB14107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8eb7d5e-0f43-4d7c-9ede-4a25dc3993c6"/>
    <ds:schemaRef ds:uri="1d24635c-9b6a-4be4-85eb-13301a0963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29CC8E7-A5C4-4F04-9E6F-01402CACB97C}">
  <ds:schemaRefs/>
</ds:datastoreItem>
</file>

<file path=docProps/app.xml><?xml version="1.0" encoding="utf-8"?>
<Properties xmlns="http://schemas.openxmlformats.org/officeDocument/2006/extended-properties" xmlns:vt="http://schemas.openxmlformats.org/officeDocument/2006/docPropsVTypes">
  <Template>Concourse</Template>
  <TotalTime>2643</TotalTime>
  <Words>1716</Words>
  <Application>Microsoft Office PowerPoint</Application>
  <PresentationFormat>On-screen Show (4:3)</PresentationFormat>
  <Paragraphs>261</Paragraphs>
  <Slides>33</Slides>
  <Notes>20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Concourse</vt:lpstr>
      <vt:lpstr>Unit RO21 - Essential Values of Care</vt:lpstr>
      <vt:lpstr>The Rights of Service Users</vt:lpstr>
      <vt:lpstr>Task 1- What does this mean?</vt:lpstr>
      <vt:lpstr>What does that mean?</vt:lpstr>
      <vt:lpstr>The right to have their own GP</vt:lpstr>
      <vt:lpstr>Discuss - choice</vt:lpstr>
      <vt:lpstr>The right to choice</vt:lpstr>
      <vt:lpstr>Question to consider</vt:lpstr>
      <vt:lpstr>The right to confidentiality</vt:lpstr>
      <vt:lpstr>Task 3</vt:lpstr>
      <vt:lpstr>The right to protection</vt:lpstr>
      <vt:lpstr>How can this be done?</vt:lpstr>
      <vt:lpstr>Task 6 – Give an example of each type of abuse and where/when it may occur </vt:lpstr>
      <vt:lpstr>Abuse</vt:lpstr>
      <vt:lpstr>Safe Environments</vt:lpstr>
      <vt:lpstr>Task 7 - Effects on people</vt:lpstr>
      <vt:lpstr>Task 7</vt:lpstr>
      <vt:lpstr>The right to equal and fair treatment</vt:lpstr>
      <vt:lpstr>Lesson 2 - Starter to ponder…</vt:lpstr>
      <vt:lpstr>The right to consultation</vt:lpstr>
      <vt:lpstr>Why it is important to maintain individuals rights </vt:lpstr>
      <vt:lpstr>How we can support service users to maintain their rights</vt:lpstr>
      <vt:lpstr>Task 8 - Using effective communication Complete the table below</vt:lpstr>
      <vt:lpstr>Giving up to date information</vt:lpstr>
      <vt:lpstr>Speaking on behalf of service users – use of an advocate?</vt:lpstr>
      <vt:lpstr>Task 9 </vt:lpstr>
      <vt:lpstr>PowerPoint Presentation</vt:lpstr>
      <vt:lpstr>Providing information on complaints procedures</vt:lpstr>
      <vt:lpstr>Consequences</vt:lpstr>
      <vt:lpstr>Complaints</vt:lpstr>
      <vt:lpstr>Challenging discriminatory behaviour</vt:lpstr>
      <vt:lpstr>What to do…</vt:lpstr>
      <vt:lpstr>Maintaining rights – a review </vt:lpstr>
    </vt:vector>
  </TitlesOfParts>
  <Company>SCC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RO21 - Essential Values of Care</dc:title>
  <dc:creator>cjackson26</dc:creator>
  <cp:lastModifiedBy>Claire Jackson</cp:lastModifiedBy>
  <cp:revision>53</cp:revision>
  <cp:lastPrinted>2013-11-05T15:09:17Z</cp:lastPrinted>
  <dcterms:created xsi:type="dcterms:W3CDTF">2013-09-03T20:12:10Z</dcterms:created>
  <dcterms:modified xsi:type="dcterms:W3CDTF">2020-05-31T20:54:41Z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0x0101000B53A53A6AC0834CB7AE106B51E83CC1</vt:lpwstr>
  </property>
</Properties>
</file>