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18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3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22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16.xml"/>
  <Override ContentType="application/vnd.openxmlformats-officedocument.presentationml.slideLayout+xml" PartName="/ppt/slideLayouts/slideLayout20.xml"/>
  <Override ContentType="application/vnd.openxmlformats-officedocument.presentationml.slideLayout+xml" PartName="/ppt/slideLayouts/slideLayout9.xml"/>
  <Override ContentType="application/vnd.openxmlformats-officedocument.presentationml.slideLayout+xml" PartName="/ppt/slideLayouts/slideLayout19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17.xml"/>
  <Override ContentType="application/vnd.openxmlformats-officedocument.presentationml.slideLayout+xml" PartName="/ppt/slideLayouts/slideLayout1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15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23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21.xml"/>
  <Override ContentType="application/vnd.openxmlformats-officedocument.presentationml.slideMaster+xml" PartName="/ppt/slideMasters/slideMaster2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theme+xml" PartName="/ppt/theme/theme3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71" r:id="rId4"/>
    <p:sldMasterId id="2147483672" r:id="rId5"/>
  </p:sldMasterIdLst>
  <p:notesMasterIdLst>
    <p:notesMasterId r:id="rId6"/>
  </p:notesMasterIdLst>
  <p:sldIdLst>
    <p:sldId id="256" r:id="rId7"/>
    <p:sldId id="257" r:id="rId8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slideMaster" Target="slideMasters/slideMaster2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0" name="Shape 1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1" name="Google Shape;131;g87e9c4e03d_0_96:notes"/>
          <p:cNvSpPr/>
          <p:nvPr>
            <p:ph idx="2" type="sldImg"/>
          </p:nvPr>
        </p:nvSpPr>
        <p:spPr>
          <a:xfrm>
            <a:off x="91291" y="685727"/>
            <a:ext cx="6675600" cy="34287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32" name="Google Shape;132;g87e9c4e03d_0_96:notes"/>
          <p:cNvSpPr txBox="1"/>
          <p:nvPr>
            <p:ph idx="1" type="body"/>
          </p:nvPr>
        </p:nvSpPr>
        <p:spPr>
          <a:xfrm>
            <a:off x="685801" y="4343402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39" name="Shape 13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0" name="Google Shape;140;g87e9c4e03d_0_104:notes"/>
          <p:cNvSpPr/>
          <p:nvPr>
            <p:ph idx="2" type="sldImg"/>
          </p:nvPr>
        </p:nvSpPr>
        <p:spPr>
          <a:xfrm>
            <a:off x="91291" y="685727"/>
            <a:ext cx="6675600" cy="34287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41" name="Google Shape;141;g87e9c4e03d_0_104:notes"/>
          <p:cNvSpPr txBox="1"/>
          <p:nvPr>
            <p:ph idx="1" type="body"/>
          </p:nvPr>
        </p:nvSpPr>
        <p:spPr>
          <a:xfrm>
            <a:off x="685801" y="4343402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0" i="0" sz="11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spcFirstLastPara="1" rIns="68575" wrap="square" tIns="68575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sz="2800">
                <a:solidFill>
                  <a:schemeClr val="dk1"/>
                </a:solidFill>
              </a:defRPr>
            </a:lvl2pPr>
            <a:lvl3pPr lvl="2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sz="2800">
                <a:solidFill>
                  <a:schemeClr val="dk1"/>
                </a:solidFill>
              </a:defRPr>
            </a:lvl3pPr>
            <a:lvl4pPr lvl="3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sz="2800">
                <a:solidFill>
                  <a:schemeClr val="dk1"/>
                </a:solidFill>
              </a:defRPr>
            </a:lvl4pPr>
            <a:lvl5pPr lvl="4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sz="2800">
                <a:solidFill>
                  <a:schemeClr val="dk1"/>
                </a:solidFill>
              </a:defRPr>
            </a:lvl5pPr>
            <a:lvl6pPr lvl="5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sz="2800">
                <a:solidFill>
                  <a:schemeClr val="dk1"/>
                </a:solidFill>
              </a:defRPr>
            </a:lvl6pPr>
            <a:lvl7pPr lvl="6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sz="2800">
                <a:solidFill>
                  <a:schemeClr val="dk1"/>
                </a:solidFill>
              </a:defRPr>
            </a:lvl7pPr>
            <a:lvl8pPr lvl="7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sz="2800">
                <a:solidFill>
                  <a:schemeClr val="dk1"/>
                </a:solidFill>
              </a:defRPr>
            </a:lvl8pPr>
            <a:lvl9pPr lvl="8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58" name="Google Shape;58;p14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spcFirstLastPara="1" rIns="68575" wrap="square" tIns="68575">
            <a:noAutofit/>
          </a:bodyPr>
          <a:lstStyle>
            <a:lvl1pPr indent="-29845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100"/>
              <a:buFont typeface="Arial"/>
              <a:buChar char="●"/>
              <a:defRPr b="0" i="0" sz="14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8575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○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8575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■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8575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●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8575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○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8575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■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8575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●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8575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○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8575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900"/>
              <a:buFont typeface="Arial"/>
              <a:buChar char="■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59" name="Google Shape;59;p14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68575" lIns="68575" spcFirstLastPara="1" rIns="68575" wrap="square" tIns="68575">
            <a:noAutofit/>
          </a:bodyPr>
          <a:lstStyle>
            <a:lvl1pPr indent="-29845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100"/>
              <a:buFont typeface="Arial"/>
              <a:buChar char="●"/>
              <a:defRPr b="0" i="0" sz="14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85750" lvl="1" marL="914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○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85750" lvl="2" marL="1371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■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85750" lvl="3" marL="18288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●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85750" lvl="4" marL="22860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○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85750" lvl="5" marL="27432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■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85750" lvl="6" marL="32004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●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85750" lvl="7" marL="3657600" marR="0" rtl="0" algn="l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lt2"/>
              </a:buClr>
              <a:buSzPts val="900"/>
              <a:buFont typeface="Arial"/>
              <a:buChar char="○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85750" lvl="8" marL="4114800" marR="0" rtl="0" algn="l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lt2"/>
              </a:buClr>
              <a:buSzPts val="900"/>
              <a:buFont typeface="Arial"/>
              <a:buChar char="■"/>
              <a:defRPr b="0" i="0" sz="1200" u="none" cap="none" strike="noStrike">
                <a:solidFill>
                  <a:schemeClr val="lt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0" name="Google Shape;60;p1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68575" lIns="68575" spcFirstLastPara="1" rIns="68575" wrap="square" tIns="68575">
            <a:noAutofit/>
          </a:bodyPr>
          <a:lstStyle>
            <a:lvl1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None/>
              <a:def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Content" type="obj">
  <p:cSld name="OBJEC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5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3" name="Google Shape;63;p15"/>
          <p:cNvSpPr txBox="1"/>
          <p:nvPr>
            <p:ph idx="1" type="body"/>
          </p:nvPr>
        </p:nvSpPr>
        <p:spPr>
          <a:xfrm>
            <a:off x="457200" y="1200151"/>
            <a:ext cx="8229600" cy="3394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17500" lvl="0" marL="457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1pPr>
            <a:lvl2pPr indent="-317500" lvl="1" marL="914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–"/>
              <a:defRPr/>
            </a:lvl2pPr>
            <a:lvl3pPr indent="-317500" lvl="2" marL="1371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3pPr>
            <a:lvl4pPr indent="-317500" lvl="3" marL="1828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–"/>
              <a:defRPr/>
            </a:lvl4pPr>
            <a:lvl5pPr indent="-317500" lvl="4" marL="22860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»"/>
              <a:defRPr/>
            </a:lvl5pPr>
            <a:lvl6pPr indent="-317500" lvl="5" marL="2743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6pPr>
            <a:lvl7pPr indent="-317500" lvl="6" marL="3200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7pPr>
            <a:lvl8pPr indent="-317500" lvl="7" marL="3657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8pPr>
            <a:lvl9pPr indent="-317500" lvl="8" marL="4114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64" name="Google Shape;64;p15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5" name="Google Shape;65;p15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6" name="Google Shape;66;p15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itle">
  <p:cSld name="TITLE">
    <p:spTree>
      <p:nvGrpSpPr>
        <p:cNvPr id="67" name="Shape 6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Google Shape;68;p16"/>
          <p:cNvSpPr txBox="1"/>
          <p:nvPr>
            <p:ph type="ctrTitle"/>
          </p:nvPr>
        </p:nvSpPr>
        <p:spPr>
          <a:xfrm>
            <a:off x="685800" y="1597819"/>
            <a:ext cx="7772400" cy="11025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69" name="Google Shape;69;p16"/>
          <p:cNvSpPr txBox="1"/>
          <p:nvPr>
            <p:ph idx="1" type="subTitle"/>
          </p:nvPr>
        </p:nvSpPr>
        <p:spPr>
          <a:xfrm>
            <a:off x="1371600" y="2914650"/>
            <a:ext cx="6400800" cy="1314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rtl="0" algn="ctr"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400"/>
              <a:buNone/>
              <a:defRPr>
                <a:solidFill>
                  <a:schemeClr val="lt1"/>
                </a:solidFill>
              </a:defRPr>
            </a:lvl1pPr>
            <a:lvl2pPr lvl="1" rtl="0" algn="ctr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2100"/>
              <a:buNone/>
              <a:defRPr>
                <a:solidFill>
                  <a:schemeClr val="lt1"/>
                </a:solidFill>
              </a:defRPr>
            </a:lvl2pPr>
            <a:lvl3pPr lvl="2" rtl="0" algn="ctr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3pPr>
            <a:lvl4pPr lvl="3" rtl="0" algn="ctr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None/>
              <a:defRPr>
                <a:solidFill>
                  <a:schemeClr val="lt1"/>
                </a:solidFill>
              </a:defRPr>
            </a:lvl4pPr>
            <a:lvl5pPr lvl="4" rtl="0" algn="ctr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None/>
              <a:defRPr>
                <a:solidFill>
                  <a:schemeClr val="lt1"/>
                </a:solidFill>
              </a:defRPr>
            </a:lvl5pPr>
            <a:lvl6pPr lvl="5" rtl="0" algn="ctr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None/>
              <a:defRPr>
                <a:solidFill>
                  <a:schemeClr val="lt1"/>
                </a:solidFill>
              </a:defRPr>
            </a:lvl6pPr>
            <a:lvl7pPr lvl="6" rtl="0" algn="ctr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None/>
              <a:defRPr>
                <a:solidFill>
                  <a:schemeClr val="lt1"/>
                </a:solidFill>
              </a:defRPr>
            </a:lvl7pPr>
            <a:lvl8pPr lvl="7" rtl="0" algn="ctr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None/>
              <a:defRPr>
                <a:solidFill>
                  <a:schemeClr val="lt1"/>
                </a:solidFill>
              </a:defRPr>
            </a:lvl8pPr>
            <a:lvl9pPr lvl="8" rtl="0" algn="ctr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None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0" name="Google Shape;70;p16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1" name="Google Shape;71;p16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2" name="Google Shape;72;p16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7"/>
          <p:cNvSpPr txBox="1"/>
          <p:nvPr>
            <p:ph type="title"/>
          </p:nvPr>
        </p:nvSpPr>
        <p:spPr>
          <a:xfrm>
            <a:off x="722313" y="3305176"/>
            <a:ext cx="7772400" cy="1021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000"/>
              <a:buFont typeface="Calibri"/>
              <a:buNone/>
              <a:defRPr b="1" sz="3000" cap="none"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5" name="Google Shape;75;p17"/>
          <p:cNvSpPr txBox="1"/>
          <p:nvPr>
            <p:ph idx="1" type="body"/>
          </p:nvPr>
        </p:nvSpPr>
        <p:spPr>
          <a:xfrm>
            <a:off x="722313" y="2180035"/>
            <a:ext cx="7772400" cy="11253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None/>
              <a:defRPr sz="1500">
                <a:solidFill>
                  <a:schemeClr val="lt1"/>
                </a:solidFill>
              </a:defRPr>
            </a:lvl1pPr>
            <a:lvl2pPr indent="-228600" lvl="1" marL="914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 sz="1400">
                <a:solidFill>
                  <a:schemeClr val="lt1"/>
                </a:solidFill>
              </a:defRPr>
            </a:lvl2pPr>
            <a:lvl3pPr indent="-228600" lvl="2" marL="13716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3pPr>
            <a:lvl4pPr indent="-228600" lvl="3" marL="1828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100"/>
              <a:buNone/>
              <a:defRPr sz="1100">
                <a:solidFill>
                  <a:schemeClr val="lt1"/>
                </a:solidFill>
              </a:defRPr>
            </a:lvl4pPr>
            <a:lvl5pPr indent="-228600" lvl="4" marL="22860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100"/>
              <a:buNone/>
              <a:defRPr sz="1100">
                <a:solidFill>
                  <a:schemeClr val="lt1"/>
                </a:solidFill>
              </a:defRPr>
            </a:lvl5pPr>
            <a:lvl6pPr indent="-228600" lvl="5" marL="27432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100"/>
              <a:buNone/>
              <a:defRPr sz="1100">
                <a:solidFill>
                  <a:schemeClr val="lt1"/>
                </a:solidFill>
              </a:defRPr>
            </a:lvl6pPr>
            <a:lvl7pPr indent="-228600" lvl="6" marL="32004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100"/>
              <a:buNone/>
              <a:defRPr sz="1100">
                <a:solidFill>
                  <a:schemeClr val="lt1"/>
                </a:solidFill>
              </a:defRPr>
            </a:lvl7pPr>
            <a:lvl8pPr indent="-228600" lvl="7" marL="36576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100"/>
              <a:buNone/>
              <a:defRPr sz="1100">
                <a:solidFill>
                  <a:schemeClr val="lt1"/>
                </a:solidFill>
              </a:defRPr>
            </a:lvl8pPr>
            <a:lvl9pPr indent="-228600" lvl="8" marL="4114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100"/>
              <a:buNone/>
              <a:defRPr sz="11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76" name="Google Shape;76;p17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7" name="Google Shape;77;p17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78" name="Google Shape;78;p17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wo Content" type="twoObj">
  <p:cSld name="TWO_OBJECTS">
    <p:spTree>
      <p:nvGrpSpPr>
        <p:cNvPr id="79" name="Shape 7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" name="Google Shape;80;p18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81" name="Google Shape;81;p18"/>
          <p:cNvSpPr txBox="1"/>
          <p:nvPr>
            <p:ph idx="1" type="body"/>
          </p:nvPr>
        </p:nvSpPr>
        <p:spPr>
          <a:xfrm>
            <a:off x="457200" y="1200151"/>
            <a:ext cx="4038600" cy="3394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2100"/>
              <a:buChar char="•"/>
              <a:defRPr sz="2100"/>
            </a:lvl1pPr>
            <a:lvl2pPr indent="-342900" lvl="1" marL="9144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Char char="–"/>
              <a:defRPr sz="1800"/>
            </a:lvl2pPr>
            <a:lvl3pPr indent="-323850" lvl="2" marL="1371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•"/>
              <a:defRPr sz="1500"/>
            </a:lvl3pPr>
            <a:lvl4pPr indent="-317500" lvl="3" marL="1828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–"/>
              <a:defRPr sz="1400"/>
            </a:lvl4pPr>
            <a:lvl5pPr indent="-317500" lvl="4" marL="22860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»"/>
              <a:defRPr sz="1400"/>
            </a:lvl5pPr>
            <a:lvl6pPr indent="-317500" lvl="5" marL="2743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6pPr>
            <a:lvl7pPr indent="-317500" lvl="6" marL="3200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7pPr>
            <a:lvl8pPr indent="-317500" lvl="7" marL="3657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8pPr>
            <a:lvl9pPr indent="-317500" lvl="8" marL="4114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9pPr>
          </a:lstStyle>
          <a:p/>
        </p:txBody>
      </p:sp>
      <p:sp>
        <p:nvSpPr>
          <p:cNvPr id="82" name="Google Shape;82;p18"/>
          <p:cNvSpPr txBox="1"/>
          <p:nvPr>
            <p:ph idx="2" type="body"/>
          </p:nvPr>
        </p:nvSpPr>
        <p:spPr>
          <a:xfrm>
            <a:off x="4648200" y="1200151"/>
            <a:ext cx="4038600" cy="3394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61950" lvl="0" marL="4572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2100"/>
              <a:buChar char="•"/>
              <a:defRPr sz="2100"/>
            </a:lvl1pPr>
            <a:lvl2pPr indent="-342900" lvl="1" marL="9144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Char char="–"/>
              <a:defRPr sz="1800"/>
            </a:lvl2pPr>
            <a:lvl3pPr indent="-323850" lvl="2" marL="1371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•"/>
              <a:defRPr sz="1500"/>
            </a:lvl3pPr>
            <a:lvl4pPr indent="-317500" lvl="3" marL="1828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–"/>
              <a:defRPr sz="1400"/>
            </a:lvl4pPr>
            <a:lvl5pPr indent="-317500" lvl="4" marL="22860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»"/>
              <a:defRPr sz="1400"/>
            </a:lvl5pPr>
            <a:lvl6pPr indent="-317500" lvl="5" marL="2743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6pPr>
            <a:lvl7pPr indent="-317500" lvl="6" marL="3200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7pPr>
            <a:lvl8pPr indent="-317500" lvl="7" marL="3657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8pPr>
            <a:lvl9pPr indent="-317500" lvl="8" marL="4114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9pPr>
          </a:lstStyle>
          <a:p/>
        </p:txBody>
      </p:sp>
      <p:sp>
        <p:nvSpPr>
          <p:cNvPr id="83" name="Google Shape;83;p18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84" name="Google Shape;84;p18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85" name="Google Shape;85;p18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mparison" type="twoTxTwoObj">
  <p:cSld name="TWO_OBJECTS_WITH_TEXT">
    <p:spTree>
      <p:nvGrpSpPr>
        <p:cNvPr id="86" name="Shape 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7" name="Google Shape;87;p19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300"/>
              <a:buFont typeface="Calibri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88" name="Google Shape;88;p19"/>
          <p:cNvSpPr txBox="1"/>
          <p:nvPr>
            <p:ph idx="1" type="body"/>
          </p:nvPr>
        </p:nvSpPr>
        <p:spPr>
          <a:xfrm>
            <a:off x="457200" y="1151335"/>
            <a:ext cx="4040100" cy="480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b="1" sz="1800"/>
            </a:lvl1pPr>
            <a:lvl2pPr indent="-228600" lvl="1" marL="914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None/>
              <a:defRPr b="1" sz="1500"/>
            </a:lvl2pPr>
            <a:lvl3pPr indent="-228600" lvl="2" marL="1371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 b="1" sz="1400"/>
            </a:lvl3pPr>
            <a:lvl4pPr indent="-228600" lvl="3" marL="1828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4pPr>
            <a:lvl5pPr indent="-228600" lvl="4" marL="22860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5pPr>
            <a:lvl6pPr indent="-228600" lvl="5" marL="27432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6pPr>
            <a:lvl7pPr indent="-228600" lvl="6" marL="32004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7pPr>
            <a:lvl8pPr indent="-228600" lvl="7" marL="36576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8pPr>
            <a:lvl9pPr indent="-228600" lvl="8" marL="4114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9pPr>
          </a:lstStyle>
          <a:p/>
        </p:txBody>
      </p:sp>
      <p:sp>
        <p:nvSpPr>
          <p:cNvPr id="89" name="Google Shape;89;p19"/>
          <p:cNvSpPr txBox="1"/>
          <p:nvPr>
            <p:ph idx="2" type="body"/>
          </p:nvPr>
        </p:nvSpPr>
        <p:spPr>
          <a:xfrm>
            <a:off x="457200" y="1631156"/>
            <a:ext cx="4040100" cy="29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42900" lvl="0" marL="4572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 sz="1800"/>
            </a:lvl1pPr>
            <a:lvl2pPr indent="-323850" lvl="1" marL="914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–"/>
              <a:defRPr sz="1500"/>
            </a:lvl2pPr>
            <a:lvl3pPr indent="-317500" lvl="2" marL="1371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3pPr>
            <a:lvl4pPr indent="-304800" lvl="3" marL="1828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–"/>
              <a:defRPr sz="1200"/>
            </a:lvl4pPr>
            <a:lvl5pPr indent="-304800" lvl="4" marL="22860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»"/>
              <a:defRPr sz="1200"/>
            </a:lvl5pPr>
            <a:lvl6pPr indent="-304800" lvl="5" marL="27432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  <a:defRPr sz="1200"/>
            </a:lvl6pPr>
            <a:lvl7pPr indent="-304800" lvl="6" marL="32004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  <a:defRPr sz="1200"/>
            </a:lvl7pPr>
            <a:lvl8pPr indent="-304800" lvl="7" marL="36576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  <a:defRPr sz="1200"/>
            </a:lvl8pPr>
            <a:lvl9pPr indent="-304800" lvl="8" marL="4114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  <a:defRPr sz="1200"/>
            </a:lvl9pPr>
          </a:lstStyle>
          <a:p/>
        </p:txBody>
      </p:sp>
      <p:sp>
        <p:nvSpPr>
          <p:cNvPr id="90" name="Google Shape;90;p19"/>
          <p:cNvSpPr txBox="1"/>
          <p:nvPr>
            <p:ph idx="3" type="body"/>
          </p:nvPr>
        </p:nvSpPr>
        <p:spPr>
          <a:xfrm>
            <a:off x="4645026" y="1151335"/>
            <a:ext cx="4041600" cy="4800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indent="-228600" lvl="0" marL="4572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b="1" sz="1800"/>
            </a:lvl1pPr>
            <a:lvl2pPr indent="-228600" lvl="1" marL="914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None/>
              <a:defRPr b="1" sz="1500"/>
            </a:lvl2pPr>
            <a:lvl3pPr indent="-228600" lvl="2" marL="1371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 b="1" sz="1400"/>
            </a:lvl3pPr>
            <a:lvl4pPr indent="-228600" lvl="3" marL="1828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4pPr>
            <a:lvl5pPr indent="-228600" lvl="4" marL="22860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5pPr>
            <a:lvl6pPr indent="-228600" lvl="5" marL="27432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6pPr>
            <a:lvl7pPr indent="-228600" lvl="6" marL="32004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7pPr>
            <a:lvl8pPr indent="-228600" lvl="7" marL="36576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8pPr>
            <a:lvl9pPr indent="-228600" lvl="8" marL="4114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b="1" sz="1200"/>
            </a:lvl9pPr>
          </a:lstStyle>
          <a:p/>
        </p:txBody>
      </p:sp>
      <p:sp>
        <p:nvSpPr>
          <p:cNvPr id="91" name="Google Shape;91;p19"/>
          <p:cNvSpPr txBox="1"/>
          <p:nvPr>
            <p:ph idx="4" type="body"/>
          </p:nvPr>
        </p:nvSpPr>
        <p:spPr>
          <a:xfrm>
            <a:off x="4645026" y="1631156"/>
            <a:ext cx="4041600" cy="2963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42900" lvl="0" marL="4572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 sz="1800"/>
            </a:lvl1pPr>
            <a:lvl2pPr indent="-323850" lvl="1" marL="914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–"/>
              <a:defRPr sz="1500"/>
            </a:lvl2pPr>
            <a:lvl3pPr indent="-317500" lvl="2" marL="1371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 sz="1400"/>
            </a:lvl3pPr>
            <a:lvl4pPr indent="-304800" lvl="3" marL="1828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–"/>
              <a:defRPr sz="1200"/>
            </a:lvl4pPr>
            <a:lvl5pPr indent="-304800" lvl="4" marL="22860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»"/>
              <a:defRPr sz="1200"/>
            </a:lvl5pPr>
            <a:lvl6pPr indent="-304800" lvl="5" marL="27432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  <a:defRPr sz="1200"/>
            </a:lvl6pPr>
            <a:lvl7pPr indent="-304800" lvl="6" marL="32004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  <a:defRPr sz="1200"/>
            </a:lvl7pPr>
            <a:lvl8pPr indent="-304800" lvl="7" marL="36576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  <a:defRPr sz="1200"/>
            </a:lvl8pPr>
            <a:lvl9pPr indent="-304800" lvl="8" marL="41148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200"/>
              <a:buChar char="•"/>
              <a:defRPr sz="1200"/>
            </a:lvl9pPr>
          </a:lstStyle>
          <a:p/>
        </p:txBody>
      </p:sp>
      <p:sp>
        <p:nvSpPr>
          <p:cNvPr id="92" name="Google Shape;92;p19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3" name="Google Shape;93;p19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4" name="Google Shape;94;p19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20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7" name="Google Shape;97;p20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8" name="Google Shape;98;p20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99" name="Google Shape;99;p20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" type="blank">
  <p:cSld name="BLANK">
    <p:spTree>
      <p:nvGrpSpPr>
        <p:cNvPr id="100" name="Shape 10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1" name="Google Shape;101;p21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02" name="Google Shape;102;p21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03" name="Google Shape;103;p21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ontent with Caption" type="objTx">
  <p:cSld name="OBJECT_WITH_CAPTION_TEXT">
    <p:spTree>
      <p:nvGrpSpPr>
        <p:cNvPr id="104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p22"/>
          <p:cNvSpPr txBox="1"/>
          <p:nvPr>
            <p:ph type="title"/>
          </p:nvPr>
        </p:nvSpPr>
        <p:spPr>
          <a:xfrm>
            <a:off x="457201" y="204788"/>
            <a:ext cx="3008400" cy="8715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Calibri"/>
              <a:buNone/>
              <a:defRPr b="1" sz="1500"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06" name="Google Shape;106;p22"/>
          <p:cNvSpPr txBox="1"/>
          <p:nvPr>
            <p:ph idx="1" type="body"/>
          </p:nvPr>
        </p:nvSpPr>
        <p:spPr>
          <a:xfrm>
            <a:off x="3575050" y="204788"/>
            <a:ext cx="5111700" cy="4389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rtl="0" algn="l"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400"/>
              <a:buChar char="•"/>
              <a:defRPr sz="2400"/>
            </a:lvl1pPr>
            <a:lvl2pPr indent="-361950" lvl="1" marL="9144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2100"/>
              <a:buChar char="–"/>
              <a:defRPr sz="2100"/>
            </a:lvl2pPr>
            <a:lvl3pPr indent="-342900" lvl="2" marL="137160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Char char="•"/>
              <a:defRPr sz="1800"/>
            </a:lvl3pPr>
            <a:lvl4pPr indent="-323850" lvl="3" marL="1828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–"/>
              <a:defRPr sz="1500"/>
            </a:lvl4pPr>
            <a:lvl5pPr indent="-323850" lvl="4" marL="22860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»"/>
              <a:defRPr sz="1500"/>
            </a:lvl5pPr>
            <a:lvl6pPr indent="-323850" lvl="5" marL="2743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•"/>
              <a:defRPr sz="1500"/>
            </a:lvl6pPr>
            <a:lvl7pPr indent="-323850" lvl="6" marL="3200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•"/>
              <a:defRPr sz="1500"/>
            </a:lvl7pPr>
            <a:lvl8pPr indent="-323850" lvl="7" marL="3657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•"/>
              <a:defRPr sz="1500"/>
            </a:lvl8pPr>
            <a:lvl9pPr indent="-323850" lvl="8" marL="4114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Char char="•"/>
              <a:defRPr sz="1500"/>
            </a:lvl9pPr>
          </a:lstStyle>
          <a:p/>
        </p:txBody>
      </p:sp>
      <p:sp>
        <p:nvSpPr>
          <p:cNvPr id="107" name="Google Shape;107;p22"/>
          <p:cNvSpPr txBox="1"/>
          <p:nvPr>
            <p:ph idx="2" type="body"/>
          </p:nvPr>
        </p:nvSpPr>
        <p:spPr>
          <a:xfrm>
            <a:off x="457201" y="1076326"/>
            <a:ext cx="3008400" cy="35184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100"/>
              <a:buNone/>
              <a:defRPr sz="1100"/>
            </a:lvl1pPr>
            <a:lvl2pPr indent="-228600" lvl="1" marL="9144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900"/>
              <a:buNone/>
              <a:defRPr sz="900"/>
            </a:lvl2pPr>
            <a:lvl3pPr indent="-228600" lvl="2" marL="13716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800"/>
              <a:buNone/>
              <a:defRPr sz="800"/>
            </a:lvl3pPr>
            <a:lvl4pPr indent="-228600" lvl="3" marL="18288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4pPr>
            <a:lvl5pPr indent="-228600" lvl="4" marL="22860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5pPr>
            <a:lvl6pPr indent="-228600" lvl="5" marL="27432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6pPr>
            <a:lvl7pPr indent="-228600" lvl="6" marL="32004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7pPr>
            <a:lvl8pPr indent="-228600" lvl="7" marL="36576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8pPr>
            <a:lvl9pPr indent="-228600" lvl="8" marL="41148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9pPr>
          </a:lstStyle>
          <a:p/>
        </p:txBody>
      </p:sp>
      <p:sp>
        <p:nvSpPr>
          <p:cNvPr id="108" name="Google Shape;108;p22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09" name="Google Shape;109;p22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10" name="Google Shape;110;p22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Picture with Caption" type="picTx">
  <p:cSld name="PICTURE_WITH_CAPTION_TEXT"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23"/>
          <p:cNvSpPr txBox="1"/>
          <p:nvPr>
            <p:ph type="title"/>
          </p:nvPr>
        </p:nvSpPr>
        <p:spPr>
          <a:xfrm>
            <a:off x="1792288" y="3600450"/>
            <a:ext cx="5486400" cy="425100"/>
          </a:xfrm>
          <a:prstGeom prst="rect">
            <a:avLst/>
          </a:prstGeom>
          <a:noFill/>
          <a:ln>
            <a:noFill/>
          </a:ln>
        </p:spPr>
        <p:txBody>
          <a:bodyPr anchorCtr="0" anchor="b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Calibri"/>
              <a:buNone/>
              <a:defRPr b="1" sz="1500"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13" name="Google Shape;113;p23"/>
          <p:cNvSpPr/>
          <p:nvPr>
            <p:ph idx="2" type="pic"/>
          </p:nvPr>
        </p:nvSpPr>
        <p:spPr>
          <a:xfrm>
            <a:off x="1792288" y="459581"/>
            <a:ext cx="5486400" cy="30861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lvl="0" marR="0" rtl="0" algn="l"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None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14" name="Google Shape;114;p23"/>
          <p:cNvSpPr txBox="1"/>
          <p:nvPr>
            <p:ph idx="1" type="body"/>
          </p:nvPr>
        </p:nvSpPr>
        <p:spPr>
          <a:xfrm>
            <a:off x="1792288" y="4025503"/>
            <a:ext cx="5486400" cy="603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228600" lvl="0" marL="4572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1100"/>
              <a:buNone/>
              <a:defRPr sz="1100"/>
            </a:lvl1pPr>
            <a:lvl2pPr indent="-228600" lvl="1" marL="9144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900"/>
              <a:buNone/>
              <a:defRPr sz="900"/>
            </a:lvl2pPr>
            <a:lvl3pPr indent="-228600" lvl="2" marL="1371600" rtl="0" algn="l">
              <a:spcBef>
                <a:spcPts val="200"/>
              </a:spcBef>
              <a:spcAft>
                <a:spcPts val="0"/>
              </a:spcAft>
              <a:buClr>
                <a:schemeClr val="lt1"/>
              </a:buClr>
              <a:buSzPts val="800"/>
              <a:buNone/>
              <a:defRPr sz="800"/>
            </a:lvl3pPr>
            <a:lvl4pPr indent="-228600" lvl="3" marL="18288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4pPr>
            <a:lvl5pPr indent="-228600" lvl="4" marL="22860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5pPr>
            <a:lvl6pPr indent="-228600" lvl="5" marL="27432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6pPr>
            <a:lvl7pPr indent="-228600" lvl="6" marL="32004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7pPr>
            <a:lvl8pPr indent="-228600" lvl="7" marL="36576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8pPr>
            <a:lvl9pPr indent="-228600" lvl="8" marL="4114800" rtl="0" algn="l">
              <a:spcBef>
                <a:spcPts val="100"/>
              </a:spcBef>
              <a:spcAft>
                <a:spcPts val="0"/>
              </a:spcAft>
              <a:buClr>
                <a:schemeClr val="lt1"/>
              </a:buClr>
              <a:buSzPts val="700"/>
              <a:buNone/>
              <a:defRPr sz="700"/>
            </a:lvl9pPr>
          </a:lstStyle>
          <a:p/>
        </p:txBody>
      </p:sp>
      <p:sp>
        <p:nvSpPr>
          <p:cNvPr id="115" name="Google Shape;115;p23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16" name="Google Shape;116;p23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17" name="Google Shape;117;p23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Vertical Text" type="vertTx">
  <p:cSld name="VERTICAL_TEXT">
    <p:spTree>
      <p:nvGrpSpPr>
        <p:cNvPr id="118" name="Shape 1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9" name="Google Shape;119;p24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20" name="Google Shape;120;p24"/>
          <p:cNvSpPr txBox="1"/>
          <p:nvPr>
            <p:ph idx="1" type="body"/>
          </p:nvPr>
        </p:nvSpPr>
        <p:spPr>
          <a:xfrm rot="5400000">
            <a:off x="2874750" y="-1217399"/>
            <a:ext cx="3394500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17500" lvl="0" marL="457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1pPr>
            <a:lvl2pPr indent="-317500" lvl="1" marL="914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–"/>
              <a:defRPr/>
            </a:lvl2pPr>
            <a:lvl3pPr indent="-317500" lvl="2" marL="1371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3pPr>
            <a:lvl4pPr indent="-317500" lvl="3" marL="1828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–"/>
              <a:defRPr/>
            </a:lvl4pPr>
            <a:lvl5pPr indent="-317500" lvl="4" marL="22860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»"/>
              <a:defRPr/>
            </a:lvl5pPr>
            <a:lvl6pPr indent="-317500" lvl="5" marL="2743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6pPr>
            <a:lvl7pPr indent="-317500" lvl="6" marL="3200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7pPr>
            <a:lvl8pPr indent="-317500" lvl="7" marL="3657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8pPr>
            <a:lvl9pPr indent="-317500" lvl="8" marL="4114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121" name="Google Shape;121;p24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22" name="Google Shape;122;p24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23" name="Google Shape;123;p24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Vertical Title and Text" type="vertTitleAndTx">
  <p:cSld name="VERTICAL_TITLE_AND_VERTICAL_TEXT">
    <p:spTree>
      <p:nvGrpSpPr>
        <p:cNvPr id="124" name="Shape 1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5" name="Google Shape;125;p25"/>
          <p:cNvSpPr txBox="1"/>
          <p:nvPr>
            <p:ph type="title"/>
          </p:nvPr>
        </p:nvSpPr>
        <p:spPr>
          <a:xfrm rot="5400000">
            <a:off x="5463750" y="1371629"/>
            <a:ext cx="4388700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None/>
              <a:defRPr/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26" name="Google Shape;126;p25"/>
          <p:cNvSpPr txBox="1"/>
          <p:nvPr>
            <p:ph idx="1" type="body"/>
          </p:nvPr>
        </p:nvSpPr>
        <p:spPr>
          <a:xfrm rot="5400000">
            <a:off x="1272750" y="-609571"/>
            <a:ext cx="4388700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17500" lvl="0" marL="457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1pPr>
            <a:lvl2pPr indent="-317500" lvl="1" marL="914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–"/>
              <a:defRPr/>
            </a:lvl2pPr>
            <a:lvl3pPr indent="-317500" lvl="2" marL="1371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3pPr>
            <a:lvl4pPr indent="-317500" lvl="3" marL="1828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–"/>
              <a:defRPr/>
            </a:lvl4pPr>
            <a:lvl5pPr indent="-317500" lvl="4" marL="22860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»"/>
              <a:defRPr/>
            </a:lvl5pPr>
            <a:lvl6pPr indent="-317500" lvl="5" marL="27432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6pPr>
            <a:lvl7pPr indent="-317500" lvl="6" marL="32004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7pPr>
            <a:lvl8pPr indent="-317500" lvl="7" marL="36576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8pPr>
            <a:lvl9pPr indent="-317500" lvl="8" marL="411480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400"/>
              <a:buChar char="•"/>
              <a:defRPr/>
            </a:lvl9pPr>
          </a:lstStyle>
          <a:p/>
        </p:txBody>
      </p:sp>
      <p:sp>
        <p:nvSpPr>
          <p:cNvPr id="127" name="Google Shape;127;p25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28" name="Google Shape;128;p25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1pPr>
            <a:lvl2pPr lvl="1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2pPr>
            <a:lvl3pPr lvl="2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3pPr>
            <a:lvl4pPr lvl="3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4pPr>
            <a:lvl5pPr lvl="4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5pPr>
            <a:lvl6pPr lvl="5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6pPr>
            <a:lvl7pPr lvl="6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7pPr>
            <a:lvl8pPr lvl="7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8pPr>
            <a:lvl9pPr lvl="8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/>
            </a:lvl9pPr>
          </a:lstStyle>
          <a:p/>
        </p:txBody>
      </p:sp>
      <p:sp>
        <p:nvSpPr>
          <p:cNvPr id="129" name="Google Shape;129;p25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rtl="0" algn="r">
              <a:spcBef>
                <a:spcPts val="0"/>
              </a:spcBef>
              <a:buNone/>
              <a:defRPr/>
            </a:lvl1pPr>
            <a:lvl2pPr indent="0" lvl="1" marL="0" rtl="0" algn="r">
              <a:spcBef>
                <a:spcPts val="0"/>
              </a:spcBef>
              <a:buNone/>
              <a:defRPr/>
            </a:lvl2pPr>
            <a:lvl3pPr indent="0" lvl="2" marL="0" rtl="0" algn="r">
              <a:spcBef>
                <a:spcPts val="0"/>
              </a:spcBef>
              <a:buNone/>
              <a:defRPr/>
            </a:lvl3pPr>
            <a:lvl4pPr indent="0" lvl="3" marL="0" rtl="0" algn="r">
              <a:spcBef>
                <a:spcPts val="0"/>
              </a:spcBef>
              <a:buNone/>
              <a:defRPr/>
            </a:lvl4pPr>
            <a:lvl5pPr indent="0" lvl="4" marL="0" rtl="0" algn="r">
              <a:spcBef>
                <a:spcPts val="0"/>
              </a:spcBef>
              <a:buNone/>
              <a:defRPr/>
            </a:lvl5pPr>
            <a:lvl6pPr indent="0" lvl="5" marL="0" rtl="0" algn="r">
              <a:spcBef>
                <a:spcPts val="0"/>
              </a:spcBef>
              <a:buNone/>
              <a:defRPr/>
            </a:lvl6pPr>
            <a:lvl7pPr indent="0" lvl="6" marL="0" rtl="0" algn="r">
              <a:spcBef>
                <a:spcPts val="0"/>
              </a:spcBef>
              <a:buNone/>
              <a:defRPr/>
            </a:lvl7pPr>
            <a:lvl8pPr indent="0" lvl="7" marL="0" rtl="0" algn="r">
              <a:spcBef>
                <a:spcPts val="0"/>
              </a:spcBef>
              <a:buNone/>
              <a:defRPr/>
            </a:lvl8pPr>
            <a:lvl9pPr indent="0" lvl="8" marL="0" rt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_rels/slideMaster2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22.xml"/><Relationship Id="rId10" Type="http://schemas.openxmlformats.org/officeDocument/2006/relationships/slideLayout" Target="../slideLayouts/slideLayout21.xml"/><Relationship Id="rId13" Type="http://schemas.openxmlformats.org/officeDocument/2006/relationships/theme" Target="../theme/theme3.xml"/><Relationship Id="rId12" Type="http://schemas.openxmlformats.org/officeDocument/2006/relationships/slideLayout" Target="../slideLayouts/slideLayout23.xml"/><Relationship Id="rId1" Type="http://schemas.openxmlformats.org/officeDocument/2006/relationships/slideLayout" Target="../slideLayouts/slideLayout1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dk1"/>
        </a:solidFill>
      </p:bgPr>
    </p:bg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3"/>
          <p:cNvSpPr txBox="1"/>
          <p:nvPr>
            <p:ph type="title"/>
          </p:nvPr>
        </p:nvSpPr>
        <p:spPr>
          <a:xfrm>
            <a:off x="457200" y="205978"/>
            <a:ext cx="8229600" cy="8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300"/>
              <a:buFont typeface="Calibri"/>
              <a:buNone/>
              <a:defRPr b="0" i="0" sz="33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2pPr>
            <a:lvl3pPr lvl="2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3pPr>
            <a:lvl4pPr lvl="3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4pPr>
            <a:lvl5pPr lvl="4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5pPr>
            <a:lvl6pPr lvl="5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6pPr>
            <a:lvl7pPr lvl="6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7pPr>
            <a:lvl8pPr lvl="7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8pPr>
            <a:lvl9pPr lvl="8" rtl="0">
              <a:spcBef>
                <a:spcPts val="0"/>
              </a:spcBef>
              <a:spcAft>
                <a:spcPts val="0"/>
              </a:spcAft>
              <a:buSzPts val="1100"/>
              <a:buNone/>
              <a:defRPr sz="1400"/>
            </a:lvl9pPr>
          </a:lstStyle>
          <a:p/>
        </p:txBody>
      </p:sp>
      <p:sp>
        <p:nvSpPr>
          <p:cNvPr id="52" name="Google Shape;52;p13"/>
          <p:cNvSpPr txBox="1"/>
          <p:nvPr>
            <p:ph idx="1" type="body"/>
          </p:nvPr>
        </p:nvSpPr>
        <p:spPr>
          <a:xfrm>
            <a:off x="457200" y="1200151"/>
            <a:ext cx="8229600" cy="3394500"/>
          </a:xfrm>
          <a:prstGeom prst="rect">
            <a:avLst/>
          </a:prstGeom>
          <a:noFill/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>
            <a:lvl1pPr indent="-381000" lvl="0" marL="457200" marR="0" rtl="0" algn="l">
              <a:spcBef>
                <a:spcPts val="500"/>
              </a:spcBef>
              <a:spcAft>
                <a:spcPts val="0"/>
              </a:spcAft>
              <a:buClr>
                <a:schemeClr val="lt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61950" lvl="1" marL="9144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2100"/>
              <a:buFont typeface="Arial"/>
              <a:buChar char="–"/>
              <a:defRPr b="0" i="0" sz="21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42900" lvl="2" marL="1371600" marR="0" rtl="0" algn="l">
              <a:spcBef>
                <a:spcPts val="400"/>
              </a:spcBef>
              <a:spcAft>
                <a:spcPts val="0"/>
              </a:spcAft>
              <a:buClr>
                <a:schemeClr val="lt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23850" lvl="3" marL="1828800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Char char="–"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23850" lvl="4" marL="2286000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Char char="»"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23850" lvl="5" marL="2743200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23850" lvl="6" marL="3200400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23850" lvl="7" marL="3657600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23850" lvl="8" marL="4114800" marR="0" rtl="0" algn="l">
              <a:spcBef>
                <a:spcPts val="300"/>
              </a:spcBef>
              <a:spcAft>
                <a:spcPts val="0"/>
              </a:spcAft>
              <a:buClr>
                <a:schemeClr val="lt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3" name="Google Shape;53;p13"/>
          <p:cNvSpPr txBox="1"/>
          <p:nvPr>
            <p:ph idx="10" type="dt"/>
          </p:nvPr>
        </p:nvSpPr>
        <p:spPr>
          <a:xfrm>
            <a:off x="457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4" name="Google Shape;54;p13"/>
          <p:cNvSpPr txBox="1"/>
          <p:nvPr>
            <p:ph idx="11" type="ftr"/>
          </p:nvPr>
        </p:nvSpPr>
        <p:spPr>
          <a:xfrm>
            <a:off x="3124200" y="4767263"/>
            <a:ext cx="2895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100"/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100"/>
              <a:buNone/>
              <a:defRPr b="0" i="0" sz="1400" u="none" cap="none" strike="noStrike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5" name="Google Shape;55;p13"/>
          <p:cNvSpPr txBox="1"/>
          <p:nvPr>
            <p:ph idx="12" type="sldNum"/>
          </p:nvPr>
        </p:nvSpPr>
        <p:spPr>
          <a:xfrm>
            <a:off x="6553200" y="4767263"/>
            <a:ext cx="2133600" cy="273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34275" lIns="68575" spcFirstLastPara="1" rIns="68575" wrap="square" tIns="34275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sz="90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59" r:id="rId1"/>
    <p:sldLayoutId id="2147483660" r:id="rId2"/>
    <p:sldLayoutId id="2147483661" r:id="rId3"/>
    <p:sldLayoutId id="2147483662" r:id="rId4"/>
    <p:sldLayoutId id="2147483663" r:id="rId5"/>
    <p:sldLayoutId id="2147483664" r:id="rId6"/>
    <p:sldLayoutId id="2147483665" r:id="rId7"/>
    <p:sldLayoutId id="2147483666" r:id="rId8"/>
    <p:sldLayoutId id="2147483667" r:id="rId9"/>
    <p:sldLayoutId id="2147483668" r:id="rId10"/>
    <p:sldLayoutId id="2147483669" r:id="rId11"/>
    <p:sldLayoutId id="2147483670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33" name="Shape 1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Google Shape;134;p26"/>
          <p:cNvSpPr txBox="1"/>
          <p:nvPr>
            <p:ph type="title"/>
          </p:nvPr>
        </p:nvSpPr>
        <p:spPr>
          <a:xfrm>
            <a:off x="311700" y="57064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</a:pPr>
            <a:r>
              <a:rPr lang="en-GB" sz="2400">
                <a:solidFill>
                  <a:schemeClr val="lt1"/>
                </a:solidFill>
                <a:latin typeface="Comic Sans MS"/>
                <a:ea typeface="Comic Sans MS"/>
                <a:cs typeface="Comic Sans MS"/>
                <a:sym typeface="Comic Sans MS"/>
              </a:rPr>
              <a:t>  ‘Everyone's talking about Jamie’</a:t>
            </a:r>
            <a:r>
              <a:rPr lang="en-GB" sz="2400">
                <a:latin typeface="Comic Sans MS"/>
                <a:ea typeface="Comic Sans MS"/>
                <a:cs typeface="Comic Sans MS"/>
                <a:sym typeface="Comic Sans MS"/>
              </a:rPr>
              <a:t> in Education</a:t>
            </a:r>
            <a:endParaRPr sz="2400">
              <a:latin typeface="Comic Sans MS"/>
              <a:ea typeface="Comic Sans MS"/>
              <a:cs typeface="Comic Sans MS"/>
              <a:sym typeface="Comic Sans MS"/>
            </a:endParaRPr>
          </a:p>
        </p:txBody>
      </p:sp>
      <p:sp>
        <p:nvSpPr>
          <p:cNvPr id="135" name="Google Shape;135;p26"/>
          <p:cNvSpPr txBox="1"/>
          <p:nvPr>
            <p:ph idx="1" type="body"/>
          </p:nvPr>
        </p:nvSpPr>
        <p:spPr>
          <a:xfrm>
            <a:off x="311700" y="1430382"/>
            <a:ext cx="4987500" cy="3644400"/>
          </a:xfrm>
          <a:prstGeom prst="rect">
            <a:avLst/>
          </a:prstGeom>
          <a:solidFill>
            <a:srgbClr val="00FFFF"/>
          </a:solidFill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222250" lvl="0" marL="21590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chemeClr val="dk1"/>
                </a:solidFill>
                <a:latin typeface="Comic Sans MS"/>
                <a:ea typeface="Comic Sans MS"/>
                <a:cs typeface="Comic Sans MS"/>
                <a:sym typeface="Comic Sans MS"/>
              </a:rPr>
              <a:t>Read the interview with Anna Flische (</a:t>
            </a:r>
            <a:r>
              <a:rPr b="1" lang="en-GB" sz="1400">
                <a:solidFill>
                  <a:schemeClr val="dk1"/>
                </a:solidFill>
                <a:latin typeface="Comic Sans MS"/>
                <a:ea typeface="Comic Sans MS"/>
                <a:cs typeface="Comic Sans MS"/>
                <a:sym typeface="Comic Sans MS"/>
              </a:rPr>
              <a:t>pages 14/15</a:t>
            </a:r>
            <a:r>
              <a:rPr lang="en-GB" sz="1400">
                <a:solidFill>
                  <a:schemeClr val="dk1"/>
                </a:solidFill>
                <a:latin typeface="Comic Sans MS"/>
                <a:ea typeface="Comic Sans MS"/>
                <a:cs typeface="Comic Sans MS"/>
                <a:sym typeface="Comic Sans MS"/>
              </a:rPr>
              <a:t> of the attached document)  Highlight any information that you think is important to be able to complete the 3 tasks below:</a:t>
            </a:r>
            <a:endParaRPr sz="1400">
              <a:solidFill>
                <a:schemeClr val="dk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-1524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400">
              <a:solidFill>
                <a:schemeClr val="dk1"/>
              </a:solidFill>
            </a:endParaRPr>
          </a:p>
          <a:p>
            <a:pPr indent="-2222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chemeClr val="dk1"/>
                </a:solidFill>
                <a:latin typeface="Comic Sans MS"/>
                <a:ea typeface="Comic Sans MS"/>
                <a:cs typeface="Comic Sans MS"/>
                <a:sym typeface="Comic Sans MS"/>
              </a:rPr>
              <a:t>Explain, in your own words, the process the designer goes through when creating designs for a production</a:t>
            </a:r>
            <a:endParaRPr/>
          </a:p>
          <a:p>
            <a:pPr indent="-1524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400">
              <a:solidFill>
                <a:schemeClr val="dk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-2222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chemeClr val="dk1"/>
                </a:solidFill>
                <a:latin typeface="Comic Sans MS"/>
                <a:ea typeface="Comic Sans MS"/>
                <a:cs typeface="Comic Sans MS"/>
                <a:sym typeface="Comic Sans MS"/>
              </a:rPr>
              <a:t>Explain, in your own words, what key things the designer needed to think about and consider when creating designs for the production</a:t>
            </a:r>
            <a:endParaRPr/>
          </a:p>
          <a:p>
            <a:pPr indent="-1524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400">
              <a:solidFill>
                <a:schemeClr val="dk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-2222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chemeClr val="dk1"/>
                </a:solidFill>
                <a:latin typeface="Comic Sans MS"/>
                <a:ea typeface="Comic Sans MS"/>
                <a:cs typeface="Comic Sans MS"/>
                <a:sym typeface="Comic Sans MS"/>
              </a:rPr>
              <a:t>Explain, in your own words, what key colours and symbols the director considered when creating designs for the production</a:t>
            </a:r>
            <a:endParaRPr/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b="1" sz="1400" u="sng">
              <a:solidFill>
                <a:schemeClr val="dk1"/>
              </a:solidFill>
              <a:latin typeface="Comic Sans MS"/>
              <a:ea typeface="Comic Sans MS"/>
              <a:cs typeface="Comic Sans MS"/>
              <a:sym typeface="Comic Sans MS"/>
            </a:endParaRPr>
          </a:p>
        </p:txBody>
      </p:sp>
      <p:sp>
        <p:nvSpPr>
          <p:cNvPr id="136" name="Google Shape;136;p26"/>
          <p:cNvSpPr txBox="1"/>
          <p:nvPr>
            <p:ph idx="2" type="body"/>
          </p:nvPr>
        </p:nvSpPr>
        <p:spPr>
          <a:xfrm>
            <a:off x="5593278" y="471399"/>
            <a:ext cx="3239100" cy="4507500"/>
          </a:xfrm>
          <a:prstGeom prst="rect">
            <a:avLst/>
          </a:prstGeom>
          <a:noFill/>
          <a:ln cap="flat" cmpd="sng" w="28575">
            <a:solidFill>
              <a:srgbClr val="1155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GB" sz="1400">
                <a:latin typeface="Comic Sans MS"/>
                <a:ea typeface="Comic Sans MS"/>
                <a:cs typeface="Comic Sans MS"/>
                <a:sym typeface="Comic Sans MS"/>
              </a:rPr>
              <a:t>Sentence starters...</a:t>
            </a:r>
            <a:endParaRPr/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None/>
            </a:pPr>
            <a:r>
              <a:t/>
            </a:r>
            <a:endParaRPr sz="1400"/>
          </a:p>
          <a:p>
            <a:pPr indent="-2159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Char char="●"/>
            </a:pPr>
            <a:r>
              <a:rPr lang="en-GB" sz="1400">
                <a:latin typeface="Comic Sans MS"/>
                <a:ea typeface="Comic Sans MS"/>
                <a:cs typeface="Comic Sans MS"/>
                <a:sym typeface="Comic Sans MS"/>
              </a:rPr>
              <a:t>The designer started by...</a:t>
            </a:r>
            <a:endParaRPr sz="1400"/>
          </a:p>
          <a:p>
            <a:pPr indent="-2159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Char char="●"/>
            </a:pPr>
            <a:r>
              <a:rPr lang="en-GB" sz="1400">
                <a:latin typeface="Comic Sans MS"/>
                <a:ea typeface="Comic Sans MS"/>
                <a:cs typeface="Comic Sans MS"/>
                <a:sym typeface="Comic Sans MS"/>
              </a:rPr>
              <a:t>The designer then...</a:t>
            </a:r>
            <a:endParaRPr/>
          </a:p>
          <a:p>
            <a:pPr indent="-2222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rgbClr val="EEECE1"/>
                </a:solidFill>
                <a:latin typeface="Comic Sans MS"/>
                <a:ea typeface="Comic Sans MS"/>
                <a:cs typeface="Comic Sans MS"/>
                <a:sym typeface="Comic Sans MS"/>
              </a:rPr>
              <a:t>Before the designer started to create the designs they needed to...</a:t>
            </a:r>
            <a:endParaRPr/>
          </a:p>
          <a:p>
            <a:pPr indent="-2222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rgbClr val="EEECE1"/>
                </a:solidFill>
                <a:latin typeface="Comic Sans MS"/>
                <a:ea typeface="Comic Sans MS"/>
                <a:cs typeface="Comic Sans MS"/>
                <a:sym typeface="Comic Sans MS"/>
              </a:rPr>
              <a:t>The designer needed to think about...because...</a:t>
            </a:r>
            <a:endParaRPr/>
          </a:p>
          <a:p>
            <a:pPr indent="-2222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rgbClr val="EEECE1"/>
                </a:solidFill>
                <a:latin typeface="Comic Sans MS"/>
                <a:ea typeface="Comic Sans MS"/>
                <a:cs typeface="Comic Sans MS"/>
                <a:sym typeface="Comic Sans MS"/>
              </a:rPr>
              <a:t>The designer needed to  understand...because...</a:t>
            </a:r>
            <a:endParaRPr/>
          </a:p>
          <a:p>
            <a:pPr indent="-2222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rgbClr val="EEECE1"/>
                </a:solidFill>
                <a:latin typeface="Comic Sans MS"/>
                <a:ea typeface="Comic Sans MS"/>
                <a:cs typeface="Comic Sans MS"/>
                <a:sym typeface="Comic Sans MS"/>
              </a:rPr>
              <a:t>The designer needed to research...because...</a:t>
            </a:r>
            <a:endParaRPr/>
          </a:p>
          <a:p>
            <a:pPr indent="-2222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rgbClr val="EEECE1"/>
                </a:solidFill>
                <a:latin typeface="Comic Sans MS"/>
                <a:ea typeface="Comic Sans MS"/>
                <a:cs typeface="Comic Sans MS"/>
                <a:sym typeface="Comic Sans MS"/>
              </a:rPr>
              <a:t>Key colours the designer used were...because...</a:t>
            </a:r>
            <a:endParaRPr/>
          </a:p>
          <a:p>
            <a:pPr indent="-2222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Char char="●"/>
            </a:pPr>
            <a:r>
              <a:rPr lang="en-GB" sz="1400">
                <a:solidFill>
                  <a:srgbClr val="EEECE1"/>
                </a:solidFill>
                <a:latin typeface="Comic Sans MS"/>
                <a:ea typeface="Comic Sans MS"/>
                <a:cs typeface="Comic Sans MS"/>
                <a:sym typeface="Comic Sans MS"/>
              </a:rPr>
              <a:t>The designer wanted to include symbols of...because...</a:t>
            </a:r>
            <a:endParaRPr/>
          </a:p>
          <a:p>
            <a:pPr indent="-1524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400">
              <a:solidFill>
                <a:srgbClr val="EEECE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400">
              <a:solidFill>
                <a:srgbClr val="EEECE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b="1" sz="2000" u="sng">
              <a:solidFill>
                <a:srgbClr val="EEECE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b="1" sz="2000" u="sng">
              <a:solidFill>
                <a:srgbClr val="EEECE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900">
              <a:solidFill>
                <a:schemeClr val="lt1"/>
              </a:solidFill>
              <a:latin typeface="Comic Sans MS"/>
              <a:ea typeface="Comic Sans MS"/>
              <a:cs typeface="Comic Sans MS"/>
              <a:sym typeface="Comic Sans MS"/>
            </a:endParaRPr>
          </a:p>
        </p:txBody>
      </p:sp>
      <p:sp>
        <p:nvSpPr>
          <p:cNvPr id="137" name="Google Shape;137;p26"/>
          <p:cNvSpPr txBox="1"/>
          <p:nvPr/>
        </p:nvSpPr>
        <p:spPr>
          <a:xfrm>
            <a:off x="311700" y="629764"/>
            <a:ext cx="4988400" cy="69240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1400" u="sng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Learning Intent</a:t>
            </a:r>
            <a:endParaRPr sz="11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To show understanding of how the set and costume designer works to create final designs for the production</a:t>
            </a:r>
            <a:endParaRPr sz="14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descr="A person wearing a costume&#10;&#10;Description generated with high confidence" id="138" name="Google Shape;138;p26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3510" y="1430382"/>
            <a:ext cx="544115" cy="539542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2" name="Shape 1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" name="Google Shape;143;p27"/>
          <p:cNvSpPr txBox="1"/>
          <p:nvPr>
            <p:ph type="title"/>
          </p:nvPr>
        </p:nvSpPr>
        <p:spPr>
          <a:xfrm>
            <a:off x="311700" y="57064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</a:pPr>
            <a:r>
              <a:rPr lang="en-GB" sz="2400">
                <a:solidFill>
                  <a:schemeClr val="lt1"/>
                </a:solidFill>
                <a:latin typeface="Comic Sans MS"/>
                <a:ea typeface="Comic Sans MS"/>
                <a:cs typeface="Comic Sans MS"/>
                <a:sym typeface="Comic Sans MS"/>
              </a:rPr>
              <a:t>  ‘Everyone's talking about Jamie’</a:t>
            </a:r>
            <a:r>
              <a:rPr lang="en-GB" sz="2400">
                <a:latin typeface="Comic Sans MS"/>
                <a:ea typeface="Comic Sans MS"/>
                <a:cs typeface="Comic Sans MS"/>
                <a:sym typeface="Comic Sans MS"/>
              </a:rPr>
              <a:t> in Education</a:t>
            </a:r>
            <a:endParaRPr sz="2400">
              <a:latin typeface="Comic Sans MS"/>
              <a:ea typeface="Comic Sans MS"/>
              <a:cs typeface="Comic Sans MS"/>
              <a:sym typeface="Comic Sans MS"/>
            </a:endParaRPr>
          </a:p>
        </p:txBody>
      </p:sp>
      <p:sp>
        <p:nvSpPr>
          <p:cNvPr id="144" name="Google Shape;144;p27"/>
          <p:cNvSpPr txBox="1"/>
          <p:nvPr>
            <p:ph idx="1" type="body"/>
          </p:nvPr>
        </p:nvSpPr>
        <p:spPr>
          <a:xfrm>
            <a:off x="489062" y="1282580"/>
            <a:ext cx="4987500" cy="3802200"/>
          </a:xfrm>
          <a:prstGeom prst="rect">
            <a:avLst/>
          </a:prstGeom>
          <a:solidFill>
            <a:srgbClr val="00FFFF"/>
          </a:solidFill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GB" sz="1300">
                <a:solidFill>
                  <a:schemeClr val="dk1"/>
                </a:solidFill>
              </a:rPr>
              <a:t>Design a set for one of the scenes from 'Everyone's talking about Jamie' (you can see all the scenes on </a:t>
            </a:r>
            <a:r>
              <a:rPr b="1" lang="en-GB" sz="1300">
                <a:solidFill>
                  <a:schemeClr val="dk1"/>
                </a:solidFill>
              </a:rPr>
              <a:t>pages 7-10</a:t>
            </a:r>
            <a:r>
              <a:rPr lang="en-GB" sz="1300">
                <a:solidFill>
                  <a:schemeClr val="dk1"/>
                </a:solidFill>
              </a:rPr>
              <a:t>)</a:t>
            </a:r>
            <a:endParaRPr sz="13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GB" sz="1300">
                <a:solidFill>
                  <a:schemeClr val="dk1"/>
                </a:solidFill>
              </a:rPr>
              <a:t>You must:</a:t>
            </a:r>
            <a:endParaRPr sz="1300"/>
          </a:p>
          <a:p>
            <a:pPr indent="-1524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300">
              <a:solidFill>
                <a:schemeClr val="dk1"/>
              </a:solidFill>
            </a:endParaRPr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chemeClr val="dk1"/>
                </a:solidFill>
              </a:rPr>
              <a:t>Sketch/draw your design – add as much detail as possible – so I can imagine your set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chemeClr val="dk1"/>
                </a:solidFill>
              </a:rPr>
              <a:t>Add colour to your sketch/drawing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chemeClr val="dk1"/>
                </a:solidFill>
              </a:rPr>
              <a:t>Add notes (this is your annotation) to describe different parts of your design, explain the reasons for your choices and what they communicate to the audience</a:t>
            </a:r>
            <a:endParaRPr sz="1300"/>
          </a:p>
          <a:p>
            <a:pPr indent="-1524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3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b="1" lang="en-GB" sz="1300">
                <a:solidFill>
                  <a:schemeClr val="dk1"/>
                </a:solidFill>
              </a:rPr>
              <a:t>Challenge </a:t>
            </a:r>
            <a:r>
              <a:rPr lang="en-GB" sz="1300">
                <a:solidFill>
                  <a:schemeClr val="dk1"/>
                </a:solidFill>
              </a:rPr>
              <a:t>– You could also include preparation photos and sketches as well as your final design</a:t>
            </a:r>
            <a:endParaRPr sz="1300"/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3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b="1" lang="en-GB" sz="1300">
                <a:solidFill>
                  <a:schemeClr val="dk1"/>
                </a:solidFill>
              </a:rPr>
              <a:t>Remember you are getting marked on your ideas NOT your art skills!</a:t>
            </a:r>
            <a:endParaRPr sz="1300"/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300">
              <a:solidFill>
                <a:schemeClr val="dk1"/>
              </a:solidFill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b="1" sz="1400" u="sng">
              <a:solidFill>
                <a:schemeClr val="dk1"/>
              </a:solidFill>
              <a:latin typeface="Comic Sans MS"/>
              <a:ea typeface="Comic Sans MS"/>
              <a:cs typeface="Comic Sans MS"/>
              <a:sym typeface="Comic Sans MS"/>
            </a:endParaRPr>
          </a:p>
        </p:txBody>
      </p:sp>
      <p:sp>
        <p:nvSpPr>
          <p:cNvPr id="145" name="Google Shape;145;p27"/>
          <p:cNvSpPr txBox="1"/>
          <p:nvPr>
            <p:ph idx="2" type="body"/>
          </p:nvPr>
        </p:nvSpPr>
        <p:spPr>
          <a:xfrm>
            <a:off x="5593278" y="106822"/>
            <a:ext cx="3239100" cy="4901400"/>
          </a:xfrm>
          <a:prstGeom prst="rect">
            <a:avLst/>
          </a:prstGeom>
          <a:noFill/>
          <a:ln cap="flat" cmpd="sng" w="28575">
            <a:solidFill>
              <a:srgbClr val="1155CC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b="1" lang="en-GB" sz="1300">
                <a:solidFill>
                  <a:srgbClr val="EEECE1"/>
                </a:solidFill>
              </a:rPr>
              <a:t>Key things to include in annotation</a:t>
            </a:r>
            <a:endParaRPr sz="1300"/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300">
              <a:solidFill>
                <a:srgbClr val="EEECE1"/>
              </a:solidFill>
            </a:endParaRPr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rgbClr val="EEECE1"/>
                </a:solidFill>
              </a:rPr>
              <a:t>Shape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rgbClr val="EEECE1"/>
                </a:solidFill>
              </a:rPr>
              <a:t>Space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rgbClr val="EEECE1"/>
                </a:solidFill>
              </a:rPr>
              <a:t>Colour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rgbClr val="EEECE1"/>
                </a:solidFill>
              </a:rPr>
              <a:t>Symbol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rgbClr val="EEECE1"/>
                </a:solidFill>
              </a:rPr>
              <a:t>Backdrop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rgbClr val="EEECE1"/>
                </a:solidFill>
              </a:rPr>
              <a:t>Floor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rgbClr val="EEECE1"/>
                </a:solidFill>
              </a:rPr>
              <a:t>Furniture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rgbClr val="EEECE1"/>
                </a:solidFill>
              </a:rPr>
              <a:t>Props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lang="en-GB" sz="1300">
                <a:solidFill>
                  <a:srgbClr val="EEECE1"/>
                </a:solidFill>
              </a:rPr>
              <a:t>Materials</a:t>
            </a:r>
            <a:endParaRPr sz="1300"/>
          </a:p>
          <a:p>
            <a:pPr indent="-1524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300">
              <a:solidFill>
                <a:srgbClr val="EEECE1"/>
              </a:solidFill>
            </a:endParaRPr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rPr lang="en-GB" sz="1300">
                <a:solidFill>
                  <a:srgbClr val="EEECE1"/>
                </a:solidFill>
              </a:rPr>
              <a:t>Remember that in your annotation you need :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b="1" lang="en-GB" sz="1300">
                <a:solidFill>
                  <a:srgbClr val="EEECE1"/>
                </a:solidFill>
              </a:rPr>
              <a:t>DESCRIBE </a:t>
            </a:r>
            <a:r>
              <a:rPr lang="en-GB" sz="1300">
                <a:solidFill>
                  <a:srgbClr val="EEECE1"/>
                </a:solidFill>
              </a:rPr>
              <a:t>what is in your set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b="1" lang="en-GB" sz="1300">
                <a:solidFill>
                  <a:srgbClr val="EEECE1"/>
                </a:solidFill>
              </a:rPr>
              <a:t>EXPLAIN</a:t>
            </a:r>
            <a:r>
              <a:rPr lang="en-GB" sz="1300">
                <a:solidFill>
                  <a:srgbClr val="EEECE1"/>
                </a:solidFill>
              </a:rPr>
              <a:t> why you have designed it in the way you have</a:t>
            </a:r>
            <a:endParaRPr sz="1300"/>
          </a:p>
          <a:p>
            <a:pPr indent="-23495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300"/>
              <a:buChar char="●"/>
            </a:pPr>
            <a:r>
              <a:rPr b="1" lang="en-GB" sz="1300">
                <a:solidFill>
                  <a:srgbClr val="EEECE1"/>
                </a:solidFill>
              </a:rPr>
              <a:t>LINK</a:t>
            </a:r>
            <a:r>
              <a:rPr lang="en-GB" sz="1300">
                <a:solidFill>
                  <a:srgbClr val="EEECE1"/>
                </a:solidFill>
              </a:rPr>
              <a:t> the set design to the </a:t>
            </a:r>
            <a:r>
              <a:rPr b="1" lang="en-GB" sz="1300">
                <a:solidFill>
                  <a:srgbClr val="EEECE1"/>
                </a:solidFill>
              </a:rPr>
              <a:t>INTENTION </a:t>
            </a:r>
            <a:r>
              <a:rPr lang="en-GB" sz="1300">
                <a:solidFill>
                  <a:srgbClr val="EEECE1"/>
                </a:solidFill>
              </a:rPr>
              <a:t>– what does your design communicate to the audience</a:t>
            </a:r>
            <a:endParaRPr sz="1300"/>
          </a:p>
          <a:p>
            <a:pPr indent="-1524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300">
              <a:solidFill>
                <a:srgbClr val="EEECE1"/>
              </a:solidFill>
            </a:endParaRPr>
          </a:p>
          <a:p>
            <a:pPr indent="-152400" lvl="0" marL="21590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400">
              <a:solidFill>
                <a:srgbClr val="EEECE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0" lvl="0" marL="0" rtl="0" algn="l">
              <a:lnSpc>
                <a:spcPct val="114999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400">
              <a:solidFill>
                <a:srgbClr val="EEECE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b="1" sz="2000" u="sng">
              <a:solidFill>
                <a:srgbClr val="EEECE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b="1" sz="2000" u="sng">
              <a:solidFill>
                <a:srgbClr val="EEECE1"/>
              </a:solidFill>
              <a:latin typeface="Comic Sans MS"/>
              <a:ea typeface="Comic Sans MS"/>
              <a:cs typeface="Comic Sans MS"/>
              <a:sym typeface="Comic Sans MS"/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 sz="1900">
              <a:solidFill>
                <a:schemeClr val="lt1"/>
              </a:solidFill>
              <a:latin typeface="Comic Sans MS"/>
              <a:ea typeface="Comic Sans MS"/>
              <a:cs typeface="Comic Sans MS"/>
              <a:sym typeface="Comic Sans MS"/>
            </a:endParaRPr>
          </a:p>
        </p:txBody>
      </p:sp>
      <p:sp>
        <p:nvSpPr>
          <p:cNvPr id="146" name="Google Shape;146;p27"/>
          <p:cNvSpPr txBox="1"/>
          <p:nvPr/>
        </p:nvSpPr>
        <p:spPr>
          <a:xfrm>
            <a:off x="489062" y="521376"/>
            <a:ext cx="4988400" cy="69240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txBody>
          <a:bodyPr anchorCtr="0" anchor="t" bIns="34275" lIns="68575" spcFirstLastPara="1" rIns="68575" wrap="square" tIns="34275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1400" u="sng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Learning Intent</a:t>
            </a:r>
            <a:endParaRPr sz="1100"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-GB" sz="1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To show understanding of how the set and costume designer works when creating final designs for the production</a:t>
            </a:r>
            <a:endParaRPr sz="14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descr="A person wearing a costume&#10;&#10;Description generated with high confidence" id="147" name="Google Shape;147;p27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73217" y="1282580"/>
            <a:ext cx="475142" cy="47056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3.xml><?xml version="1.0" encoding="utf-8"?>
<a:theme xmlns:a="http://schemas.openxmlformats.org/drawingml/2006/main" xmlns:r="http://schemas.openxmlformats.org/officeDocument/2006/relationships" name="1_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