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4"/>
  </p:notesMasterIdLst>
  <p:sldIdLst>
    <p:sldId id="256" r:id="rId2"/>
    <p:sldId id="257" r:id="rId3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33"/>
    <a:srgbClr val="FFFFCC"/>
    <a:srgbClr val="99FF99"/>
    <a:srgbClr val="CC99FF"/>
    <a:srgbClr val="CCECFF"/>
    <a:srgbClr val="FFFF99"/>
    <a:srgbClr val="FF99FF"/>
    <a:srgbClr val="66FF66"/>
    <a:srgbClr val="9966FF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2EC5F0A-FB52-4A5B-99EB-669E6AC55DE8}">
  <a:tblStyle styleId="{C2EC5F0A-FB52-4A5B-99EB-669E6AC55DE8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78" autoAdjust="0"/>
    <p:restoredTop sz="94660"/>
  </p:normalViewPr>
  <p:slideViewPr>
    <p:cSldViewPr snapToGrid="0">
      <p:cViewPr varScale="1">
        <p:scale>
          <a:sx n="83" d="100"/>
          <a:sy n="83" d="100"/>
        </p:scale>
        <p:origin x="928" y="5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numCol="1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numCol="1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numCol="1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502736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numCol="1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numCol="1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numCol="1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alt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numCol="1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numCol="1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numCol="1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alt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numCol="1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alt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numCol="1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numCol="1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alt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numCol="1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numCol="1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numCol="1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alt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numCol="1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numCol="1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numCol="1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numCol="1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alt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numCol="1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numCol="1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alt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numCol="1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numCol="1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numCol="1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alt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numCol="1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numCol="1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alt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numCol="1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numCol="1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numCol="1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numCol="1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numCol="1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alt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numCol="1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numCol="1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alt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numCol="1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numCol="1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numCol="1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alt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0033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4" name="Google Shape;54;p13"/>
          <p:cNvGraphicFramePr/>
          <p:nvPr>
            <p:extLst>
              <p:ext uri="{D42A27DB-BD31-4B8C-83A1-F6EECF244321}">
                <p14:modId xmlns:p14="http://schemas.microsoft.com/office/powerpoint/2010/main" val="2958128646"/>
              </p:ext>
            </p:extLst>
          </p:nvPr>
        </p:nvGraphicFramePr>
        <p:xfrm>
          <a:off x="244676" y="560760"/>
          <a:ext cx="8702553" cy="4320000"/>
        </p:xfrm>
        <a:graphic>
          <a:graphicData uri="http://schemas.openxmlformats.org/drawingml/2006/table">
            <a:tbl>
              <a:tblPr>
                <a:noFill/>
                <a:tableStyleId>{C2EC5F0A-FB52-4A5B-99EB-669E6AC55DE8}</a:tableStyleId>
              </a:tblPr>
              <a:tblGrid>
                <a:gridCol w="29008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008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008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4400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dirty="0">
                          <a:effectLst/>
                          <a:latin typeface="Arial Rounded MT Bold" panose="020F0704030504030204" pitchFamily="34" charset="0"/>
                          <a:ea typeface="Calibri" panose="020F0502020204030204" pitchFamily="34" charset="0"/>
                        </a:rPr>
                        <a:t>Complete the Kneehigh Theatre company challenge - Silly story telling and tell the story to someone in your household or another friend/family member over the phone/internet</a:t>
                      </a:r>
                      <a:endParaRPr lang="en-GB" sz="1100" dirty="0">
                        <a:effectLst/>
                        <a:latin typeface="Arial Rounded MT Bold" panose="020F0704030504030204" pitchFamily="34" charset="0"/>
                        <a:ea typeface="Calibri" panose="020F050202020403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dirty="0">
                          <a:solidFill>
                            <a:srgbClr val="0070C0"/>
                          </a:solidFill>
                          <a:effectLst/>
                          <a:latin typeface="Arial Rounded MT Bold" panose="020F0704030504030204" pitchFamily="34" charset="0"/>
                          <a:ea typeface="Calibri" panose="020F0502020204030204" pitchFamily="34" charset="0"/>
                        </a:rPr>
                        <a:t>https://www.youtube.com/watch?v=qyoZfya9Lj0</a:t>
                      </a:r>
                      <a:endParaRPr lang="en-GB" sz="1100" dirty="0">
                        <a:effectLst/>
                        <a:latin typeface="Arial Rounded MT Bold" panose="020F07040305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  <a:ea typeface="Calibri" panose="020F0502020204030204" pitchFamily="34" charset="0"/>
                        </a:rPr>
                        <a:t>Complete the Kneehigh Theatre company challenge - Sing us a song and perform it to someone in your household or another friend/family member over the phone/internet</a:t>
                      </a:r>
                      <a:endParaRPr lang="en-GB" sz="1100" dirty="0">
                        <a:effectLst/>
                        <a:latin typeface="Arial Rounded MT Bold" panose="020F0704030504030204" pitchFamily="34" charset="0"/>
                        <a:ea typeface="Calibri" panose="020F050202020403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dirty="0">
                          <a:solidFill>
                            <a:srgbClr val="0070C0"/>
                          </a:solidFill>
                          <a:effectLst/>
                          <a:latin typeface="Arial Rounded MT Bold" panose="020F0704030504030204" pitchFamily="34" charset="0"/>
                          <a:ea typeface="Calibri" panose="020F0502020204030204" pitchFamily="34" charset="0"/>
                        </a:rPr>
                        <a:t>https://www.youtube.com/watch?v=WI4YFvvkKSc</a:t>
                      </a:r>
                      <a:endParaRPr lang="en-GB" sz="1100" dirty="0">
                        <a:effectLst/>
                        <a:latin typeface="Arial Rounded MT Bold" panose="020F07040305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  <a:ea typeface="Calibri" panose="020F0502020204030204" pitchFamily="34" charset="0"/>
                        </a:rPr>
                        <a:t>Complete the Kneehigh Theatre company challenge - Shadow puppets and use the puppets you create to tell a story to someone in your household</a:t>
                      </a:r>
                      <a:endParaRPr lang="en-GB" sz="1100" dirty="0">
                        <a:effectLst/>
                        <a:latin typeface="Arial Rounded MT Bold" panose="020F0704030504030204" pitchFamily="34" charset="0"/>
                        <a:ea typeface="Calibri" panose="020F050202020403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dirty="0">
                          <a:solidFill>
                            <a:srgbClr val="0070C0"/>
                          </a:solidFill>
                          <a:effectLst/>
                          <a:latin typeface="Arial Rounded MT Bold" panose="020F0704030504030204" pitchFamily="34" charset="0"/>
                          <a:ea typeface="Calibri" panose="020F0502020204030204" pitchFamily="34" charset="0"/>
                        </a:rPr>
                        <a:t>https://www.youtube.com/watch?v=rCa-3GJlx8g</a:t>
                      </a:r>
                      <a:endParaRPr lang="en-GB" sz="1100" dirty="0">
                        <a:effectLst/>
                        <a:latin typeface="Arial Rounded MT Bold" panose="020F07040305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400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  <a:ea typeface="Calibri" panose="020F0502020204030204" pitchFamily="34" charset="0"/>
                        </a:rPr>
                        <a:t>Learn a dance routine taught by </a:t>
                      </a:r>
                      <a:r>
                        <a:rPr lang="en-GB" sz="1100" b="1" dirty="0" err="1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  <a:ea typeface="Calibri" panose="020F0502020204030204" pitchFamily="34" charset="0"/>
                        </a:rPr>
                        <a:t>Oti</a:t>
                      </a: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  <a:ea typeface="Calibri" panose="020F0502020204030204" pitchFamily="34" charset="0"/>
                        </a:rPr>
                        <a:t> </a:t>
                      </a:r>
                      <a:r>
                        <a:rPr lang="en-GB" sz="1100" b="1" dirty="0" err="1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  <a:ea typeface="Calibri" panose="020F0502020204030204" pitchFamily="34" charset="0"/>
                        </a:rPr>
                        <a:t>Mabuse</a:t>
                      </a: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  <a:ea typeface="Calibri" panose="020F0502020204030204" pitchFamily="34" charset="0"/>
                        </a:rPr>
                        <a:t> on </a:t>
                      </a:r>
                      <a:r>
                        <a:rPr lang="en-GB" sz="1100" b="1" dirty="0" err="1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  <a:ea typeface="Calibri" panose="020F0502020204030204" pitchFamily="34" charset="0"/>
                        </a:rPr>
                        <a:t>Youtube</a:t>
                      </a:r>
                      <a:endParaRPr lang="en-GB" sz="1100" dirty="0">
                        <a:effectLst/>
                        <a:latin typeface="Arial Rounded MT Bold" panose="020F0704030504030204" pitchFamily="34" charset="0"/>
                        <a:ea typeface="Calibri" panose="020F050202020403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  <a:ea typeface="Calibri" panose="020F0502020204030204" pitchFamily="34" charset="0"/>
                        </a:rPr>
                        <a:t>Jungle Book</a:t>
                      </a:r>
                      <a:endParaRPr lang="en-GB" sz="1100" dirty="0">
                        <a:effectLst/>
                        <a:latin typeface="Arial Rounded MT Bold" panose="020F0704030504030204" pitchFamily="34" charset="0"/>
                        <a:ea typeface="Calibri" panose="020F050202020403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dirty="0">
                          <a:solidFill>
                            <a:srgbClr val="0070C0"/>
                          </a:solidFill>
                          <a:effectLst/>
                          <a:latin typeface="Arial Rounded MT Bold" panose="020F0704030504030204" pitchFamily="34" charset="0"/>
                          <a:ea typeface="Calibri" panose="020F0502020204030204" pitchFamily="34" charset="0"/>
                        </a:rPr>
                        <a:t>https://www.youtube.com/watch?v=SboNzLZea0o</a:t>
                      </a:r>
                      <a:endParaRPr lang="en-GB" sz="1100" dirty="0">
                        <a:effectLst/>
                        <a:latin typeface="Arial Rounded MT Bold" panose="020F07040305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  <a:ea typeface="Calibri" panose="020F0502020204030204" pitchFamily="34" charset="0"/>
                        </a:rPr>
                        <a:t>Learn a dance routine taught by Oti Mabuse on Youtube</a:t>
                      </a:r>
                      <a:endParaRPr lang="en-GB" sz="1100">
                        <a:effectLst/>
                        <a:latin typeface="Arial Rounded MT Bold" panose="020F0704030504030204" pitchFamily="34" charset="0"/>
                        <a:ea typeface="Calibri" panose="020F050202020403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  <a:ea typeface="Calibri" panose="020F0502020204030204" pitchFamily="34" charset="0"/>
                        </a:rPr>
                        <a:t>Minions</a:t>
                      </a:r>
                      <a:endParaRPr lang="en-GB" sz="1100">
                        <a:effectLst/>
                        <a:latin typeface="Arial Rounded MT Bold" panose="020F0704030504030204" pitchFamily="34" charset="0"/>
                        <a:ea typeface="Calibri" panose="020F050202020403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b="1">
                          <a:solidFill>
                            <a:srgbClr val="0070C0"/>
                          </a:solidFill>
                          <a:effectLst/>
                          <a:latin typeface="Arial Rounded MT Bold" panose="020F0704030504030204" pitchFamily="34" charset="0"/>
                          <a:ea typeface="Calibri" panose="020F0502020204030204" pitchFamily="34" charset="0"/>
                        </a:rPr>
                        <a:t>https://www.youtube.com/watch?v=nGs-r4G-XmI</a:t>
                      </a:r>
                      <a:endParaRPr lang="en-GB" sz="1100">
                        <a:effectLst/>
                        <a:latin typeface="Arial Rounded MT Bold" panose="020F07040305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  <a:ea typeface="Calibri" panose="020F0502020204030204" pitchFamily="34" charset="0"/>
                        </a:rPr>
                        <a:t>Learn a dance routine taught by </a:t>
                      </a:r>
                      <a:r>
                        <a:rPr lang="en-GB" sz="1100" b="1" dirty="0" err="1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  <a:ea typeface="Calibri" panose="020F0502020204030204" pitchFamily="34" charset="0"/>
                        </a:rPr>
                        <a:t>Oti</a:t>
                      </a: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  <a:ea typeface="Calibri" panose="020F0502020204030204" pitchFamily="34" charset="0"/>
                        </a:rPr>
                        <a:t> </a:t>
                      </a:r>
                      <a:r>
                        <a:rPr lang="en-GB" sz="1100" b="1" dirty="0" err="1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  <a:ea typeface="Calibri" panose="020F0502020204030204" pitchFamily="34" charset="0"/>
                        </a:rPr>
                        <a:t>Mabuse</a:t>
                      </a: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  <a:ea typeface="Calibri" panose="020F0502020204030204" pitchFamily="34" charset="0"/>
                        </a:rPr>
                        <a:t> on </a:t>
                      </a:r>
                      <a:r>
                        <a:rPr lang="en-GB" sz="1100" b="1" dirty="0" err="1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  <a:ea typeface="Calibri" panose="020F0502020204030204" pitchFamily="34" charset="0"/>
                        </a:rPr>
                        <a:t>Youtube</a:t>
                      </a:r>
                      <a:endParaRPr lang="en-GB" sz="1100" dirty="0">
                        <a:effectLst/>
                        <a:latin typeface="Arial Rounded MT Bold" panose="020F0704030504030204" pitchFamily="34" charset="0"/>
                        <a:ea typeface="Calibri" panose="020F050202020403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  <a:ea typeface="Calibri" panose="020F0502020204030204" pitchFamily="34" charset="0"/>
                        </a:rPr>
                        <a:t>Greatest Showman</a:t>
                      </a:r>
                      <a:endParaRPr lang="en-GB" sz="1100" dirty="0">
                        <a:effectLst/>
                        <a:latin typeface="Arial Rounded MT Bold" panose="020F0704030504030204" pitchFamily="34" charset="0"/>
                        <a:ea typeface="Calibri" panose="020F050202020403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dirty="0">
                          <a:solidFill>
                            <a:srgbClr val="0070C0"/>
                          </a:solidFill>
                          <a:effectLst/>
                          <a:latin typeface="Arial Rounded MT Bold" panose="020F0704030504030204" pitchFamily="34" charset="0"/>
                          <a:ea typeface="Calibri" panose="020F0502020204030204" pitchFamily="34" charset="0"/>
                        </a:rPr>
                        <a:t>https://www.youtube.com/watch?v=EJmpCH9p2X8</a:t>
                      </a:r>
                      <a:endParaRPr lang="en-GB" sz="1100" dirty="0">
                        <a:effectLst/>
                        <a:latin typeface="Arial Rounded MT Bold" panose="020F07040305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400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  <a:ea typeface="Calibri" panose="020F0502020204030204" pitchFamily="34" charset="0"/>
                        </a:rPr>
                        <a:t>In the style of a lip sync battle, rehearse and record/perform for members of your household, 1 minute of any Whitney Houston song</a:t>
                      </a:r>
                      <a:endParaRPr lang="en-GB" sz="1100" dirty="0">
                        <a:effectLst/>
                        <a:latin typeface="Arial Rounded MT Bold" panose="020F07040305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  <a:ea typeface="Calibri" panose="020F0502020204030204" pitchFamily="34" charset="0"/>
                        </a:rPr>
                        <a:t>In the style of a lip sync battle, rehearse and record/perform for members of your household, 1 minute of any Bruno Mars song</a:t>
                      </a:r>
                      <a:endParaRPr lang="en-GB" sz="1100" dirty="0">
                        <a:effectLst/>
                        <a:latin typeface="Arial Rounded MT Bold" panose="020F07040305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  <a:ea typeface="Calibri" panose="020F0502020204030204" pitchFamily="34" charset="0"/>
                        </a:rPr>
                        <a:t>In the style of a lip sync battle, rehearse and record/perform for members of your household, 1 minute of any Steps song</a:t>
                      </a:r>
                      <a:endParaRPr lang="en-GB" sz="1100" dirty="0">
                        <a:effectLst/>
                        <a:latin typeface="Arial Rounded MT Bold" panose="020F07040305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5" name="Google Shape;55;p13"/>
          <p:cNvSpPr txBox="1"/>
          <p:nvPr/>
        </p:nvSpPr>
        <p:spPr>
          <a:xfrm>
            <a:off x="244676" y="150546"/>
            <a:ext cx="6796649" cy="290364"/>
          </a:xfrm>
          <a:prstGeom prst="rect">
            <a:avLst/>
          </a:prstGeom>
          <a:solidFill>
            <a:srgbClr val="FFFFCC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numCol="1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altLang="en-GB" sz="1100" b="1" dirty="0">
                <a:latin typeface="Arial Rounded MT Bold" panose="020F0704030504030204" pitchFamily="34" charset="0"/>
                <a:ea typeface="Calibri"/>
                <a:cs typeface="Calibri"/>
                <a:sym typeface="Calibri"/>
              </a:rPr>
              <a:t>     Choose a task for today's home learning  - Complete at least one task from each coloured row.</a:t>
            </a:r>
            <a:endParaRPr sz="1100" b="1" dirty="0">
              <a:latin typeface="Arial Rounded MT Bold" panose="020F0704030504030204" pitchFamily="34" charset="0"/>
              <a:ea typeface="Calibri"/>
              <a:cs typeface="Calibri"/>
              <a:sym typeface="Calibri"/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 rotWithShape="1">
          <a:blip r:embed="rId3">
            <a:alphaModFix/>
          </a:blip>
          <a:srcRect l="11753" t="9779" r="5996"/>
          <a:stretch/>
        </p:blipFill>
        <p:spPr>
          <a:xfrm>
            <a:off x="7154425" y="32225"/>
            <a:ext cx="1633125" cy="453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0033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4" name="Google Shape;54;p13"/>
          <p:cNvGraphicFramePr/>
          <p:nvPr>
            <p:extLst>
              <p:ext uri="{D42A27DB-BD31-4B8C-83A1-F6EECF244321}">
                <p14:modId xmlns:p14="http://schemas.microsoft.com/office/powerpoint/2010/main" val="3798396255"/>
              </p:ext>
            </p:extLst>
          </p:nvPr>
        </p:nvGraphicFramePr>
        <p:xfrm>
          <a:off x="244676" y="560760"/>
          <a:ext cx="8702553" cy="4149863"/>
        </p:xfrm>
        <a:graphic>
          <a:graphicData uri="http://schemas.openxmlformats.org/drawingml/2006/table">
            <a:tbl>
              <a:tblPr>
                <a:noFill/>
                <a:tableStyleId>{C2EC5F0A-FB52-4A5B-99EB-669E6AC55DE8}</a:tableStyleId>
              </a:tblPr>
              <a:tblGrid>
                <a:gridCol w="29008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008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008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4636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  <a:ea typeface="Calibri" panose="020F0502020204030204" pitchFamily="34" charset="0"/>
                        </a:rPr>
                        <a:t>Play a game of Charades with the members of your household, where you have to act out and they have to guess the titles of the following.  You must not speak!</a:t>
                      </a:r>
                      <a:endParaRPr lang="en-GB" sz="1100" dirty="0">
                        <a:effectLst/>
                        <a:latin typeface="Arial Rounded MT Bold" panose="020F0704030504030204" pitchFamily="34" charset="0"/>
                        <a:ea typeface="Calibri" panose="020F050202020403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  <a:ea typeface="Calibri" panose="020F0502020204030204" pitchFamily="34" charset="0"/>
                        </a:rPr>
                        <a:t>Book - Hunger games: Catching fire</a:t>
                      </a:r>
                      <a:endParaRPr lang="en-GB" sz="1100" dirty="0">
                        <a:effectLst/>
                        <a:latin typeface="Arial Rounded MT Bold" panose="020F0704030504030204" pitchFamily="34" charset="0"/>
                        <a:ea typeface="Calibri" panose="020F050202020403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  <a:ea typeface="Calibri" panose="020F0502020204030204" pitchFamily="34" charset="0"/>
                        </a:rPr>
                        <a:t>Film – Gone with the wind</a:t>
                      </a:r>
                      <a:endParaRPr lang="en-GB" sz="1100" dirty="0">
                        <a:effectLst/>
                        <a:latin typeface="Arial Rounded MT Bold" panose="020F0704030504030204" pitchFamily="34" charset="0"/>
                        <a:ea typeface="Calibri" panose="020F050202020403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  <a:ea typeface="Calibri" panose="020F0502020204030204" pitchFamily="34" charset="0"/>
                        </a:rPr>
                        <a:t>T.V - Only fools and horses</a:t>
                      </a:r>
                      <a:endParaRPr lang="en-GB" sz="1100" dirty="0">
                        <a:effectLst/>
                        <a:latin typeface="Arial Rounded MT Bold" panose="020F0704030504030204" pitchFamily="34" charset="0"/>
                        <a:ea typeface="Calibri" panose="020F050202020403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  <a:ea typeface="Calibri" panose="020F0502020204030204" pitchFamily="34" charset="0"/>
                        </a:rPr>
                        <a:t>If you do not know these titles you must research them first, so you know what they are.</a:t>
                      </a: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300"/>
                        </a:spcAft>
                      </a:pPr>
                      <a:endParaRPr lang="en-GB" sz="1100" dirty="0">
                        <a:effectLst/>
                        <a:latin typeface="Arial Rounded MT Bold" panose="020F07040305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  <a:ea typeface="Calibri" panose="020F0502020204030204" pitchFamily="34" charset="0"/>
                        </a:rPr>
                        <a:t>Play a game of Charades with the members of your household, where you have to act out and they have to guess the titles of the following.  You must not speak!</a:t>
                      </a:r>
                      <a:endParaRPr lang="en-GB" sz="1100" dirty="0">
                        <a:effectLst/>
                        <a:latin typeface="Arial Rounded MT Bold" panose="020F0704030504030204" pitchFamily="34" charset="0"/>
                        <a:ea typeface="Calibri" panose="020F050202020403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  <a:ea typeface="Calibri" panose="020F0502020204030204" pitchFamily="34" charset="0"/>
                        </a:rPr>
                        <a:t>Book - The Lion, the witch and the wardrobe</a:t>
                      </a:r>
                      <a:endParaRPr lang="en-GB" sz="1100" dirty="0">
                        <a:effectLst/>
                        <a:latin typeface="Arial Rounded MT Bold" panose="020F0704030504030204" pitchFamily="34" charset="0"/>
                        <a:ea typeface="Calibri" panose="020F050202020403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  <a:ea typeface="Calibri" panose="020F0502020204030204" pitchFamily="34" charset="0"/>
                        </a:rPr>
                        <a:t>Film - The fast and the furious</a:t>
                      </a:r>
                      <a:endParaRPr lang="en-GB" sz="1100" dirty="0">
                        <a:effectLst/>
                        <a:latin typeface="Arial Rounded MT Bold" panose="020F0704030504030204" pitchFamily="34" charset="0"/>
                        <a:ea typeface="Calibri" panose="020F050202020403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  <a:ea typeface="Calibri" panose="020F0502020204030204" pitchFamily="34" charset="0"/>
                        </a:rPr>
                        <a:t>T.V - One foot in the grave</a:t>
                      </a:r>
                      <a:endParaRPr lang="en-GB" sz="1100" dirty="0">
                        <a:effectLst/>
                        <a:latin typeface="Arial Rounded MT Bold" panose="020F0704030504030204" pitchFamily="34" charset="0"/>
                        <a:ea typeface="Calibri" panose="020F050202020403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  <a:ea typeface="Calibri" panose="020F0502020204030204" pitchFamily="34" charset="0"/>
                        </a:rPr>
                        <a:t>If you do not know these titles you must research them first, so you know what they are.</a:t>
                      </a:r>
                      <a:endParaRPr lang="en-GB" sz="1100" dirty="0">
                        <a:effectLst/>
                        <a:latin typeface="Arial Rounded MT Bold" panose="020F07040305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  <a:ea typeface="Calibri" panose="020F0502020204030204" pitchFamily="34" charset="0"/>
                        </a:rPr>
                        <a:t>Play a game of Charades with the members of your household, where you have to act out and they have to guess the titles of the following.  You must not speak!</a:t>
                      </a:r>
                      <a:endParaRPr lang="en-GB" sz="1100" dirty="0">
                        <a:effectLst/>
                        <a:latin typeface="Arial Rounded MT Bold" panose="020F0704030504030204" pitchFamily="34" charset="0"/>
                        <a:ea typeface="Calibri" panose="020F050202020403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  <a:ea typeface="Calibri" panose="020F0502020204030204" pitchFamily="34" charset="0"/>
                        </a:rPr>
                        <a:t>Book - Romeo and Juliet</a:t>
                      </a:r>
                      <a:endParaRPr lang="en-GB" sz="1100" dirty="0">
                        <a:effectLst/>
                        <a:latin typeface="Arial Rounded MT Bold" panose="020F0704030504030204" pitchFamily="34" charset="0"/>
                        <a:ea typeface="Calibri" panose="020F050202020403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  <a:ea typeface="Calibri" panose="020F0502020204030204" pitchFamily="34" charset="0"/>
                        </a:rPr>
                        <a:t>Film - Close encounters of the third kind</a:t>
                      </a:r>
                      <a:endParaRPr lang="en-GB" sz="1100" dirty="0">
                        <a:effectLst/>
                        <a:latin typeface="Arial Rounded MT Bold" panose="020F0704030504030204" pitchFamily="34" charset="0"/>
                        <a:ea typeface="Calibri" panose="020F050202020403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  <a:ea typeface="Calibri" panose="020F0502020204030204" pitchFamily="34" charset="0"/>
                        </a:rPr>
                        <a:t>T.V - Last tango in Halifax</a:t>
                      </a:r>
                      <a:endParaRPr lang="en-GB" sz="1100" dirty="0">
                        <a:effectLst/>
                        <a:latin typeface="Arial Rounded MT Bold" panose="020F0704030504030204" pitchFamily="34" charset="0"/>
                        <a:ea typeface="Calibri" panose="020F050202020403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  <a:ea typeface="Calibri" panose="020F0502020204030204" pitchFamily="34" charset="0"/>
                        </a:rPr>
                        <a:t>If you do not know these titles you must research them first, so you know what they are.</a:t>
                      </a:r>
                      <a:endParaRPr lang="en-GB" sz="1100" dirty="0">
                        <a:effectLst/>
                        <a:latin typeface="Arial Rounded MT Bold" panose="020F07040305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C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400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dirty="0">
                          <a:effectLst/>
                          <a:latin typeface="Arial Rounded MT Bold" panose="020F0704030504030204" pitchFamily="34" charset="0"/>
                          <a:ea typeface="Calibri" panose="020F0502020204030204" pitchFamily="34" charset="0"/>
                        </a:rPr>
                        <a:t>Watch The National Theatre at home's production of Jane Eyre which is available to stream for free until 7pm on 16th April</a:t>
                      </a:r>
                      <a:endParaRPr lang="en-GB" sz="1100" dirty="0">
                        <a:effectLst/>
                        <a:latin typeface="Arial Rounded MT Bold" panose="020F0704030504030204" pitchFamily="34" charset="0"/>
                        <a:ea typeface="Calibri" panose="020F050202020403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dirty="0">
                          <a:solidFill>
                            <a:srgbClr val="0070C0"/>
                          </a:solidFill>
                          <a:effectLst/>
                          <a:latin typeface="Arial Rounded MT Bold" panose="020F0704030504030204" pitchFamily="34" charset="0"/>
                          <a:ea typeface="Calibri" panose="020F0502020204030204" pitchFamily="34" charset="0"/>
                        </a:rPr>
                        <a:t>https://www.youtube.com/results?sp=mAEB&amp;search_query=national+theatre+at+home</a:t>
                      </a:r>
                      <a:endParaRPr lang="en-GB" sz="1100" dirty="0">
                        <a:effectLst/>
                        <a:latin typeface="Arial Rounded MT Bold" panose="020F07040305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  <a:ea typeface="Calibri" panose="020F0502020204030204" pitchFamily="34" charset="0"/>
                        </a:rPr>
                        <a:t>Watch The National Theatre at home's production of Treasure Island which is available to stream for free from 7pm on 16th to 7pm on 23rd April</a:t>
                      </a:r>
                      <a:endParaRPr lang="en-GB" sz="1100" dirty="0">
                        <a:effectLst/>
                        <a:latin typeface="Arial Rounded MT Bold" panose="020F0704030504030204" pitchFamily="34" charset="0"/>
                        <a:ea typeface="Calibri" panose="020F050202020403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dirty="0">
                          <a:solidFill>
                            <a:srgbClr val="0070C0"/>
                          </a:solidFill>
                          <a:effectLst/>
                          <a:latin typeface="Arial Rounded MT Bold" panose="020F0704030504030204" pitchFamily="34" charset="0"/>
                          <a:ea typeface="Calibri" panose="020F0502020204030204" pitchFamily="34" charset="0"/>
                        </a:rPr>
                        <a:t>https://www.youtube.com/results?sp=mAEB&amp;search_query=national+theatre+at+home</a:t>
                      </a:r>
                      <a:endParaRPr lang="en-GB" sz="1100" dirty="0">
                        <a:effectLst/>
                        <a:latin typeface="Arial Rounded MT Bold" panose="020F07040305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  <a:ea typeface="Calibri" panose="020F0502020204030204" pitchFamily="34" charset="0"/>
                        </a:rPr>
                        <a:t>Watch The National Theatre at home's production of Twelfth Night which is available to stream for free from 7pm on 23rd to 7pm on 30th April</a:t>
                      </a:r>
                      <a:endParaRPr lang="en-GB" sz="1100" dirty="0">
                        <a:effectLst/>
                        <a:latin typeface="Arial Rounded MT Bold" panose="020F0704030504030204" pitchFamily="34" charset="0"/>
                        <a:ea typeface="Calibri" panose="020F050202020403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dirty="0">
                          <a:solidFill>
                            <a:srgbClr val="0070C0"/>
                          </a:solidFill>
                          <a:effectLst/>
                          <a:latin typeface="Arial Rounded MT Bold" panose="020F0704030504030204" pitchFamily="34" charset="0"/>
                          <a:ea typeface="Calibri" panose="020F0502020204030204" pitchFamily="34" charset="0"/>
                        </a:rPr>
                        <a:t>https://www.youtube.com/results?sp=mAEB&amp;search_query=national+theatre+at+home</a:t>
                      </a:r>
                      <a:endParaRPr lang="en-GB" sz="1100" dirty="0">
                        <a:effectLst/>
                        <a:latin typeface="Arial Rounded MT Bold" panose="020F07040305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9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2155337"/>
                  </a:ext>
                </a:extLst>
              </a:tr>
            </a:tbl>
          </a:graphicData>
        </a:graphic>
      </p:graphicFrame>
      <p:sp>
        <p:nvSpPr>
          <p:cNvPr id="55" name="Google Shape;55;p13"/>
          <p:cNvSpPr txBox="1"/>
          <p:nvPr/>
        </p:nvSpPr>
        <p:spPr>
          <a:xfrm>
            <a:off x="244676" y="158983"/>
            <a:ext cx="6796649" cy="290364"/>
          </a:xfrm>
          <a:prstGeom prst="rect">
            <a:avLst/>
          </a:prstGeom>
          <a:solidFill>
            <a:srgbClr val="FFFFCC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numCol="1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altLang="en-GB" sz="1100" b="1" dirty="0">
                <a:latin typeface="Calibri"/>
                <a:ea typeface="Calibri"/>
                <a:cs typeface="Calibri"/>
                <a:sym typeface="Calibri"/>
              </a:rPr>
              <a:t>     </a:t>
            </a:r>
            <a:r>
              <a:rPr lang="en-GB" altLang="en-GB" sz="1100" b="1" dirty="0">
                <a:latin typeface="Arial Rounded MT Bold" panose="020F0704030504030204" pitchFamily="34" charset="0"/>
                <a:ea typeface="Calibri"/>
                <a:cs typeface="Calibri"/>
                <a:sym typeface="Calibri"/>
              </a:rPr>
              <a:t>Choose a task for today's home learning  - Complete at least one task from each coloured row.</a:t>
            </a:r>
            <a:endParaRPr sz="1100" b="1" dirty="0">
              <a:latin typeface="Arial Rounded MT Bold" panose="020F0704030504030204" pitchFamily="34" charset="0"/>
              <a:ea typeface="Calibri"/>
              <a:cs typeface="Calibri"/>
              <a:sym typeface="Calibri"/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 rotWithShape="1">
          <a:blip r:embed="rId3">
            <a:alphaModFix/>
          </a:blip>
          <a:srcRect l="11753" t="9779" r="5996"/>
          <a:stretch/>
        </p:blipFill>
        <p:spPr>
          <a:xfrm>
            <a:off x="7154425" y="32225"/>
            <a:ext cx="1633125" cy="453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91982859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694</Words>
  <Application>Microsoft Office PowerPoint</Application>
  <PresentationFormat>On-screen Show (16:9)</PresentationFormat>
  <Paragraphs>41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Arial Rounded MT Bold</vt:lpstr>
      <vt:lpstr>Calibri</vt:lpstr>
      <vt:lpstr>Simple Light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hp</dc:creator>
  <cp:lastModifiedBy>Armitage, L (SHS Teacher)</cp:lastModifiedBy>
  <cp:revision>11</cp:revision>
  <dcterms:modified xsi:type="dcterms:W3CDTF">2020-04-13T20:39:27Z</dcterms:modified>
</cp:coreProperties>
</file>