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4"/>
  </p:sldMasterIdLst>
  <p:sldIdLst>
    <p:sldId id="257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EB"/>
    <a:srgbClr val="E8F8E2"/>
    <a:srgbClr val="00FFFF"/>
    <a:srgbClr val="9B0B3F"/>
    <a:srgbClr val="941100"/>
    <a:srgbClr val="941651"/>
    <a:srgbClr val="9966FF"/>
    <a:srgbClr val="FF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588" autoAdjust="0"/>
    <p:restoredTop sz="94757"/>
  </p:normalViewPr>
  <p:slideViewPr>
    <p:cSldViewPr snapToGrid="0">
      <p:cViewPr varScale="1">
        <p:scale>
          <a:sx n="77" d="100"/>
          <a:sy n="77" d="100"/>
        </p:scale>
        <p:origin x="192" y="3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F5C716E-9231-1143-A10A-7A458FF99E30}" type="doc">
      <dgm:prSet loTypeId="urn:microsoft.com/office/officeart/2005/8/layout/chevron2" loCatId="" qsTypeId="urn:microsoft.com/office/officeart/2005/8/quickstyle/3d1" qsCatId="3D" csTypeId="urn:microsoft.com/office/officeart/2005/8/colors/colorful5" csCatId="colorful" phldr="1"/>
      <dgm:spPr/>
      <dgm:t>
        <a:bodyPr/>
        <a:lstStyle/>
        <a:p>
          <a:endParaRPr lang="en-GB"/>
        </a:p>
      </dgm:t>
    </dgm:pt>
    <dgm:pt modelId="{C252CFA7-F30A-D347-B1D7-C68C27DA318C}">
      <dgm:prSet phldrT="[Text]" custT="1"/>
      <dgm:spPr/>
      <dgm:t>
        <a:bodyPr/>
        <a:lstStyle/>
        <a:p>
          <a:r>
            <a:rPr lang="en-GB" sz="1600" b="1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Level 2 Exam Q</a:t>
          </a:r>
        </a:p>
      </dgm:t>
    </dgm:pt>
    <dgm:pt modelId="{063ECE51-5D43-B240-B89F-5E03CBEAAEEB}" type="parTrans" cxnId="{FE3CE9BC-D6FA-7C4D-A96D-C27C3D58C359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DFEDAA3F-8038-2A40-95F4-0BF61C15BBD8}" type="sibTrans" cxnId="{FE3CE9BC-D6FA-7C4D-A96D-C27C3D58C359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4791F32F-F12E-EF4E-AFAA-D892A757C7B8}">
      <dgm:prSet phldrT="[Text]" custT="1"/>
      <dgm:spPr>
        <a:noFill/>
      </dgm:spPr>
      <dgm:t>
        <a:bodyPr/>
        <a:lstStyle/>
        <a:p>
          <a:r>
            <a:rPr lang="en-GB" sz="2000" dirty="0">
              <a:latin typeface="Century Gothic" panose="020B0502020202020204" pitchFamily="34" charset="0"/>
            </a:rPr>
            <a:t>We’d like everyone to have a go at answering this question.</a:t>
          </a:r>
        </a:p>
      </dgm:t>
    </dgm:pt>
    <dgm:pt modelId="{1BFF933C-0CF5-B344-8F8D-63E9D04794D1}" type="parTrans" cxnId="{3BC442DF-BA3D-EA42-AE74-4F2DE00B50DB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F0231D10-1FC4-9040-BC47-9BF5C0C4E8FB}" type="sibTrans" cxnId="{3BC442DF-BA3D-EA42-AE74-4F2DE00B50DB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F431B2BE-A5E5-3549-842F-78E8CF8D827E}">
      <dgm:prSet phldrT="[Text]" custT="1"/>
      <dgm:spPr/>
      <dgm:t>
        <a:bodyPr/>
        <a:lstStyle/>
        <a:p>
          <a:r>
            <a:rPr lang="en-GB" sz="1600" b="1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YouTube Video</a:t>
          </a:r>
        </a:p>
      </dgm:t>
    </dgm:pt>
    <dgm:pt modelId="{BE9FFE4D-23D7-304B-AE1B-519375C590D4}" type="parTrans" cxnId="{8F9C61CF-8842-B942-A9D6-7DECDB56542C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4A0F5C4F-47F3-E14D-9884-573B9BF5FC1A}" type="sibTrans" cxnId="{8F9C61CF-8842-B942-A9D6-7DECDB56542C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D4BEA6EC-2002-C94D-92CA-FBFFCC5CF4AE}">
      <dgm:prSet phldrT="[Text]" custT="1"/>
      <dgm:spPr>
        <a:noFill/>
      </dgm:spPr>
      <dgm:t>
        <a:bodyPr/>
        <a:lstStyle/>
        <a:p>
          <a:r>
            <a:rPr lang="en-GB" sz="2000" dirty="0">
              <a:latin typeface="Century Gothic" panose="020B0502020202020204" pitchFamily="34" charset="0"/>
            </a:rPr>
            <a:t>This will talk you through in full how to answer the Level 2 question.</a:t>
          </a:r>
        </a:p>
      </dgm:t>
    </dgm:pt>
    <dgm:pt modelId="{EF401A0A-2F4E-A04A-B62A-249FDBFBB812}" type="parTrans" cxnId="{6FFDCB15-27C9-9E4F-8E16-0C90D0FFC23F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6ABB9987-AFF6-1341-8A13-0ADF7E00BE46}" type="sibTrans" cxnId="{6FFDCB15-27C9-9E4F-8E16-0C90D0FFC23F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BBEF0FF6-EF8A-7C44-A0F7-235AC48107C1}">
      <dgm:prSet phldrT="[Text]" custT="1"/>
      <dgm:spPr/>
      <dgm:t>
        <a:bodyPr/>
        <a:lstStyle/>
        <a:p>
          <a:r>
            <a:rPr lang="en-GB" sz="1600" b="1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Extra Exam Qs</a:t>
          </a:r>
        </a:p>
      </dgm:t>
    </dgm:pt>
    <dgm:pt modelId="{09488F9F-6508-8142-BAFB-3D61C57FA943}" type="parTrans" cxnId="{31D95515-F7B1-E24B-816A-47EAB9B599BE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731CD210-0954-9A4D-BA73-373632EFBAE1}" type="sibTrans" cxnId="{31D95515-F7B1-E24B-816A-47EAB9B599BE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F3723510-BF85-3440-8F49-1FC5C321EBEA}">
      <dgm:prSet phldrT="[Text]" custT="1"/>
      <dgm:spPr>
        <a:noFill/>
      </dgm:spPr>
      <dgm:t>
        <a:bodyPr/>
        <a:lstStyle/>
        <a:p>
          <a:r>
            <a:rPr lang="en-GB" sz="2000" dirty="0">
              <a:latin typeface="Century Gothic" panose="020B0502020202020204" pitchFamily="34" charset="0"/>
            </a:rPr>
            <a:t>If you were comfortable with the question, then have a go at the trickier Level 3 one.</a:t>
          </a:r>
        </a:p>
      </dgm:t>
    </dgm:pt>
    <dgm:pt modelId="{A94C07F7-5886-4E42-9FE0-DE7BD46F9142}" type="parTrans" cxnId="{E3DED495-BB24-8448-9D5F-432B3F1048CA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5B15D879-2DE5-EE46-88BB-6DAFC8B3F96B}" type="sibTrans" cxnId="{E3DED495-BB24-8448-9D5F-432B3F1048CA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908FB33F-20AC-2E45-A390-A0A6D1AB4819}">
      <dgm:prSet phldrT="[Text]" custT="1"/>
      <dgm:spPr>
        <a:noFill/>
      </dgm:spPr>
      <dgm:t>
        <a:bodyPr/>
        <a:lstStyle/>
        <a:p>
          <a:r>
            <a:rPr lang="en-GB" sz="2000" dirty="0">
              <a:latin typeface="Century Gothic" panose="020B0502020202020204" pitchFamily="34" charset="0"/>
            </a:rPr>
            <a:t>If you struggled with the question, then try Level 1.</a:t>
          </a:r>
        </a:p>
      </dgm:t>
    </dgm:pt>
    <dgm:pt modelId="{A61589CC-0440-D040-8785-5D931415FE78}" type="parTrans" cxnId="{96DF27CB-70C1-2D40-BE04-D7B2CDE55673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D74C47BA-81F8-D04E-A67C-1AA7DBC9F157}" type="sibTrans" cxnId="{96DF27CB-70C1-2D40-BE04-D7B2CDE55673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7720013B-A68F-274A-8A09-844B2DA0A591}">
      <dgm:prSet phldrT="[Text]" custT="1"/>
      <dgm:spPr/>
      <dgm:t>
        <a:bodyPr/>
        <a:lstStyle/>
        <a:p>
          <a:r>
            <a:rPr lang="en-GB" sz="1600" b="1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Zoom Drop-in</a:t>
          </a:r>
        </a:p>
      </dgm:t>
    </dgm:pt>
    <dgm:pt modelId="{62F28E42-760D-904F-AA58-FE0C70AAC344}" type="parTrans" cxnId="{7C9B7B66-D84B-1547-B949-4A2232DF5398}">
      <dgm:prSet/>
      <dgm:spPr/>
      <dgm:t>
        <a:bodyPr/>
        <a:lstStyle/>
        <a:p>
          <a:endParaRPr lang="en-GB" sz="2800"/>
        </a:p>
      </dgm:t>
    </dgm:pt>
    <dgm:pt modelId="{E21D3971-221B-434F-9350-445B2AF80011}" type="sibTrans" cxnId="{7C9B7B66-D84B-1547-B949-4A2232DF5398}">
      <dgm:prSet/>
      <dgm:spPr/>
      <dgm:t>
        <a:bodyPr/>
        <a:lstStyle/>
        <a:p>
          <a:endParaRPr lang="en-GB" sz="2800"/>
        </a:p>
      </dgm:t>
    </dgm:pt>
    <dgm:pt modelId="{E80E1ABC-2150-1648-8DA8-AFAB837EBCEE}">
      <dgm:prSet phldrT="[Text]" custT="1"/>
      <dgm:spPr>
        <a:noFill/>
      </dgm:spPr>
      <dgm:t>
        <a:bodyPr/>
        <a:lstStyle/>
        <a:p>
          <a:r>
            <a:rPr lang="en-GB" sz="2000" dirty="0">
              <a:latin typeface="Century Gothic" panose="020B0502020202020204" pitchFamily="34" charset="0"/>
            </a:rPr>
            <a:t>A chance to drop in and ask if you need any help in order to answer the question. Wednesday 12-1pm email Mr Schuller </a:t>
          </a:r>
          <a:r>
            <a:rPr lang="en-GB" sz="2000">
              <a:latin typeface="Century Gothic" panose="020B0502020202020204" pitchFamily="34" charset="0"/>
            </a:rPr>
            <a:t>to sign up</a:t>
          </a:r>
          <a:endParaRPr lang="en-GB" sz="2000" dirty="0">
            <a:latin typeface="Century Gothic" panose="020B0502020202020204" pitchFamily="34" charset="0"/>
          </a:endParaRPr>
        </a:p>
      </dgm:t>
    </dgm:pt>
    <dgm:pt modelId="{8967943E-F54F-7A47-853F-AACE360E5FC3}" type="parTrans" cxnId="{11C22CF9-7514-EE48-B7E8-CAF63E53E402}">
      <dgm:prSet/>
      <dgm:spPr/>
      <dgm:t>
        <a:bodyPr/>
        <a:lstStyle/>
        <a:p>
          <a:endParaRPr lang="en-GB" sz="2800"/>
        </a:p>
      </dgm:t>
    </dgm:pt>
    <dgm:pt modelId="{87A7987E-1DBD-EC4F-B71E-52299F4E62DB}" type="sibTrans" cxnId="{11C22CF9-7514-EE48-B7E8-CAF63E53E402}">
      <dgm:prSet/>
      <dgm:spPr/>
      <dgm:t>
        <a:bodyPr/>
        <a:lstStyle/>
        <a:p>
          <a:endParaRPr lang="en-GB" sz="2800"/>
        </a:p>
      </dgm:t>
    </dgm:pt>
    <dgm:pt modelId="{8E8CCC73-7014-9243-A047-CE51001A9DB1}" type="pres">
      <dgm:prSet presAssocID="{AF5C716E-9231-1143-A10A-7A458FF99E30}" presName="linearFlow" presStyleCnt="0">
        <dgm:presLayoutVars>
          <dgm:dir/>
          <dgm:animLvl val="lvl"/>
          <dgm:resizeHandles val="exact"/>
        </dgm:presLayoutVars>
      </dgm:prSet>
      <dgm:spPr/>
    </dgm:pt>
    <dgm:pt modelId="{238DBA9A-BB42-7540-B948-7D1AF850160A}" type="pres">
      <dgm:prSet presAssocID="{C252CFA7-F30A-D347-B1D7-C68C27DA318C}" presName="composite" presStyleCnt="0"/>
      <dgm:spPr/>
    </dgm:pt>
    <dgm:pt modelId="{C374ADD9-C062-F34B-AC64-94A672BAA1AD}" type="pres">
      <dgm:prSet presAssocID="{C252CFA7-F30A-D347-B1D7-C68C27DA318C}" presName="parentText" presStyleLbl="alignNode1" presStyleIdx="0" presStyleCnt="4">
        <dgm:presLayoutVars>
          <dgm:chMax val="1"/>
          <dgm:bulletEnabled val="1"/>
        </dgm:presLayoutVars>
      </dgm:prSet>
      <dgm:spPr/>
    </dgm:pt>
    <dgm:pt modelId="{C0C142F9-5190-BF43-A5F7-FB34D0F65E3B}" type="pres">
      <dgm:prSet presAssocID="{C252CFA7-F30A-D347-B1D7-C68C27DA318C}" presName="descendantText" presStyleLbl="alignAcc1" presStyleIdx="0" presStyleCnt="4">
        <dgm:presLayoutVars>
          <dgm:bulletEnabled val="1"/>
        </dgm:presLayoutVars>
      </dgm:prSet>
      <dgm:spPr/>
    </dgm:pt>
    <dgm:pt modelId="{91B8D6FD-BDFF-E34A-AD87-B5426704C84D}" type="pres">
      <dgm:prSet presAssocID="{DFEDAA3F-8038-2A40-95F4-0BF61C15BBD8}" presName="sp" presStyleCnt="0"/>
      <dgm:spPr/>
    </dgm:pt>
    <dgm:pt modelId="{E5560F39-B191-414B-B2D5-355C0F35E45B}" type="pres">
      <dgm:prSet presAssocID="{BBEF0FF6-EF8A-7C44-A0F7-235AC48107C1}" presName="composite" presStyleCnt="0"/>
      <dgm:spPr/>
    </dgm:pt>
    <dgm:pt modelId="{37E9D8E2-5400-1744-8E8B-29D326EED2A7}" type="pres">
      <dgm:prSet presAssocID="{BBEF0FF6-EF8A-7C44-A0F7-235AC48107C1}" presName="parentText" presStyleLbl="alignNode1" presStyleIdx="1" presStyleCnt="4">
        <dgm:presLayoutVars>
          <dgm:chMax val="1"/>
          <dgm:bulletEnabled val="1"/>
        </dgm:presLayoutVars>
      </dgm:prSet>
      <dgm:spPr/>
    </dgm:pt>
    <dgm:pt modelId="{20280B2F-0A28-FB4D-88E8-D4E42C447951}" type="pres">
      <dgm:prSet presAssocID="{BBEF0FF6-EF8A-7C44-A0F7-235AC48107C1}" presName="descendantText" presStyleLbl="alignAcc1" presStyleIdx="1" presStyleCnt="4">
        <dgm:presLayoutVars>
          <dgm:bulletEnabled val="1"/>
        </dgm:presLayoutVars>
      </dgm:prSet>
      <dgm:spPr/>
    </dgm:pt>
    <dgm:pt modelId="{BFE07B31-C518-2446-ABA8-5D5C93DC86C3}" type="pres">
      <dgm:prSet presAssocID="{731CD210-0954-9A4D-BA73-373632EFBAE1}" presName="sp" presStyleCnt="0"/>
      <dgm:spPr/>
    </dgm:pt>
    <dgm:pt modelId="{0A7B828D-6828-8548-B299-0D5237BE14D9}" type="pres">
      <dgm:prSet presAssocID="{7720013B-A68F-274A-8A09-844B2DA0A591}" presName="composite" presStyleCnt="0"/>
      <dgm:spPr/>
    </dgm:pt>
    <dgm:pt modelId="{B6D676EF-5B7F-C640-AA85-E8FF55163B4D}" type="pres">
      <dgm:prSet presAssocID="{7720013B-A68F-274A-8A09-844B2DA0A591}" presName="parentText" presStyleLbl="alignNode1" presStyleIdx="2" presStyleCnt="4">
        <dgm:presLayoutVars>
          <dgm:chMax val="1"/>
          <dgm:bulletEnabled val="1"/>
        </dgm:presLayoutVars>
      </dgm:prSet>
      <dgm:spPr/>
    </dgm:pt>
    <dgm:pt modelId="{BDAF110A-DEE7-6F4A-816E-2674B9DB28EB}" type="pres">
      <dgm:prSet presAssocID="{7720013B-A68F-274A-8A09-844B2DA0A591}" presName="descendantText" presStyleLbl="alignAcc1" presStyleIdx="2" presStyleCnt="4">
        <dgm:presLayoutVars>
          <dgm:bulletEnabled val="1"/>
        </dgm:presLayoutVars>
      </dgm:prSet>
      <dgm:spPr/>
    </dgm:pt>
    <dgm:pt modelId="{13000B9C-BA75-4F45-9A38-1EE7F68B9459}" type="pres">
      <dgm:prSet presAssocID="{E21D3971-221B-434F-9350-445B2AF80011}" presName="sp" presStyleCnt="0"/>
      <dgm:spPr/>
    </dgm:pt>
    <dgm:pt modelId="{67FE8B26-7679-5540-8B91-0FC822FE6B72}" type="pres">
      <dgm:prSet presAssocID="{F431B2BE-A5E5-3549-842F-78E8CF8D827E}" presName="composite" presStyleCnt="0"/>
      <dgm:spPr/>
    </dgm:pt>
    <dgm:pt modelId="{74B590D4-27F4-524F-8B7E-EAA40DA249F2}" type="pres">
      <dgm:prSet presAssocID="{F431B2BE-A5E5-3549-842F-78E8CF8D827E}" presName="parentText" presStyleLbl="alignNode1" presStyleIdx="3" presStyleCnt="4">
        <dgm:presLayoutVars>
          <dgm:chMax val="1"/>
          <dgm:bulletEnabled val="1"/>
        </dgm:presLayoutVars>
      </dgm:prSet>
      <dgm:spPr/>
    </dgm:pt>
    <dgm:pt modelId="{A409E325-CECD-CF4C-87ED-881089A2A9D4}" type="pres">
      <dgm:prSet presAssocID="{F431B2BE-A5E5-3549-842F-78E8CF8D827E}" presName="descendantText" presStyleLbl="alignAcc1" presStyleIdx="3" presStyleCnt="4">
        <dgm:presLayoutVars>
          <dgm:bulletEnabled val="1"/>
        </dgm:presLayoutVars>
      </dgm:prSet>
      <dgm:spPr/>
    </dgm:pt>
  </dgm:ptLst>
  <dgm:cxnLst>
    <dgm:cxn modelId="{A85A4D01-F1A3-7F4B-8088-D2E5C7552D8C}" type="presOf" srcId="{4791F32F-F12E-EF4E-AFAA-D892A757C7B8}" destId="{C0C142F9-5190-BF43-A5F7-FB34D0F65E3B}" srcOrd="0" destOrd="0" presId="urn:microsoft.com/office/officeart/2005/8/layout/chevron2"/>
    <dgm:cxn modelId="{E5F0FC0F-D7C3-A547-B0C2-CB8120B1A116}" type="presOf" srcId="{BBEF0FF6-EF8A-7C44-A0F7-235AC48107C1}" destId="{37E9D8E2-5400-1744-8E8B-29D326EED2A7}" srcOrd="0" destOrd="0" presId="urn:microsoft.com/office/officeart/2005/8/layout/chevron2"/>
    <dgm:cxn modelId="{31D95515-F7B1-E24B-816A-47EAB9B599BE}" srcId="{AF5C716E-9231-1143-A10A-7A458FF99E30}" destId="{BBEF0FF6-EF8A-7C44-A0F7-235AC48107C1}" srcOrd="1" destOrd="0" parTransId="{09488F9F-6508-8142-BAFB-3D61C57FA943}" sibTransId="{731CD210-0954-9A4D-BA73-373632EFBAE1}"/>
    <dgm:cxn modelId="{6FFDCB15-27C9-9E4F-8E16-0C90D0FFC23F}" srcId="{F431B2BE-A5E5-3549-842F-78E8CF8D827E}" destId="{D4BEA6EC-2002-C94D-92CA-FBFFCC5CF4AE}" srcOrd="0" destOrd="0" parTransId="{EF401A0A-2F4E-A04A-B62A-249FDBFBB812}" sibTransId="{6ABB9987-AFF6-1341-8A13-0ADF7E00BE46}"/>
    <dgm:cxn modelId="{7C9B7B66-D84B-1547-B949-4A2232DF5398}" srcId="{AF5C716E-9231-1143-A10A-7A458FF99E30}" destId="{7720013B-A68F-274A-8A09-844B2DA0A591}" srcOrd="2" destOrd="0" parTransId="{62F28E42-760D-904F-AA58-FE0C70AAC344}" sibTransId="{E21D3971-221B-434F-9350-445B2AF80011}"/>
    <dgm:cxn modelId="{1BD88A69-811A-D247-8531-71A94613F270}" type="presOf" srcId="{C252CFA7-F30A-D347-B1D7-C68C27DA318C}" destId="{C374ADD9-C062-F34B-AC64-94A672BAA1AD}" srcOrd="0" destOrd="0" presId="urn:microsoft.com/office/officeart/2005/8/layout/chevron2"/>
    <dgm:cxn modelId="{293FE178-2556-8C43-9D55-8B84E3E9F3EA}" type="presOf" srcId="{908FB33F-20AC-2E45-A390-A0A6D1AB4819}" destId="{20280B2F-0A28-FB4D-88E8-D4E42C447951}" srcOrd="0" destOrd="1" presId="urn:microsoft.com/office/officeart/2005/8/layout/chevron2"/>
    <dgm:cxn modelId="{5DE8F383-F941-2F42-93BB-FDD249DBDB79}" type="presOf" srcId="{7720013B-A68F-274A-8A09-844B2DA0A591}" destId="{B6D676EF-5B7F-C640-AA85-E8FF55163B4D}" srcOrd="0" destOrd="0" presId="urn:microsoft.com/office/officeart/2005/8/layout/chevron2"/>
    <dgm:cxn modelId="{E3DED495-BB24-8448-9D5F-432B3F1048CA}" srcId="{BBEF0FF6-EF8A-7C44-A0F7-235AC48107C1}" destId="{F3723510-BF85-3440-8F49-1FC5C321EBEA}" srcOrd="0" destOrd="0" parTransId="{A94C07F7-5886-4E42-9FE0-DE7BD46F9142}" sibTransId="{5B15D879-2DE5-EE46-88BB-6DAFC8B3F96B}"/>
    <dgm:cxn modelId="{0DF650AA-6CAD-6844-A43A-B4D7F13EB5E5}" type="presOf" srcId="{D4BEA6EC-2002-C94D-92CA-FBFFCC5CF4AE}" destId="{A409E325-CECD-CF4C-87ED-881089A2A9D4}" srcOrd="0" destOrd="0" presId="urn:microsoft.com/office/officeart/2005/8/layout/chevron2"/>
    <dgm:cxn modelId="{FE3CE9BC-D6FA-7C4D-A96D-C27C3D58C359}" srcId="{AF5C716E-9231-1143-A10A-7A458FF99E30}" destId="{C252CFA7-F30A-D347-B1D7-C68C27DA318C}" srcOrd="0" destOrd="0" parTransId="{063ECE51-5D43-B240-B89F-5E03CBEAAEEB}" sibTransId="{DFEDAA3F-8038-2A40-95F4-0BF61C15BBD8}"/>
    <dgm:cxn modelId="{D88576BE-B95A-A24A-8F35-9F84D4A79547}" type="presOf" srcId="{AF5C716E-9231-1143-A10A-7A458FF99E30}" destId="{8E8CCC73-7014-9243-A047-CE51001A9DB1}" srcOrd="0" destOrd="0" presId="urn:microsoft.com/office/officeart/2005/8/layout/chevron2"/>
    <dgm:cxn modelId="{DAC1B7BF-7AA4-ED47-AC26-A63A79495CA2}" type="presOf" srcId="{E80E1ABC-2150-1648-8DA8-AFAB837EBCEE}" destId="{BDAF110A-DEE7-6F4A-816E-2674B9DB28EB}" srcOrd="0" destOrd="0" presId="urn:microsoft.com/office/officeart/2005/8/layout/chevron2"/>
    <dgm:cxn modelId="{96DF27CB-70C1-2D40-BE04-D7B2CDE55673}" srcId="{BBEF0FF6-EF8A-7C44-A0F7-235AC48107C1}" destId="{908FB33F-20AC-2E45-A390-A0A6D1AB4819}" srcOrd="1" destOrd="0" parTransId="{A61589CC-0440-D040-8785-5D931415FE78}" sibTransId="{D74C47BA-81F8-D04E-A67C-1AA7DBC9F157}"/>
    <dgm:cxn modelId="{8F9C61CF-8842-B942-A9D6-7DECDB56542C}" srcId="{AF5C716E-9231-1143-A10A-7A458FF99E30}" destId="{F431B2BE-A5E5-3549-842F-78E8CF8D827E}" srcOrd="3" destOrd="0" parTransId="{BE9FFE4D-23D7-304B-AE1B-519375C590D4}" sibTransId="{4A0F5C4F-47F3-E14D-9884-573B9BF5FC1A}"/>
    <dgm:cxn modelId="{3BC442DF-BA3D-EA42-AE74-4F2DE00B50DB}" srcId="{C252CFA7-F30A-D347-B1D7-C68C27DA318C}" destId="{4791F32F-F12E-EF4E-AFAA-D892A757C7B8}" srcOrd="0" destOrd="0" parTransId="{1BFF933C-0CF5-B344-8F8D-63E9D04794D1}" sibTransId="{F0231D10-1FC4-9040-BC47-9BF5C0C4E8FB}"/>
    <dgm:cxn modelId="{AC066FEA-4173-854C-A603-06CB6E506F14}" type="presOf" srcId="{F431B2BE-A5E5-3549-842F-78E8CF8D827E}" destId="{74B590D4-27F4-524F-8B7E-EAA40DA249F2}" srcOrd="0" destOrd="0" presId="urn:microsoft.com/office/officeart/2005/8/layout/chevron2"/>
    <dgm:cxn modelId="{0120DDF2-F539-FB40-9541-03656F0AA94F}" type="presOf" srcId="{F3723510-BF85-3440-8F49-1FC5C321EBEA}" destId="{20280B2F-0A28-FB4D-88E8-D4E42C447951}" srcOrd="0" destOrd="0" presId="urn:microsoft.com/office/officeart/2005/8/layout/chevron2"/>
    <dgm:cxn modelId="{11C22CF9-7514-EE48-B7E8-CAF63E53E402}" srcId="{7720013B-A68F-274A-8A09-844B2DA0A591}" destId="{E80E1ABC-2150-1648-8DA8-AFAB837EBCEE}" srcOrd="0" destOrd="0" parTransId="{8967943E-F54F-7A47-853F-AACE360E5FC3}" sibTransId="{87A7987E-1DBD-EC4F-B71E-52299F4E62DB}"/>
    <dgm:cxn modelId="{EB14E4FB-8B56-054B-B38F-AC2BE110858B}" type="presParOf" srcId="{8E8CCC73-7014-9243-A047-CE51001A9DB1}" destId="{238DBA9A-BB42-7540-B948-7D1AF850160A}" srcOrd="0" destOrd="0" presId="urn:microsoft.com/office/officeart/2005/8/layout/chevron2"/>
    <dgm:cxn modelId="{03C083EF-3CF5-5443-965A-761C3223DC93}" type="presParOf" srcId="{238DBA9A-BB42-7540-B948-7D1AF850160A}" destId="{C374ADD9-C062-F34B-AC64-94A672BAA1AD}" srcOrd="0" destOrd="0" presId="urn:microsoft.com/office/officeart/2005/8/layout/chevron2"/>
    <dgm:cxn modelId="{4E53FC9F-9DF0-C946-8542-4FFE58FB7485}" type="presParOf" srcId="{238DBA9A-BB42-7540-B948-7D1AF850160A}" destId="{C0C142F9-5190-BF43-A5F7-FB34D0F65E3B}" srcOrd="1" destOrd="0" presId="urn:microsoft.com/office/officeart/2005/8/layout/chevron2"/>
    <dgm:cxn modelId="{30BB56D0-33FE-4F4C-86A5-E88222C31519}" type="presParOf" srcId="{8E8CCC73-7014-9243-A047-CE51001A9DB1}" destId="{91B8D6FD-BDFF-E34A-AD87-B5426704C84D}" srcOrd="1" destOrd="0" presId="urn:microsoft.com/office/officeart/2005/8/layout/chevron2"/>
    <dgm:cxn modelId="{BBD9B1E0-0610-E745-B483-61210E4646F1}" type="presParOf" srcId="{8E8CCC73-7014-9243-A047-CE51001A9DB1}" destId="{E5560F39-B191-414B-B2D5-355C0F35E45B}" srcOrd="2" destOrd="0" presId="urn:microsoft.com/office/officeart/2005/8/layout/chevron2"/>
    <dgm:cxn modelId="{7D7B8852-38CE-CE4F-BDA9-7874361B1677}" type="presParOf" srcId="{E5560F39-B191-414B-B2D5-355C0F35E45B}" destId="{37E9D8E2-5400-1744-8E8B-29D326EED2A7}" srcOrd="0" destOrd="0" presId="urn:microsoft.com/office/officeart/2005/8/layout/chevron2"/>
    <dgm:cxn modelId="{367CE487-CE7B-3E47-BAE9-10EE21F935A0}" type="presParOf" srcId="{E5560F39-B191-414B-B2D5-355C0F35E45B}" destId="{20280B2F-0A28-FB4D-88E8-D4E42C447951}" srcOrd="1" destOrd="0" presId="urn:microsoft.com/office/officeart/2005/8/layout/chevron2"/>
    <dgm:cxn modelId="{0261E62B-A4BF-084F-99DD-7ABDADCD3E15}" type="presParOf" srcId="{8E8CCC73-7014-9243-A047-CE51001A9DB1}" destId="{BFE07B31-C518-2446-ABA8-5D5C93DC86C3}" srcOrd="3" destOrd="0" presId="urn:microsoft.com/office/officeart/2005/8/layout/chevron2"/>
    <dgm:cxn modelId="{BA821CCE-75EF-204A-A851-8C70DBDB2F8A}" type="presParOf" srcId="{8E8CCC73-7014-9243-A047-CE51001A9DB1}" destId="{0A7B828D-6828-8548-B299-0D5237BE14D9}" srcOrd="4" destOrd="0" presId="urn:microsoft.com/office/officeart/2005/8/layout/chevron2"/>
    <dgm:cxn modelId="{BB7038B6-9585-9644-82AA-70F011C9B4E2}" type="presParOf" srcId="{0A7B828D-6828-8548-B299-0D5237BE14D9}" destId="{B6D676EF-5B7F-C640-AA85-E8FF55163B4D}" srcOrd="0" destOrd="0" presId="urn:microsoft.com/office/officeart/2005/8/layout/chevron2"/>
    <dgm:cxn modelId="{508F530C-37B7-824E-9224-E12F459D7F29}" type="presParOf" srcId="{0A7B828D-6828-8548-B299-0D5237BE14D9}" destId="{BDAF110A-DEE7-6F4A-816E-2674B9DB28EB}" srcOrd="1" destOrd="0" presId="urn:microsoft.com/office/officeart/2005/8/layout/chevron2"/>
    <dgm:cxn modelId="{5A5B58B2-5CDB-BC4F-AC13-59AA54924B97}" type="presParOf" srcId="{8E8CCC73-7014-9243-A047-CE51001A9DB1}" destId="{13000B9C-BA75-4F45-9A38-1EE7F68B9459}" srcOrd="5" destOrd="0" presId="urn:microsoft.com/office/officeart/2005/8/layout/chevron2"/>
    <dgm:cxn modelId="{5E9DB751-9317-3D49-8517-6A04A9EE06BC}" type="presParOf" srcId="{8E8CCC73-7014-9243-A047-CE51001A9DB1}" destId="{67FE8B26-7679-5540-8B91-0FC822FE6B72}" srcOrd="6" destOrd="0" presId="urn:microsoft.com/office/officeart/2005/8/layout/chevron2"/>
    <dgm:cxn modelId="{59E0C429-2A92-E647-A5D8-BF787DABB62C}" type="presParOf" srcId="{67FE8B26-7679-5540-8B91-0FC822FE6B72}" destId="{74B590D4-27F4-524F-8B7E-EAA40DA249F2}" srcOrd="0" destOrd="0" presId="urn:microsoft.com/office/officeart/2005/8/layout/chevron2"/>
    <dgm:cxn modelId="{C2D41145-CDEF-FF49-AB87-87860596F44B}" type="presParOf" srcId="{67FE8B26-7679-5540-8B91-0FC822FE6B72}" destId="{A409E325-CECD-CF4C-87ED-881089A2A9D4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F5C716E-9231-1143-A10A-7A458FF99E30}" type="doc">
      <dgm:prSet loTypeId="urn:microsoft.com/office/officeart/2005/8/layout/chevron2" loCatId="" qsTypeId="urn:microsoft.com/office/officeart/2005/8/quickstyle/3d1" qsCatId="3D" csTypeId="urn:microsoft.com/office/officeart/2005/8/colors/colorful5" csCatId="colorful" phldr="1"/>
      <dgm:spPr/>
      <dgm:t>
        <a:bodyPr/>
        <a:lstStyle/>
        <a:p>
          <a:endParaRPr lang="en-GB"/>
        </a:p>
      </dgm:t>
    </dgm:pt>
    <dgm:pt modelId="{C252CFA7-F30A-D347-B1D7-C68C27DA318C}">
      <dgm:prSet phldrT="[Text]" custT="1"/>
      <dgm:spPr/>
      <dgm:t>
        <a:bodyPr/>
        <a:lstStyle/>
        <a:p>
          <a:r>
            <a:rPr lang="en-GB" sz="1600" b="1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Educake</a:t>
          </a:r>
          <a:endParaRPr lang="en-GB" sz="1600" b="1" dirty="0">
            <a:solidFill>
              <a:schemeClr val="tx1">
                <a:lumMod val="75000"/>
                <a:lumOff val="25000"/>
              </a:schemeClr>
            </a:solidFill>
            <a:latin typeface="Century Gothic" panose="020B0502020202020204" pitchFamily="34" charset="0"/>
          </a:endParaRPr>
        </a:p>
      </dgm:t>
    </dgm:pt>
    <dgm:pt modelId="{063ECE51-5D43-B240-B89F-5E03CBEAAEEB}" type="parTrans" cxnId="{FE3CE9BC-D6FA-7C4D-A96D-C27C3D58C359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DFEDAA3F-8038-2A40-95F4-0BF61C15BBD8}" type="sibTrans" cxnId="{FE3CE9BC-D6FA-7C4D-A96D-C27C3D58C359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4791F32F-F12E-EF4E-AFAA-D892A757C7B8}">
      <dgm:prSet phldrT="[Text]" custT="1"/>
      <dgm:spPr>
        <a:noFill/>
      </dgm:spPr>
      <dgm:t>
        <a:bodyPr/>
        <a:lstStyle/>
        <a:p>
          <a:r>
            <a:rPr lang="en-GB" sz="2000" dirty="0">
              <a:latin typeface="Century Gothic" panose="020B0502020202020204" pitchFamily="34" charset="0"/>
            </a:rPr>
            <a:t>Set yourself some questions on Educake on a Year 9 topic.</a:t>
          </a:r>
        </a:p>
      </dgm:t>
    </dgm:pt>
    <dgm:pt modelId="{1BFF933C-0CF5-B344-8F8D-63E9D04794D1}" type="parTrans" cxnId="{3BC442DF-BA3D-EA42-AE74-4F2DE00B50DB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F0231D10-1FC4-9040-BC47-9BF5C0C4E8FB}" type="sibTrans" cxnId="{3BC442DF-BA3D-EA42-AE74-4F2DE00B50DB}">
      <dgm:prSet/>
      <dgm:spPr/>
      <dgm:t>
        <a:bodyPr/>
        <a:lstStyle/>
        <a:p>
          <a:endParaRPr lang="en-GB" sz="2800">
            <a:latin typeface="Century Gothic" panose="020B0502020202020204" pitchFamily="34" charset="0"/>
          </a:endParaRPr>
        </a:p>
      </dgm:t>
    </dgm:pt>
    <dgm:pt modelId="{8E8CCC73-7014-9243-A047-CE51001A9DB1}" type="pres">
      <dgm:prSet presAssocID="{AF5C716E-9231-1143-A10A-7A458FF99E30}" presName="linearFlow" presStyleCnt="0">
        <dgm:presLayoutVars>
          <dgm:dir/>
          <dgm:animLvl val="lvl"/>
          <dgm:resizeHandles val="exact"/>
        </dgm:presLayoutVars>
      </dgm:prSet>
      <dgm:spPr/>
    </dgm:pt>
    <dgm:pt modelId="{238DBA9A-BB42-7540-B948-7D1AF850160A}" type="pres">
      <dgm:prSet presAssocID="{C252CFA7-F30A-D347-B1D7-C68C27DA318C}" presName="composite" presStyleCnt="0"/>
      <dgm:spPr/>
    </dgm:pt>
    <dgm:pt modelId="{C374ADD9-C062-F34B-AC64-94A672BAA1AD}" type="pres">
      <dgm:prSet presAssocID="{C252CFA7-F30A-D347-B1D7-C68C27DA318C}" presName="parentText" presStyleLbl="alignNode1" presStyleIdx="0" presStyleCnt="1">
        <dgm:presLayoutVars>
          <dgm:chMax val="1"/>
          <dgm:bulletEnabled val="1"/>
        </dgm:presLayoutVars>
      </dgm:prSet>
      <dgm:spPr/>
    </dgm:pt>
    <dgm:pt modelId="{C0C142F9-5190-BF43-A5F7-FB34D0F65E3B}" type="pres">
      <dgm:prSet presAssocID="{C252CFA7-F30A-D347-B1D7-C68C27DA318C}" presName="descendantText" presStyleLbl="alignAcc1" presStyleIdx="0" presStyleCnt="1">
        <dgm:presLayoutVars>
          <dgm:bulletEnabled val="1"/>
        </dgm:presLayoutVars>
      </dgm:prSet>
      <dgm:spPr/>
    </dgm:pt>
  </dgm:ptLst>
  <dgm:cxnLst>
    <dgm:cxn modelId="{A85A4D01-F1A3-7F4B-8088-D2E5C7552D8C}" type="presOf" srcId="{4791F32F-F12E-EF4E-AFAA-D892A757C7B8}" destId="{C0C142F9-5190-BF43-A5F7-FB34D0F65E3B}" srcOrd="0" destOrd="0" presId="urn:microsoft.com/office/officeart/2005/8/layout/chevron2"/>
    <dgm:cxn modelId="{1BD88A69-811A-D247-8531-71A94613F270}" type="presOf" srcId="{C252CFA7-F30A-D347-B1D7-C68C27DA318C}" destId="{C374ADD9-C062-F34B-AC64-94A672BAA1AD}" srcOrd="0" destOrd="0" presId="urn:microsoft.com/office/officeart/2005/8/layout/chevron2"/>
    <dgm:cxn modelId="{FE3CE9BC-D6FA-7C4D-A96D-C27C3D58C359}" srcId="{AF5C716E-9231-1143-A10A-7A458FF99E30}" destId="{C252CFA7-F30A-D347-B1D7-C68C27DA318C}" srcOrd="0" destOrd="0" parTransId="{063ECE51-5D43-B240-B89F-5E03CBEAAEEB}" sibTransId="{DFEDAA3F-8038-2A40-95F4-0BF61C15BBD8}"/>
    <dgm:cxn modelId="{D88576BE-B95A-A24A-8F35-9F84D4A79547}" type="presOf" srcId="{AF5C716E-9231-1143-A10A-7A458FF99E30}" destId="{8E8CCC73-7014-9243-A047-CE51001A9DB1}" srcOrd="0" destOrd="0" presId="urn:microsoft.com/office/officeart/2005/8/layout/chevron2"/>
    <dgm:cxn modelId="{3BC442DF-BA3D-EA42-AE74-4F2DE00B50DB}" srcId="{C252CFA7-F30A-D347-B1D7-C68C27DA318C}" destId="{4791F32F-F12E-EF4E-AFAA-D892A757C7B8}" srcOrd="0" destOrd="0" parTransId="{1BFF933C-0CF5-B344-8F8D-63E9D04794D1}" sibTransId="{F0231D10-1FC4-9040-BC47-9BF5C0C4E8FB}"/>
    <dgm:cxn modelId="{EB14E4FB-8B56-054B-B38F-AC2BE110858B}" type="presParOf" srcId="{8E8CCC73-7014-9243-A047-CE51001A9DB1}" destId="{238DBA9A-BB42-7540-B948-7D1AF850160A}" srcOrd="0" destOrd="0" presId="urn:microsoft.com/office/officeart/2005/8/layout/chevron2"/>
    <dgm:cxn modelId="{03C083EF-3CF5-5443-965A-761C3223DC93}" type="presParOf" srcId="{238DBA9A-BB42-7540-B948-7D1AF850160A}" destId="{C374ADD9-C062-F34B-AC64-94A672BAA1AD}" srcOrd="0" destOrd="0" presId="urn:microsoft.com/office/officeart/2005/8/layout/chevron2"/>
    <dgm:cxn modelId="{4E53FC9F-9DF0-C946-8542-4FFE58FB7485}" type="presParOf" srcId="{238DBA9A-BB42-7540-B948-7D1AF850160A}" destId="{C0C142F9-5190-BF43-A5F7-FB34D0F65E3B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374ADD9-C062-F34B-AC64-94A672BAA1AD}">
      <dsp:nvSpPr>
        <dsp:cNvPr id="0" name=""/>
        <dsp:cNvSpPr/>
      </dsp:nvSpPr>
      <dsp:spPr>
        <a:xfrm rot="5400000">
          <a:off x="-207491" y="213178"/>
          <a:ext cx="1383278" cy="968294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Level 2 Exam Q</a:t>
          </a:r>
        </a:p>
      </dsp:txBody>
      <dsp:txXfrm rot="-5400000">
        <a:off x="1" y="489833"/>
        <a:ext cx="968294" cy="414984"/>
      </dsp:txXfrm>
    </dsp:sp>
    <dsp:sp modelId="{C0C142F9-5190-BF43-A5F7-FB34D0F65E3B}">
      <dsp:nvSpPr>
        <dsp:cNvPr id="0" name=""/>
        <dsp:cNvSpPr/>
      </dsp:nvSpPr>
      <dsp:spPr>
        <a:xfrm rot="5400000">
          <a:off x="6130345" y="-5156363"/>
          <a:ext cx="899603" cy="11223705"/>
        </a:xfrm>
        <a:prstGeom prst="round2SameRect">
          <a:avLst/>
        </a:prstGeom>
        <a:noFill/>
        <a:ln w="63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42240" tIns="12700" rIns="12700" bIns="12700" numCol="1" spcCol="1270" anchor="ctr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2000" kern="1200" dirty="0">
              <a:latin typeface="Century Gothic" panose="020B0502020202020204" pitchFamily="34" charset="0"/>
            </a:rPr>
            <a:t>We’d like everyone to have a go at answering this question.</a:t>
          </a:r>
        </a:p>
      </dsp:txBody>
      <dsp:txXfrm rot="-5400000">
        <a:off x="968295" y="49602"/>
        <a:ext cx="11179790" cy="811773"/>
      </dsp:txXfrm>
    </dsp:sp>
    <dsp:sp modelId="{37E9D8E2-5400-1744-8E8B-29D326EED2A7}">
      <dsp:nvSpPr>
        <dsp:cNvPr id="0" name=""/>
        <dsp:cNvSpPr/>
      </dsp:nvSpPr>
      <dsp:spPr>
        <a:xfrm rot="5400000">
          <a:off x="-207491" y="1451431"/>
          <a:ext cx="1383278" cy="968294"/>
        </a:xfrm>
        <a:prstGeom prst="chevron">
          <a:avLst/>
        </a:prstGeom>
        <a:gradFill rotWithShape="0">
          <a:gsLst>
            <a:gs pos="0">
              <a:schemeClr val="accent5">
                <a:hueOff val="-2252848"/>
                <a:satOff val="-5806"/>
                <a:lumOff val="-3922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2252848"/>
                <a:satOff val="-5806"/>
                <a:lumOff val="-3922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2252848"/>
                <a:satOff val="-5806"/>
                <a:lumOff val="-3922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5">
              <a:hueOff val="-2252848"/>
              <a:satOff val="-5806"/>
              <a:lumOff val="-3922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Extra Exam Qs</a:t>
          </a:r>
        </a:p>
      </dsp:txBody>
      <dsp:txXfrm rot="-5400000">
        <a:off x="1" y="1728086"/>
        <a:ext cx="968294" cy="414984"/>
      </dsp:txXfrm>
    </dsp:sp>
    <dsp:sp modelId="{20280B2F-0A28-FB4D-88E8-D4E42C447951}">
      <dsp:nvSpPr>
        <dsp:cNvPr id="0" name=""/>
        <dsp:cNvSpPr/>
      </dsp:nvSpPr>
      <dsp:spPr>
        <a:xfrm rot="5400000">
          <a:off x="6130581" y="-3918347"/>
          <a:ext cx="899130" cy="11223705"/>
        </a:xfrm>
        <a:prstGeom prst="round2SameRect">
          <a:avLst/>
        </a:prstGeom>
        <a:noFill/>
        <a:ln w="6350" cap="flat" cmpd="sng" algn="ctr">
          <a:solidFill>
            <a:schemeClr val="accent5">
              <a:hueOff val="-2252848"/>
              <a:satOff val="-5806"/>
              <a:lumOff val="-3922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42240" tIns="12700" rIns="12700" bIns="12700" numCol="1" spcCol="1270" anchor="ctr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2000" kern="1200" dirty="0">
              <a:latin typeface="Century Gothic" panose="020B0502020202020204" pitchFamily="34" charset="0"/>
            </a:rPr>
            <a:t>If you were comfortable with the question, then have a go at the trickier Level 3 one.</a:t>
          </a:r>
        </a:p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2000" kern="1200" dirty="0">
              <a:latin typeface="Century Gothic" panose="020B0502020202020204" pitchFamily="34" charset="0"/>
            </a:rPr>
            <a:t>If you struggled with the question, then try Level 1.</a:t>
          </a:r>
        </a:p>
      </dsp:txBody>
      <dsp:txXfrm rot="-5400000">
        <a:off x="968294" y="1287832"/>
        <a:ext cx="11179813" cy="811346"/>
      </dsp:txXfrm>
    </dsp:sp>
    <dsp:sp modelId="{B6D676EF-5B7F-C640-AA85-E8FF55163B4D}">
      <dsp:nvSpPr>
        <dsp:cNvPr id="0" name=""/>
        <dsp:cNvSpPr/>
      </dsp:nvSpPr>
      <dsp:spPr>
        <a:xfrm rot="5400000">
          <a:off x="-207491" y="2689684"/>
          <a:ext cx="1383278" cy="968294"/>
        </a:xfrm>
        <a:prstGeom prst="chevron">
          <a:avLst/>
        </a:prstGeom>
        <a:gradFill rotWithShape="0">
          <a:gsLst>
            <a:gs pos="0">
              <a:schemeClr val="accent5">
                <a:hueOff val="-4505695"/>
                <a:satOff val="-11613"/>
                <a:lumOff val="-7843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4505695"/>
                <a:satOff val="-11613"/>
                <a:lumOff val="-7843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4505695"/>
                <a:satOff val="-11613"/>
                <a:lumOff val="-7843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5">
              <a:hueOff val="-4505695"/>
              <a:satOff val="-11613"/>
              <a:lumOff val="-7843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Zoom Drop-in</a:t>
          </a:r>
        </a:p>
      </dsp:txBody>
      <dsp:txXfrm rot="-5400000">
        <a:off x="1" y="2966339"/>
        <a:ext cx="968294" cy="414984"/>
      </dsp:txXfrm>
    </dsp:sp>
    <dsp:sp modelId="{BDAF110A-DEE7-6F4A-816E-2674B9DB28EB}">
      <dsp:nvSpPr>
        <dsp:cNvPr id="0" name=""/>
        <dsp:cNvSpPr/>
      </dsp:nvSpPr>
      <dsp:spPr>
        <a:xfrm rot="5400000">
          <a:off x="6130581" y="-2680094"/>
          <a:ext cx="899130" cy="11223705"/>
        </a:xfrm>
        <a:prstGeom prst="round2SameRect">
          <a:avLst/>
        </a:prstGeom>
        <a:noFill/>
        <a:ln w="6350" cap="flat" cmpd="sng" algn="ctr">
          <a:solidFill>
            <a:schemeClr val="accent5">
              <a:hueOff val="-4505695"/>
              <a:satOff val="-11613"/>
              <a:lumOff val="-7843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42240" tIns="12700" rIns="12700" bIns="12700" numCol="1" spcCol="1270" anchor="ctr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2000" kern="1200" dirty="0">
              <a:latin typeface="Century Gothic" panose="020B0502020202020204" pitchFamily="34" charset="0"/>
            </a:rPr>
            <a:t>A chance to drop in and ask if you need any help in order to answer the question. Wednesday 12-1pm email Mr Schuller </a:t>
          </a:r>
          <a:r>
            <a:rPr lang="en-GB" sz="2000" kern="1200">
              <a:latin typeface="Century Gothic" panose="020B0502020202020204" pitchFamily="34" charset="0"/>
            </a:rPr>
            <a:t>to sign up</a:t>
          </a:r>
          <a:endParaRPr lang="en-GB" sz="2000" kern="1200" dirty="0">
            <a:latin typeface="Century Gothic" panose="020B0502020202020204" pitchFamily="34" charset="0"/>
          </a:endParaRPr>
        </a:p>
      </dsp:txBody>
      <dsp:txXfrm rot="-5400000">
        <a:off x="968294" y="2526085"/>
        <a:ext cx="11179813" cy="811346"/>
      </dsp:txXfrm>
    </dsp:sp>
    <dsp:sp modelId="{74B590D4-27F4-524F-8B7E-EAA40DA249F2}">
      <dsp:nvSpPr>
        <dsp:cNvPr id="0" name=""/>
        <dsp:cNvSpPr/>
      </dsp:nvSpPr>
      <dsp:spPr>
        <a:xfrm rot="5400000">
          <a:off x="-207491" y="3927937"/>
          <a:ext cx="1383278" cy="968294"/>
        </a:xfrm>
        <a:prstGeom prst="chevron">
          <a:avLst/>
        </a:prstGeom>
        <a:gradFill rotWithShape="0">
          <a:gsLst>
            <a:gs pos="0">
              <a:schemeClr val="accent5">
                <a:hueOff val="-6758543"/>
                <a:satOff val="-17419"/>
                <a:lumOff val="-11765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-6758543"/>
                <a:satOff val="-17419"/>
                <a:lumOff val="-11765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-6758543"/>
                <a:satOff val="-17419"/>
                <a:lumOff val="-11765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5">
              <a:hueOff val="-6758543"/>
              <a:satOff val="-17419"/>
              <a:lumOff val="-11765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YouTube Video</a:t>
          </a:r>
        </a:p>
      </dsp:txBody>
      <dsp:txXfrm rot="-5400000">
        <a:off x="1" y="4204592"/>
        <a:ext cx="968294" cy="414984"/>
      </dsp:txXfrm>
    </dsp:sp>
    <dsp:sp modelId="{A409E325-CECD-CF4C-87ED-881089A2A9D4}">
      <dsp:nvSpPr>
        <dsp:cNvPr id="0" name=""/>
        <dsp:cNvSpPr/>
      </dsp:nvSpPr>
      <dsp:spPr>
        <a:xfrm rot="5400000">
          <a:off x="6130581" y="-1441841"/>
          <a:ext cx="899130" cy="11223705"/>
        </a:xfrm>
        <a:prstGeom prst="round2SameRect">
          <a:avLst/>
        </a:prstGeom>
        <a:noFill/>
        <a:ln w="6350" cap="flat" cmpd="sng" algn="ctr">
          <a:solidFill>
            <a:schemeClr val="accent5">
              <a:hueOff val="-6758543"/>
              <a:satOff val="-17419"/>
              <a:lumOff val="-11765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42240" tIns="12700" rIns="12700" bIns="12700" numCol="1" spcCol="1270" anchor="ctr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2000" kern="1200" dirty="0">
              <a:latin typeface="Century Gothic" panose="020B0502020202020204" pitchFamily="34" charset="0"/>
            </a:rPr>
            <a:t>This will talk you through in full how to answer the Level 2 question.</a:t>
          </a:r>
        </a:p>
      </dsp:txBody>
      <dsp:txXfrm rot="-5400000">
        <a:off x="968294" y="3764338"/>
        <a:ext cx="11179813" cy="811346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374ADD9-C062-F34B-AC64-94A672BAA1AD}">
      <dsp:nvSpPr>
        <dsp:cNvPr id="0" name=""/>
        <dsp:cNvSpPr/>
      </dsp:nvSpPr>
      <dsp:spPr>
        <a:xfrm rot="5400000">
          <a:off x="-766411" y="766411"/>
          <a:ext cx="5109410" cy="3576587"/>
        </a:xfrm>
        <a:prstGeom prst="chevron">
          <a:avLst/>
        </a:prstGeom>
        <a:gradFill rotWithShape="0">
          <a:gsLst>
            <a:gs pos="0">
              <a:schemeClr val="accent5">
                <a:hueOff val="0"/>
                <a:satOff val="0"/>
                <a:lumOff val="0"/>
                <a:alphaOff val="0"/>
                <a:satMod val="103000"/>
                <a:lumMod val="102000"/>
                <a:tint val="94000"/>
              </a:schemeClr>
            </a:gs>
            <a:gs pos="50000">
              <a:schemeClr val="accent5">
                <a:hueOff val="0"/>
                <a:satOff val="0"/>
                <a:lumOff val="0"/>
                <a:alphaOff val="0"/>
                <a:satMod val="110000"/>
                <a:lumMod val="100000"/>
                <a:shade val="100000"/>
              </a:schemeClr>
            </a:gs>
            <a:gs pos="100000">
              <a:schemeClr val="accent5">
                <a:hueOff val="0"/>
                <a:satOff val="0"/>
                <a:lumOff val="0"/>
                <a:alphaOff val="0"/>
                <a:lumMod val="99000"/>
                <a:satMod val="120000"/>
                <a:shade val="78000"/>
              </a:schemeClr>
            </a:gs>
          </a:gsLst>
          <a:lin ang="5400000" scaled="0"/>
        </a:gradFill>
        <a:ln w="63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prstMaterial="plastic">
          <a:bevelT w="120900" h="88900"/>
          <a:bevelB w="88900" h="31750" prst="angle"/>
        </a:sp3d>
      </dsp:spPr>
      <dsp:style>
        <a:lnRef idx="1">
          <a:scrgbClr r="0" g="0" b="0"/>
        </a:lnRef>
        <a:fillRef idx="3">
          <a:scrgbClr r="0" g="0" b="0"/>
        </a:fillRef>
        <a:effectRef idx="2">
          <a:scrgbClr r="0" g="0" b="0"/>
        </a:effectRef>
        <a:fontRef idx="minor">
          <a:schemeClr val="lt1"/>
        </a:fontRef>
      </dsp:style>
      <dsp:txBody>
        <a:bodyPr spcFirstLastPara="0" vert="horz" wrap="square" lIns="10160" tIns="10160" rIns="10160" bIns="1016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GB" sz="1600" b="1" kern="120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rPr>
            <a:t>Educake</a:t>
          </a:r>
          <a:endParaRPr lang="en-GB" sz="1600" b="1" kern="1200" dirty="0">
            <a:solidFill>
              <a:schemeClr val="tx1">
                <a:lumMod val="75000"/>
                <a:lumOff val="25000"/>
              </a:schemeClr>
            </a:solidFill>
            <a:latin typeface="Century Gothic" panose="020B0502020202020204" pitchFamily="34" charset="0"/>
          </a:endParaRPr>
        </a:p>
      </dsp:txBody>
      <dsp:txXfrm rot="-5400000">
        <a:off x="1" y="1788294"/>
        <a:ext cx="3576587" cy="1532823"/>
      </dsp:txXfrm>
    </dsp:sp>
    <dsp:sp modelId="{C0C142F9-5190-BF43-A5F7-FB34D0F65E3B}">
      <dsp:nvSpPr>
        <dsp:cNvPr id="0" name=""/>
        <dsp:cNvSpPr/>
      </dsp:nvSpPr>
      <dsp:spPr>
        <a:xfrm rot="5400000">
          <a:off x="6223735" y="-2647147"/>
          <a:ext cx="3321117" cy="8615412"/>
        </a:xfrm>
        <a:prstGeom prst="round2SameRect">
          <a:avLst/>
        </a:prstGeom>
        <a:noFill/>
        <a:ln w="6350" cap="flat" cmpd="sng" algn="ctr">
          <a:solidFill>
            <a:schemeClr val="accent5"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  <a:scene3d>
          <a:camera prst="orthographicFront"/>
          <a:lightRig rig="flat" dir="t"/>
        </a:scene3d>
        <a:sp3d extrusionH="12700" prstMaterial="plastic">
          <a:bevelT w="50800" h="50800"/>
        </a:sp3d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142240" tIns="12700" rIns="12700" bIns="12700" numCol="1" spcCol="1270" anchor="ctr" anchorCtr="0">
          <a:noAutofit/>
        </a:bodyPr>
        <a:lstStyle/>
        <a:p>
          <a:pPr marL="228600" lvl="1" indent="-228600" algn="l" defTabSz="8890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"/>
          </a:pPr>
          <a:r>
            <a:rPr lang="en-GB" sz="2000" kern="1200" dirty="0">
              <a:latin typeface="Century Gothic" panose="020B0502020202020204" pitchFamily="34" charset="0"/>
            </a:rPr>
            <a:t>Set yourself some questions on Educake on a Year 9 topic.</a:t>
          </a:r>
        </a:p>
      </dsp:txBody>
      <dsp:txXfrm rot="-5400000">
        <a:off x="3576588" y="162124"/>
        <a:ext cx="8453288" cy="299686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1">
  <dgm:title val=""/>
  <dgm:desc val=""/>
  <dgm:catLst>
    <dgm:cat type="3D" pri="11100"/>
  </dgm:catLst>
  <dgm:scene3d>
    <a:camera prst="orthographicFront"/>
    <a:lightRig rig="threePt" dir="t"/>
  </dgm:scene3d>
  <dgm:styleLbl name="node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flat" dir="t"/>
    </dgm:scene3d>
    <dgm:sp3d z="1270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flat" dir="t"/>
    </dgm:scene3d>
    <dgm:sp3d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flat" dir="t"/>
    </dgm:scene3d>
    <dgm:sp3d z="-190500" prstMaterial="plastic">
      <a:bevelT w="88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flat" dir="t"/>
    </dgm:scene3d>
    <dgm:sp3d z="-80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flat" dir="t"/>
    </dgm:scene3d>
    <dgm:sp3d z="1270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flat" dir="t"/>
    </dgm:scene3d>
    <dgm:sp3d z="-190500" prstMaterial="plastic">
      <a:bevelT w="50800" h="50800"/>
      <a:bevelB w="25400" h="25400" prst="angle"/>
    </dgm:sp3d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flat" dir="t"/>
    </dgm:scene3d>
    <dgm:sp3d z="-40000" prstMaterial="matte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127000" prstMaterial="matte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flat" dir="t"/>
    </dgm:scene3d>
    <dgm:sp3d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flat" dir="t"/>
    </dgm:scene3d>
    <dgm:sp3d z="-10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flat" dir="t"/>
    </dgm:scene3d>
    <dgm:sp3d z="-60000" prstMaterial="plastic">
      <a:bevelT w="120900" h="88900"/>
      <a:bevelB w="88900" h="31750" prst="angle"/>
    </dgm:sp3d>
    <dgm:txPr/>
    <dgm:style>
      <a:lnRef idx="0">
        <a:scrgbClr r="0" g="0" b="0"/>
      </a:lnRef>
      <a:fillRef idx="3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flat" dir="t"/>
    </dgm:scene3d>
    <dgm:sp3d prstMaterial="matte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flat" dir="t"/>
    </dgm:scene3d>
    <dgm:sp3d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flat" dir="t"/>
    </dgm:scene3d>
    <dgm:sp3d z="190500" extrusionH="12700" prstMaterial="plastic">
      <a:bevelT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flat" dir="t"/>
    </dgm:scene3d>
    <dgm:sp3d z="-190500" extrusionH="12700" prstMaterial="plastic">
      <a:bevelT w="50800" h="50800"/>
    </dgm:sp3d>
    <dgm:txPr/>
    <dgm:style>
      <a:lnRef idx="0">
        <a:scrgbClr r="0" g="0" b="0"/>
      </a:lnRef>
      <a:fillRef idx="2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flat" dir="t"/>
    </dgm:scene3d>
    <dgm:sp3d z="-190500" extrusionH="12700" prstMaterial="matte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flat" dir="t"/>
    </dgm:scene3d>
    <dgm:sp3d z="190500" prstMaterial="plastic">
      <a:bevelT w="120900" h="88900"/>
      <a:bevelB w="88900" h="31750" prst="angle"/>
    </dgm:sp3d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09245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80208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011533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60086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011968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01708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39072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5139469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307936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72499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723980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F1F4F5-BAFA-4B22-9721-6427981F9014}" type="datetimeFigureOut">
              <a:rPr lang="en-GB" smtClean="0"/>
              <a:t>10/07/2020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8DAD8C6-A249-4127-A570-CA356E43839E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81836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hyperlink" Target="https://youtu.be/PMtHRCSOHbg" TargetMode="External"/><Relationship Id="rId3" Type="http://schemas.openxmlformats.org/officeDocument/2006/relationships/diagramLayout" Target="../diagrams/layout1.xml"/><Relationship Id="rId7" Type="http://schemas.openxmlformats.org/officeDocument/2006/relationships/image" Target="../media/image1.png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7" Type="http://schemas.openxmlformats.org/officeDocument/2006/relationships/image" Target="../media/image1.png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7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Diagram 2">
            <a:extLst>
              <a:ext uri="{FF2B5EF4-FFF2-40B4-BE49-F238E27FC236}">
                <a16:creationId xmlns:a16="http://schemas.microsoft.com/office/drawing/2014/main" id="{E74FF5BA-2376-F541-B1C6-FD7D0C11268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81954810"/>
              </p:ext>
            </p:extLst>
          </p:nvPr>
        </p:nvGraphicFramePr>
        <p:xfrm>
          <a:off x="0" y="1748590"/>
          <a:ext cx="12192000" cy="510941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pic>
        <p:nvPicPr>
          <p:cNvPr id="4" name="Picture 3">
            <a:extLst>
              <a:ext uri="{FF2B5EF4-FFF2-40B4-BE49-F238E27FC236}">
                <a16:creationId xmlns:a16="http://schemas.microsoft.com/office/drawing/2014/main" id="{38814F3C-3E49-6D47-84C0-1A6F04049814}"/>
              </a:ext>
            </a:extLst>
          </p:cNvPr>
          <p:cNvPicPr>
            <a:picLocks noChangeAspect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542917" y="0"/>
            <a:ext cx="2649083" cy="1097499"/>
          </a:xfrm>
          <a:prstGeom prst="rect">
            <a:avLst/>
          </a:prstGeom>
          <a:noFill/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4B1AD7F-D33E-0A4F-B034-349AD6A32D7A}"/>
              </a:ext>
            </a:extLst>
          </p:cNvPr>
          <p:cNvSpPr txBox="1"/>
          <p:nvPr/>
        </p:nvSpPr>
        <p:spPr>
          <a:xfrm>
            <a:off x="0" y="0"/>
            <a:ext cx="6848863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Year 10 </a:t>
            </a:r>
            <a:r>
              <a:rPr lang="en-GB" sz="4000" b="1" u="sng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Weekly</a:t>
            </a:r>
            <a:r>
              <a:rPr lang="en-GB" sz="20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 Home Learning</a:t>
            </a:r>
          </a:p>
          <a:p>
            <a:r>
              <a:rPr lang="en-GB" sz="2000" b="1" i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For Friday 10</a:t>
            </a:r>
            <a:r>
              <a:rPr lang="en-GB" sz="2000" b="1" i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th</a:t>
            </a:r>
            <a:r>
              <a:rPr lang="en-GB" sz="2000" b="1" i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 – 17</a:t>
            </a:r>
            <a:r>
              <a:rPr lang="en-GB" sz="2000" b="1" i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th</a:t>
            </a:r>
            <a:r>
              <a:rPr lang="en-GB" sz="2000" b="1" i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 July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CC7C395-D1B4-5A44-B067-2BC7A5BF6F2D}"/>
              </a:ext>
            </a:extLst>
          </p:cNvPr>
          <p:cNvSpPr txBox="1"/>
          <p:nvPr/>
        </p:nvSpPr>
        <p:spPr>
          <a:xfrm>
            <a:off x="0" y="1379258"/>
            <a:ext cx="1539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Century Gothic" panose="020B0502020202020204" pitchFamily="34" charset="0"/>
              </a:rPr>
              <a:t>Start here </a:t>
            </a:r>
            <a:r>
              <a:rPr lang="en-GB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Century Gothic" panose="020B0502020202020204" pitchFamily="34" charset="0"/>
                <a:sym typeface="Wingdings" pitchFamily="2" charset="2"/>
              </a:rPr>
              <a:t></a:t>
            </a:r>
            <a:endParaRPr lang="en-GB" b="1" i="1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325FE9D-65F1-6E4E-976D-436BD64062A0}"/>
              </a:ext>
            </a:extLst>
          </p:cNvPr>
          <p:cNvSpPr txBox="1"/>
          <p:nvPr/>
        </p:nvSpPr>
        <p:spPr>
          <a:xfrm>
            <a:off x="6393618" y="1111592"/>
            <a:ext cx="5798382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dirty="0">
                <a:latin typeface="Century Gothic" panose="020B0502020202020204" pitchFamily="34" charset="0"/>
              </a:rPr>
              <a:t>Instruction Video: </a:t>
            </a:r>
            <a:r>
              <a:rPr lang="en-GB" dirty="0">
                <a:latin typeface="Century Gothic" panose="020B0502020202020204" pitchFamily="34" charset="0"/>
                <a:hlinkClick r:id="rId8"/>
              </a:rPr>
              <a:t>https://youtu.be/PMtHRCSOHbg</a:t>
            </a:r>
            <a:endParaRPr lang="en-GB" dirty="0">
              <a:latin typeface="Century Gothic" panose="020B0502020202020204" pitchFamily="34" charset="0"/>
            </a:endParaRPr>
          </a:p>
          <a:p>
            <a:endParaRPr lang="en-GB" dirty="0"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576659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Diagram 2">
            <a:extLst>
              <a:ext uri="{FF2B5EF4-FFF2-40B4-BE49-F238E27FC236}">
                <a16:creationId xmlns:a16="http://schemas.microsoft.com/office/drawing/2014/main" id="{E74FF5BA-2376-F541-B1C6-FD7D0C11268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751206743"/>
              </p:ext>
            </p:extLst>
          </p:nvPr>
        </p:nvGraphicFramePr>
        <p:xfrm>
          <a:off x="0" y="1748590"/>
          <a:ext cx="12192000" cy="510941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pic>
        <p:nvPicPr>
          <p:cNvPr id="4" name="Picture 3">
            <a:extLst>
              <a:ext uri="{FF2B5EF4-FFF2-40B4-BE49-F238E27FC236}">
                <a16:creationId xmlns:a16="http://schemas.microsoft.com/office/drawing/2014/main" id="{38814F3C-3E49-6D47-84C0-1A6F04049814}"/>
              </a:ext>
            </a:extLst>
          </p:cNvPr>
          <p:cNvPicPr>
            <a:picLocks noChangeAspect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542917" y="0"/>
            <a:ext cx="2649083" cy="1097499"/>
          </a:xfrm>
          <a:prstGeom prst="rect">
            <a:avLst/>
          </a:prstGeom>
          <a:noFill/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94B1AD7F-D33E-0A4F-B034-349AD6A32D7A}"/>
              </a:ext>
            </a:extLst>
          </p:cNvPr>
          <p:cNvSpPr txBox="1"/>
          <p:nvPr/>
        </p:nvSpPr>
        <p:spPr>
          <a:xfrm>
            <a:off x="0" y="0"/>
            <a:ext cx="6848863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20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Year 10 </a:t>
            </a:r>
            <a:r>
              <a:rPr lang="en-GB" sz="4000" b="1" u="sng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Weekly</a:t>
            </a:r>
            <a:r>
              <a:rPr lang="en-GB" sz="2000" b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 Home Learning</a:t>
            </a:r>
          </a:p>
          <a:p>
            <a:r>
              <a:rPr lang="en-GB" sz="2000" b="1" i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For </a:t>
            </a:r>
            <a:r>
              <a:rPr lang="en-GB" sz="2000" b="1" i="1" dirty="0" err="1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wb</a:t>
            </a:r>
            <a:r>
              <a:rPr lang="en-GB" sz="2000" b="1" i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 19th – 26</a:t>
            </a:r>
            <a:r>
              <a:rPr lang="en-GB" sz="2000" b="1" i="1" baseline="30000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th</a:t>
            </a:r>
            <a:r>
              <a:rPr lang="en-GB" sz="2000" b="1" i="1" dirty="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anose="020B0502020202020204" pitchFamily="34" charset="0"/>
              </a:rPr>
              <a:t> June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DCC7C395-D1B4-5A44-B067-2BC7A5BF6F2D}"/>
              </a:ext>
            </a:extLst>
          </p:cNvPr>
          <p:cNvSpPr txBox="1"/>
          <p:nvPr/>
        </p:nvSpPr>
        <p:spPr>
          <a:xfrm>
            <a:off x="0" y="1379258"/>
            <a:ext cx="15391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Century Gothic" panose="020B0502020202020204" pitchFamily="34" charset="0"/>
              </a:rPr>
              <a:t>Start here </a:t>
            </a:r>
            <a:r>
              <a:rPr lang="en-GB" b="1" i="1" dirty="0">
                <a:solidFill>
                  <a:schemeClr val="tx1">
                    <a:lumMod val="75000"/>
                    <a:lumOff val="25000"/>
                  </a:schemeClr>
                </a:solidFill>
                <a:latin typeface="Century Gothic" panose="020B0502020202020204" pitchFamily="34" charset="0"/>
                <a:sym typeface="Wingdings" pitchFamily="2" charset="2"/>
              </a:rPr>
              <a:t></a:t>
            </a:r>
            <a:endParaRPr lang="en-GB" b="1" i="1" dirty="0">
              <a:solidFill>
                <a:schemeClr val="tx1">
                  <a:lumMod val="75000"/>
                  <a:lumOff val="25000"/>
                </a:schemeClr>
              </a:solidFill>
              <a:latin typeface="Century Gothic" panose="020B0502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480068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FE17609BD600F4F9719D13006D9BB1F" ma:contentTypeVersion="4" ma:contentTypeDescription="Create a new document." ma:contentTypeScope="" ma:versionID="58c6f574002e4c926bdd61e91428643f">
  <xsd:schema xmlns:xsd="http://www.w3.org/2001/XMLSchema" xmlns:xs="http://www.w3.org/2001/XMLSchema" xmlns:p="http://schemas.microsoft.com/office/2006/metadata/properties" xmlns:ns2="a0a0298a-5b41-43c9-a8d1-c7da49ccfb31" targetNamespace="http://schemas.microsoft.com/office/2006/metadata/properties" ma:root="true" ma:fieldsID="4949fd3f4fd3e1f7c2dc36dd3fe68dd4" ns2:_="">
    <xsd:import namespace="a0a0298a-5b41-43c9-a8d1-c7da49ccfb31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0a0298a-5b41-43c9-a8d1-c7da49ccfb31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D2B5B2D0-7FCF-496E-A035-7226396C0A2D}">
  <ds:schemaRefs>
    <ds:schemaRef ds:uri="http://purl.org/dc/dcmitype/"/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www.w3.org/XML/1998/namespace"/>
    <ds:schemaRef ds:uri="http://purl.org/dc/terms/"/>
    <ds:schemaRef ds:uri="http://schemas.microsoft.com/office/infopath/2007/PartnerControls"/>
    <ds:schemaRef ds:uri="http://schemas.openxmlformats.org/package/2006/metadata/core-properties"/>
    <ds:schemaRef ds:uri="a0a0298a-5b41-43c9-a8d1-c7da49ccfb31"/>
  </ds:schemaRefs>
</ds:datastoreItem>
</file>

<file path=customXml/itemProps2.xml><?xml version="1.0" encoding="utf-8"?>
<ds:datastoreItem xmlns:ds="http://schemas.openxmlformats.org/officeDocument/2006/customXml" ds:itemID="{6A233848-2099-4B99-959E-4AB56B2406F1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0a0298a-5b41-43c9-a8d1-c7da49ccfb31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B87A14AB-F5D3-4FC9-B53C-EC5010FECD05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2209</TotalTime>
  <Words>147</Words>
  <Application>Microsoft Macintosh PowerPoint</Application>
  <PresentationFormat>Widescreen</PresentationFormat>
  <Paragraphs>18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Fridge</dc:creator>
  <cp:lastModifiedBy>Schuller, P (SHS Teacher)</cp:lastModifiedBy>
  <cp:revision>28</cp:revision>
  <cp:lastPrinted>2019-12-02T08:13:32Z</cp:lastPrinted>
  <dcterms:created xsi:type="dcterms:W3CDTF">2019-09-08T13:30:54Z</dcterms:created>
  <dcterms:modified xsi:type="dcterms:W3CDTF">2020-07-10T10:32:10Z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0x010100CFE17609BD600F4F9719D13006D9BB1F</vt:lpwstr>
  </property>
</Properties>
</file>

<file path=docProps/thumbnail.jpeg>
</file>