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2" r:id="rId6"/>
    <p:sldId id="263" r:id="rId7"/>
    <p:sldId id="260" r:id="rId8"/>
    <p:sldId id="264" r:id="rId9"/>
    <p:sldId id="265" r:id="rId10"/>
    <p:sldId id="267" r:id="rId11"/>
    <p:sldId id="266" r:id="rId12"/>
    <p:sldId id="268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en-GB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AA8C8F0E-03EA-495B-9C85-48071CBD864E}" type="datetimeFigureOut">
              <a:rPr lang="en-GB" smtClean="0"/>
              <a:t>13/04/2020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n-GB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65308AA3-7E8E-411A-B868-B1000CFEA38C}" type="slidenum">
              <a:rPr lang="en-GB" smtClean="0"/>
              <a:t>‹#›</a:t>
            </a:fld>
            <a:endParaRPr lang="en-GB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tx1"/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0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2" y="404664"/>
            <a:ext cx="7772400" cy="1470025"/>
          </a:xfrm>
        </p:spPr>
        <p:txBody>
          <a:bodyPr/>
          <a:lstStyle/>
          <a:p>
            <a:r>
              <a:rPr lang="en-GB" dirty="0" smtClean="0"/>
              <a:t>Year </a:t>
            </a:r>
            <a:r>
              <a:rPr lang="en-GB" dirty="0"/>
              <a:t>8</a:t>
            </a:r>
            <a:r>
              <a:rPr lang="en-GB" dirty="0" smtClean="0"/>
              <a:t> </a:t>
            </a:r>
            <a:r>
              <a:rPr lang="en-GB" dirty="0" smtClean="0"/>
              <a:t>– </a:t>
            </a:r>
            <a:r>
              <a:rPr lang="en-GB" dirty="0" smtClean="0"/>
              <a:t>Computing</a:t>
            </a:r>
            <a:r>
              <a:rPr lang="en-GB" dirty="0" smtClean="0"/>
              <a:t> </a:t>
            </a:r>
            <a:r>
              <a:rPr lang="en-GB" dirty="0" smtClean="0"/>
              <a:t>Project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15616" y="2348880"/>
            <a:ext cx="7128792" cy="1752600"/>
          </a:xfrm>
        </p:spPr>
        <p:txBody>
          <a:bodyPr>
            <a:normAutofit/>
          </a:bodyPr>
          <a:lstStyle/>
          <a:p>
            <a:r>
              <a:rPr lang="en-GB" dirty="0" err="1" smtClean="0"/>
              <a:t>Stocksbridge</a:t>
            </a:r>
            <a:r>
              <a:rPr lang="en-GB" dirty="0" smtClean="0"/>
              <a:t> High School Play</a:t>
            </a:r>
          </a:p>
          <a:p>
            <a:endParaRPr lang="en-GB" dirty="0"/>
          </a:p>
          <a:p>
            <a:r>
              <a:rPr lang="en-GB" sz="2800" dirty="0" smtClean="0"/>
              <a:t>Publicity, Programme and Organisation</a:t>
            </a:r>
            <a:endParaRPr lang="en-GB" sz="28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9835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641226"/>
          </a:xfrm>
        </p:spPr>
        <p:txBody>
          <a:bodyPr>
            <a:normAutofit fontScale="90000"/>
          </a:bodyPr>
          <a:lstStyle/>
          <a:p>
            <a:pPr algn="ctr"/>
            <a:r>
              <a:rPr lang="en-GB" dirty="0" smtClean="0"/>
              <a:t>Key Information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980728"/>
            <a:ext cx="8229600" cy="3816424"/>
          </a:xfrm>
        </p:spPr>
        <p:txBody>
          <a:bodyPr>
            <a:noAutofit/>
          </a:bodyPr>
          <a:lstStyle/>
          <a:p>
            <a:pPr marL="64008" indent="0" algn="ctr">
              <a:buNone/>
            </a:pPr>
            <a:r>
              <a:rPr lang="en-GB" sz="1800" dirty="0" err="1" smtClean="0"/>
              <a:t>Stocksbridge</a:t>
            </a:r>
            <a:r>
              <a:rPr lang="en-GB" sz="1800" dirty="0" smtClean="0"/>
              <a:t> High School</a:t>
            </a:r>
            <a:endParaRPr lang="en-GB" sz="1800" dirty="0"/>
          </a:p>
          <a:p>
            <a:pPr marL="64008" indent="0" algn="ctr">
              <a:buNone/>
            </a:pPr>
            <a:r>
              <a:rPr lang="en-GB" sz="1800" dirty="0" smtClean="0"/>
              <a:t>Presents…</a:t>
            </a:r>
          </a:p>
          <a:p>
            <a:pPr marL="64008" indent="0" algn="ctr">
              <a:buNone/>
            </a:pPr>
            <a:endParaRPr lang="en-GB" sz="1800" dirty="0"/>
          </a:p>
          <a:p>
            <a:pPr marL="64008" indent="0" algn="ctr">
              <a:buNone/>
            </a:pPr>
            <a:r>
              <a:rPr lang="en-GB" sz="1800" dirty="0" smtClean="0"/>
              <a:t>‘</a:t>
            </a:r>
            <a:r>
              <a:rPr lang="en-GB" sz="1800" dirty="0" err="1" smtClean="0"/>
              <a:t>Teechers</a:t>
            </a:r>
            <a:r>
              <a:rPr lang="en-GB" sz="1800" dirty="0" smtClean="0"/>
              <a:t>’</a:t>
            </a:r>
          </a:p>
          <a:p>
            <a:pPr marL="64008" indent="0" algn="ctr">
              <a:buNone/>
            </a:pPr>
            <a:r>
              <a:rPr lang="en-GB" sz="1800" dirty="0" smtClean="0"/>
              <a:t>by</a:t>
            </a:r>
          </a:p>
          <a:p>
            <a:pPr marL="64008" indent="0" algn="ctr">
              <a:buNone/>
            </a:pPr>
            <a:r>
              <a:rPr lang="en-GB" sz="1800" dirty="0" smtClean="0"/>
              <a:t>John </a:t>
            </a:r>
            <a:r>
              <a:rPr lang="en-GB" sz="1800" dirty="0" err="1" smtClean="0"/>
              <a:t>Godber</a:t>
            </a:r>
            <a:endParaRPr lang="en-GB" sz="1800" dirty="0" smtClean="0"/>
          </a:p>
          <a:p>
            <a:pPr marL="64008" indent="0" algn="ctr">
              <a:buNone/>
            </a:pPr>
            <a:endParaRPr lang="en-GB" sz="1800" dirty="0" smtClean="0"/>
          </a:p>
          <a:p>
            <a:pPr marL="64008" indent="0" algn="ctr">
              <a:buNone/>
            </a:pPr>
            <a:r>
              <a:rPr lang="en-GB" sz="1800" dirty="0" smtClean="0"/>
              <a:t>Tuesday 1 July at 7.30pm</a:t>
            </a:r>
          </a:p>
          <a:p>
            <a:pPr marL="64008" indent="0" algn="ctr">
              <a:buNone/>
            </a:pPr>
            <a:r>
              <a:rPr lang="en-GB" sz="1800" dirty="0" smtClean="0"/>
              <a:t>Wednesday 2 July at 7.30pm</a:t>
            </a:r>
          </a:p>
          <a:p>
            <a:pPr marL="64008" indent="0" algn="ctr">
              <a:buNone/>
            </a:pPr>
            <a:endParaRPr lang="en-GB" sz="1800" dirty="0"/>
          </a:p>
          <a:p>
            <a:pPr marL="64008" indent="0" algn="ctr">
              <a:buNone/>
            </a:pPr>
            <a:r>
              <a:rPr lang="en-GB" sz="1800" dirty="0" smtClean="0"/>
              <a:t>Tickets:	Adults - £3.00	Concessions - £2.00</a:t>
            </a:r>
            <a:endParaRPr lang="en-GB" sz="1800" dirty="0"/>
          </a:p>
          <a:p>
            <a:pPr marL="64008" indent="0" algn="ctr">
              <a:buNone/>
            </a:pPr>
            <a:endParaRPr lang="en-GB" sz="18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869962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So….the tasks: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Posters / Flyers</a:t>
            </a:r>
          </a:p>
          <a:p>
            <a:r>
              <a:rPr lang="en-GB" dirty="0" smtClean="0"/>
              <a:t>Programme</a:t>
            </a:r>
          </a:p>
          <a:p>
            <a:r>
              <a:rPr lang="en-GB" dirty="0" smtClean="0"/>
              <a:t>‘TV’ Advert</a:t>
            </a:r>
          </a:p>
          <a:p>
            <a:r>
              <a:rPr lang="en-GB" dirty="0" smtClean="0"/>
              <a:t>Web Notice / Tweet</a:t>
            </a:r>
          </a:p>
          <a:p>
            <a:r>
              <a:rPr lang="en-GB" dirty="0" smtClean="0"/>
              <a:t>Keeping track of tickets</a:t>
            </a:r>
          </a:p>
          <a:p>
            <a:endParaRPr lang="en-GB" dirty="0"/>
          </a:p>
          <a:p>
            <a:pPr marL="64008" indent="0">
              <a:buNone/>
            </a:pPr>
            <a:r>
              <a:rPr lang="en-GB" dirty="0" smtClean="0"/>
              <a:t>Think about the </a:t>
            </a:r>
            <a:r>
              <a:rPr lang="en-GB" u="sng" dirty="0" smtClean="0"/>
              <a:t>design</a:t>
            </a:r>
            <a:r>
              <a:rPr lang="en-GB" dirty="0" smtClean="0"/>
              <a:t> </a:t>
            </a:r>
            <a:r>
              <a:rPr lang="en-GB" dirty="0" smtClean="0"/>
              <a:t>that you will all use </a:t>
            </a:r>
            <a:r>
              <a:rPr lang="en-GB" dirty="0" smtClean="0"/>
              <a:t>(House Style-colour </a:t>
            </a:r>
            <a:r>
              <a:rPr lang="en-GB" dirty="0" smtClean="0"/>
              <a:t>scheme, font styles and sizes) so your publications match.</a:t>
            </a:r>
            <a:endParaRPr lang="en-GB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154369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080120"/>
          </a:xfrm>
        </p:spPr>
        <p:txBody>
          <a:bodyPr>
            <a:noAutofit/>
          </a:bodyPr>
          <a:lstStyle/>
          <a:p>
            <a:r>
              <a:rPr lang="en-GB" sz="3200" dirty="0" smtClean="0"/>
              <a:t>You should select the software you think is most suitable for your task…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8752"/>
            <a:ext cx="8229600" cy="2914344"/>
          </a:xfrm>
        </p:spPr>
        <p:txBody>
          <a:bodyPr>
            <a:noAutofit/>
          </a:bodyPr>
          <a:lstStyle/>
          <a:p>
            <a:r>
              <a:rPr lang="en-GB" sz="2400" dirty="0" smtClean="0"/>
              <a:t>Posters / Flyers</a:t>
            </a:r>
          </a:p>
          <a:p>
            <a:r>
              <a:rPr lang="en-GB" sz="2400" dirty="0" smtClean="0"/>
              <a:t>Programme</a:t>
            </a:r>
          </a:p>
          <a:p>
            <a:r>
              <a:rPr lang="en-GB" sz="2400" dirty="0" smtClean="0"/>
              <a:t>‘TV’ Advert</a:t>
            </a:r>
          </a:p>
          <a:p>
            <a:r>
              <a:rPr lang="en-GB" sz="2400" dirty="0" smtClean="0"/>
              <a:t>Web Notice / Tweet</a:t>
            </a:r>
          </a:p>
          <a:p>
            <a:r>
              <a:rPr lang="en-GB" sz="2400" dirty="0" smtClean="0"/>
              <a:t>Keeping track of tickets</a:t>
            </a:r>
          </a:p>
          <a:p>
            <a:endParaRPr lang="en-GB" sz="2400" dirty="0"/>
          </a:p>
          <a:p>
            <a:pPr marL="64008" indent="0">
              <a:buNone/>
            </a:pPr>
            <a:endParaRPr lang="en-GB" sz="2400" dirty="0" smtClean="0"/>
          </a:p>
          <a:p>
            <a:pPr marL="64008" indent="0">
              <a:buNone/>
            </a:pPr>
            <a:endParaRPr lang="en-GB" sz="2400" dirty="0" smtClean="0"/>
          </a:p>
          <a:p>
            <a:pPr marL="64008" indent="0">
              <a:buNone/>
            </a:pPr>
            <a:endParaRPr lang="en-GB" sz="2000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5482596" y="1484784"/>
            <a:ext cx="3189040" cy="3312368"/>
          </a:xfrm>
          <a:prstGeom prst="rect">
            <a:avLst/>
          </a:prstGeom>
          <a:ln w="38100">
            <a:solidFill>
              <a:schemeClr val="tx1">
                <a:lumMod val="95000"/>
              </a:schemeClr>
            </a:solidFill>
          </a:ln>
        </p:spPr>
        <p:txBody>
          <a:bodyPr vert="horz" anchor="t">
            <a:noAutofit/>
          </a:bodyPr>
          <a:lstStyle>
            <a:lvl1pPr marL="448056" indent="-384048" algn="l" rtl="0" eaLnBrk="1" latinLnBrk="0" hangingPunct="1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"/>
              <a:defRPr kumimoji="0" sz="3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822960" indent="-285750" algn="l" rtl="0" eaLnBrk="1" latinLnBrk="0" hangingPunct="1">
              <a:spcBef>
                <a:spcPct val="20000"/>
              </a:spcBef>
              <a:buClr>
                <a:schemeClr val="accent1"/>
              </a:buClr>
              <a:buSzPct val="95000"/>
              <a:buFont typeface="Verdana"/>
              <a:buChar char="›"/>
              <a:defRPr kumimoji="0" sz="2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06424" indent="-228600" algn="l" rtl="0" eaLnBrk="1" latinLnBrk="0" hangingPunct="1">
              <a:spcBef>
                <a:spcPct val="20000"/>
              </a:spcBef>
              <a:buClr>
                <a:schemeClr val="accent1"/>
              </a:buClr>
              <a:buFont typeface="Wingdings 2"/>
              <a:buChar char=""/>
              <a:defRPr kumimoji="0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-210312" algn="l" rtl="0" eaLnBrk="1" latinLnBrk="0" hangingPunct="1">
              <a:spcBef>
                <a:spcPct val="20000"/>
              </a:spcBef>
              <a:buClr>
                <a:schemeClr val="accent1"/>
              </a:buClr>
              <a:buFont typeface="Wingdings 2"/>
              <a:buChar char=""/>
              <a:defRPr kumimoji="0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600200" indent="-210312" algn="l" rtl="0" eaLnBrk="1" latinLnBrk="0" hangingPunct="1">
              <a:spcBef>
                <a:spcPct val="20000"/>
              </a:spcBef>
              <a:buClr>
                <a:schemeClr val="accent1">
                  <a:tint val="75000"/>
                </a:schemeClr>
              </a:buClr>
              <a:buFont typeface="Wingdings 2"/>
              <a:buChar char=""/>
              <a:defRPr kumimoji="0" sz="1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28800" indent="-210312" algn="l" rtl="0" eaLnBrk="1" latinLnBrk="0" hangingPunct="1">
              <a:spcBef>
                <a:spcPct val="20000"/>
              </a:spcBef>
              <a:buClr>
                <a:schemeClr val="accent1">
                  <a:tint val="75000"/>
                </a:schemeClr>
              </a:buClr>
              <a:buFont typeface="Wingdings 2"/>
              <a:buChar char="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84832" indent="-210312" algn="l" rtl="0" eaLnBrk="1" latinLnBrk="0" hangingPunct="1">
              <a:spcBef>
                <a:spcPct val="20000"/>
              </a:spcBef>
              <a:buClr>
                <a:schemeClr val="accent1">
                  <a:tint val="75000"/>
                </a:schemeClr>
              </a:buClr>
              <a:buFont typeface="Wingdings 2"/>
              <a:buChar char="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86000" indent="-182880" algn="l" rtl="0" eaLnBrk="1" latinLnBrk="0" hangingPunct="1">
              <a:spcBef>
                <a:spcPct val="20000"/>
              </a:spcBef>
              <a:buClr>
                <a:schemeClr val="accent1">
                  <a:tint val="75000"/>
                </a:schemeClr>
              </a:buClr>
              <a:buFont typeface="Wingdings 2"/>
              <a:buChar char="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14600" indent="-182880" algn="l" rtl="0" eaLnBrk="1" latinLnBrk="0" hangingPunct="1">
              <a:spcBef>
                <a:spcPct val="20000"/>
              </a:spcBef>
              <a:buClr>
                <a:schemeClr val="accent1">
                  <a:tint val="75000"/>
                </a:schemeClr>
              </a:buClr>
              <a:buFont typeface="Wingdings 2"/>
              <a:buChar char="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64008" indent="0" algn="ctr">
              <a:buFont typeface="Wingdings 2"/>
              <a:buNone/>
            </a:pPr>
            <a:r>
              <a:rPr lang="en-GB" sz="1400" dirty="0" err="1" smtClean="0"/>
              <a:t>Stocksbridge</a:t>
            </a:r>
            <a:r>
              <a:rPr lang="en-GB" sz="1400" dirty="0" smtClean="0"/>
              <a:t> High School</a:t>
            </a:r>
          </a:p>
          <a:p>
            <a:pPr marL="64008" indent="0" algn="ctr">
              <a:buFont typeface="Wingdings 2"/>
              <a:buNone/>
            </a:pPr>
            <a:r>
              <a:rPr lang="en-GB" sz="1400" dirty="0" smtClean="0"/>
              <a:t>Presents…</a:t>
            </a:r>
          </a:p>
          <a:p>
            <a:pPr marL="64008" indent="0" algn="ctr">
              <a:buFont typeface="Wingdings 2"/>
              <a:buNone/>
            </a:pPr>
            <a:r>
              <a:rPr lang="en-GB" sz="1400" dirty="0" smtClean="0"/>
              <a:t>‘</a:t>
            </a:r>
            <a:r>
              <a:rPr lang="en-GB" sz="1400" dirty="0" err="1" smtClean="0"/>
              <a:t>Teechers</a:t>
            </a:r>
            <a:r>
              <a:rPr lang="en-GB" sz="1400" dirty="0" smtClean="0"/>
              <a:t>’</a:t>
            </a:r>
          </a:p>
          <a:p>
            <a:pPr marL="64008" indent="0" algn="ctr">
              <a:buFont typeface="Wingdings 2"/>
              <a:buNone/>
            </a:pPr>
            <a:r>
              <a:rPr lang="en-GB" sz="1400" dirty="0" smtClean="0"/>
              <a:t>by</a:t>
            </a:r>
          </a:p>
          <a:p>
            <a:pPr marL="64008" indent="0" algn="ctr">
              <a:buFont typeface="Wingdings 2"/>
              <a:buNone/>
            </a:pPr>
            <a:r>
              <a:rPr lang="en-GB" sz="1400" dirty="0" smtClean="0"/>
              <a:t>John </a:t>
            </a:r>
            <a:r>
              <a:rPr lang="en-GB" sz="1400" dirty="0" err="1" smtClean="0"/>
              <a:t>Godber</a:t>
            </a:r>
            <a:endParaRPr lang="en-GB" sz="1400" dirty="0" smtClean="0"/>
          </a:p>
          <a:p>
            <a:pPr marL="64008" indent="0" algn="ctr">
              <a:buFont typeface="Wingdings 2"/>
              <a:buNone/>
            </a:pPr>
            <a:endParaRPr lang="en-GB" sz="1400" dirty="0" smtClean="0"/>
          </a:p>
          <a:p>
            <a:pPr marL="64008" indent="0" algn="ctr">
              <a:buFont typeface="Wingdings 2"/>
              <a:buNone/>
            </a:pPr>
            <a:r>
              <a:rPr lang="en-GB" sz="1400" dirty="0" smtClean="0"/>
              <a:t>Tuesday 1 July at 7.30pm</a:t>
            </a:r>
          </a:p>
          <a:p>
            <a:pPr marL="64008" indent="0" algn="ctr">
              <a:buFont typeface="Wingdings 2"/>
              <a:buNone/>
            </a:pPr>
            <a:r>
              <a:rPr lang="en-GB" sz="1400" dirty="0" smtClean="0"/>
              <a:t>Wednesday 2 July at 7.30pm</a:t>
            </a:r>
          </a:p>
          <a:p>
            <a:pPr marL="64008" indent="0" algn="ctr">
              <a:buFont typeface="Wingdings 2"/>
              <a:buNone/>
            </a:pPr>
            <a:endParaRPr lang="en-GB" sz="1400" dirty="0" smtClean="0"/>
          </a:p>
          <a:p>
            <a:pPr marL="64008" indent="0" algn="ctr">
              <a:buFont typeface="Wingdings 2"/>
              <a:buNone/>
            </a:pPr>
            <a:r>
              <a:rPr lang="en-GB" sz="1400" dirty="0" smtClean="0"/>
              <a:t>Tickets:	</a:t>
            </a:r>
          </a:p>
          <a:p>
            <a:pPr marL="64008" indent="0" algn="ctr">
              <a:buFont typeface="Wingdings 2"/>
              <a:buNone/>
            </a:pPr>
            <a:r>
              <a:rPr lang="en-GB" sz="1400" dirty="0" smtClean="0"/>
              <a:t>Adults - £3.00</a:t>
            </a:r>
          </a:p>
          <a:p>
            <a:pPr marL="64008" indent="0" algn="ctr">
              <a:buFont typeface="Wingdings 2"/>
              <a:buNone/>
            </a:pPr>
            <a:r>
              <a:rPr lang="en-GB" sz="1400" dirty="0" smtClean="0"/>
              <a:t>Concessions - £2.00</a:t>
            </a:r>
          </a:p>
        </p:txBody>
      </p:sp>
      <p:sp>
        <p:nvSpPr>
          <p:cNvPr id="5" name="Rectangle 4"/>
          <p:cNvSpPr/>
          <p:nvPr/>
        </p:nvSpPr>
        <p:spPr>
          <a:xfrm>
            <a:off x="323528" y="5157192"/>
            <a:ext cx="4572000" cy="1200329"/>
          </a:xfrm>
          <a:prstGeom prst="rect">
            <a:avLst/>
          </a:prstGeom>
          <a:ln w="38100">
            <a:solidFill>
              <a:schemeClr val="tx1"/>
            </a:solidFill>
          </a:ln>
        </p:spPr>
        <p:txBody>
          <a:bodyPr>
            <a:spAutoFit/>
          </a:bodyPr>
          <a:lstStyle/>
          <a:p>
            <a:pPr marL="64008" indent="0">
              <a:buNone/>
            </a:pPr>
            <a:r>
              <a:rPr lang="en-GB" dirty="0"/>
              <a:t>You should </a:t>
            </a:r>
            <a:r>
              <a:rPr lang="en-GB" dirty="0" smtClean="0"/>
              <a:t>think about the </a:t>
            </a:r>
            <a:r>
              <a:rPr lang="en-GB" u="sng" dirty="0"/>
              <a:t>design</a:t>
            </a:r>
            <a:r>
              <a:rPr lang="en-GB" dirty="0"/>
              <a:t> that you will all use (colour scheme, font styles and sizes) so your publications match.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1594486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30622"/>
            <a:ext cx="8229600" cy="562074"/>
          </a:xfrm>
        </p:spPr>
        <p:txBody>
          <a:bodyPr>
            <a:normAutofit fontScale="90000"/>
          </a:bodyPr>
          <a:lstStyle/>
          <a:p>
            <a:pPr marL="0"/>
            <a:r>
              <a:rPr lang="en-GB" dirty="0" smtClean="0"/>
              <a:t>The Task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836712"/>
            <a:ext cx="8352928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sz="2400" dirty="0" smtClean="0"/>
              <a:t>Next </a:t>
            </a:r>
            <a:r>
              <a:rPr lang="en-GB" sz="2400" dirty="0" smtClean="0"/>
              <a:t>term</a:t>
            </a:r>
            <a:r>
              <a:rPr lang="en-GB" sz="2400" dirty="0" smtClean="0"/>
              <a:t>, </a:t>
            </a:r>
            <a:r>
              <a:rPr lang="en-GB" sz="2400" dirty="0" smtClean="0"/>
              <a:t>students from SHS will be taking part in a production of a play called ‘</a:t>
            </a:r>
            <a:r>
              <a:rPr lang="en-GB" sz="2400" dirty="0" err="1" smtClean="0"/>
              <a:t>Teechers</a:t>
            </a:r>
            <a:r>
              <a:rPr lang="en-GB" sz="2400" dirty="0" smtClean="0"/>
              <a:t>’</a:t>
            </a:r>
          </a:p>
          <a:p>
            <a:pPr marL="0" indent="0">
              <a:buNone/>
            </a:pPr>
            <a:endParaRPr lang="en-GB" sz="2400" dirty="0"/>
          </a:p>
          <a:p>
            <a:pPr marL="0" indent="0">
              <a:buNone/>
            </a:pPr>
            <a:r>
              <a:rPr lang="en-GB" sz="2400" dirty="0" smtClean="0"/>
              <a:t>Miss Finch (Drama Teacher) is organising this production and approximately 20 students are involved in the performance.</a:t>
            </a:r>
          </a:p>
          <a:p>
            <a:pPr marL="0" indent="0">
              <a:buNone/>
            </a:pPr>
            <a:endParaRPr lang="en-GB" sz="2400" dirty="0"/>
          </a:p>
          <a:p>
            <a:pPr marL="0" indent="0">
              <a:buNone/>
            </a:pPr>
            <a:r>
              <a:rPr lang="en-GB" sz="2400" dirty="0" smtClean="0"/>
              <a:t>Miss Finch has asked for help with organising the event, in particular she needs help with:</a:t>
            </a:r>
          </a:p>
          <a:p>
            <a:pPr marL="0" indent="0">
              <a:buNone/>
            </a:pPr>
            <a:endParaRPr lang="en-GB" sz="2400" dirty="0"/>
          </a:p>
          <a:p>
            <a:r>
              <a:rPr lang="en-GB" sz="2400" dirty="0" smtClean="0"/>
              <a:t>publicity to advertise the event, </a:t>
            </a:r>
          </a:p>
          <a:p>
            <a:r>
              <a:rPr lang="en-GB" sz="2400" dirty="0" smtClean="0"/>
              <a:t>designing and creating a programme to be sold at the performance</a:t>
            </a:r>
          </a:p>
          <a:p>
            <a:r>
              <a:rPr lang="en-GB" sz="2400" dirty="0" smtClean="0"/>
              <a:t>keeping track of how many tickets have been sold</a:t>
            </a:r>
            <a:endParaRPr lang="en-GB" sz="24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838561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30622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en-GB" dirty="0" smtClean="0"/>
              <a:t>Publicity to advertise the event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836712"/>
            <a:ext cx="8352928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sz="2400" dirty="0" smtClean="0"/>
              <a:t>This needs to include the following:</a:t>
            </a:r>
          </a:p>
          <a:p>
            <a:pPr marL="0" indent="0">
              <a:buNone/>
            </a:pPr>
            <a:endParaRPr lang="en-GB" sz="2400" dirty="0"/>
          </a:p>
          <a:p>
            <a:r>
              <a:rPr lang="en-GB" sz="2400" dirty="0" smtClean="0"/>
              <a:t>Posters – to be displayed around school and elsewhere in </a:t>
            </a:r>
            <a:r>
              <a:rPr lang="en-GB" sz="2400" dirty="0" err="1" smtClean="0"/>
              <a:t>Stocksbridge</a:t>
            </a:r>
            <a:r>
              <a:rPr lang="en-GB" sz="2400" dirty="0" smtClean="0"/>
              <a:t/>
            </a:r>
            <a:br>
              <a:rPr lang="en-GB" sz="2400" dirty="0" smtClean="0"/>
            </a:br>
            <a:endParaRPr lang="en-GB" sz="2400" dirty="0" smtClean="0"/>
          </a:p>
          <a:p>
            <a:r>
              <a:rPr lang="en-GB" sz="2400" dirty="0" smtClean="0"/>
              <a:t>Advert to be shown on the school TV screens</a:t>
            </a:r>
            <a:br>
              <a:rPr lang="en-GB" sz="2400" dirty="0" smtClean="0"/>
            </a:br>
            <a:endParaRPr lang="en-GB" sz="2400" dirty="0" smtClean="0"/>
          </a:p>
          <a:p>
            <a:r>
              <a:rPr lang="en-GB" sz="2400" dirty="0" smtClean="0"/>
              <a:t>Web ‘Notice’ – to be put onto the school website</a:t>
            </a:r>
            <a:br>
              <a:rPr lang="en-GB" sz="2400" dirty="0" smtClean="0"/>
            </a:br>
            <a:endParaRPr lang="en-GB" sz="2400" dirty="0" smtClean="0"/>
          </a:p>
          <a:p>
            <a:r>
              <a:rPr lang="en-GB" sz="2400" dirty="0" smtClean="0"/>
              <a:t>‘Tweet’ – to be put on the SHS twitter account</a:t>
            </a:r>
            <a:br>
              <a:rPr lang="en-GB" sz="2400" dirty="0" smtClean="0"/>
            </a:br>
            <a:endParaRPr lang="en-GB" sz="2400" dirty="0" smtClean="0"/>
          </a:p>
          <a:p>
            <a:r>
              <a:rPr lang="en-GB" sz="2400" dirty="0" smtClean="0"/>
              <a:t>Flyers – to be given out to students</a:t>
            </a:r>
            <a:br>
              <a:rPr lang="en-GB" sz="2400" dirty="0" smtClean="0"/>
            </a:br>
            <a:endParaRPr lang="en-GB" sz="2400" dirty="0" smtClean="0"/>
          </a:p>
          <a:p>
            <a:pPr marL="0" indent="0">
              <a:buNone/>
            </a:pPr>
            <a:endParaRPr lang="en-GB" sz="24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954636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34678"/>
            <a:ext cx="8229600" cy="562074"/>
          </a:xfrm>
        </p:spPr>
        <p:txBody>
          <a:bodyPr>
            <a:normAutofit fontScale="90000"/>
          </a:bodyPr>
          <a:lstStyle/>
          <a:p>
            <a:pPr algn="ctr"/>
            <a:r>
              <a:rPr lang="en-GB" dirty="0" smtClean="0"/>
              <a:t>Publicity to advertise the event</a:t>
            </a:r>
            <a:br>
              <a:rPr lang="en-GB" dirty="0" smtClean="0"/>
            </a:br>
            <a:r>
              <a:rPr lang="en-GB" sz="3600" dirty="0" smtClean="0"/>
              <a:t>Posters, Flyers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772816"/>
            <a:ext cx="8352928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sz="2400" dirty="0" smtClean="0"/>
              <a:t>All the above products should:</a:t>
            </a:r>
          </a:p>
          <a:p>
            <a:pPr marL="0" indent="0">
              <a:buNone/>
            </a:pPr>
            <a:endParaRPr lang="en-GB" sz="2400" dirty="0"/>
          </a:p>
          <a:p>
            <a:r>
              <a:rPr lang="en-GB" sz="2400" dirty="0" smtClean="0"/>
              <a:t>Look professional (e.g. no spelling mistakes, no irrelevant images, no poor quality images)</a:t>
            </a:r>
            <a:br>
              <a:rPr lang="en-GB" sz="2400" dirty="0" smtClean="0"/>
            </a:br>
            <a:endParaRPr lang="en-GB" sz="2400" dirty="0" smtClean="0"/>
          </a:p>
          <a:p>
            <a:r>
              <a:rPr lang="en-GB" sz="2400" dirty="0" smtClean="0"/>
              <a:t>Be eye-catching</a:t>
            </a:r>
            <a:br>
              <a:rPr lang="en-GB" sz="2400" dirty="0" smtClean="0"/>
            </a:br>
            <a:endParaRPr lang="en-GB" sz="2400" dirty="0" smtClean="0"/>
          </a:p>
          <a:p>
            <a:r>
              <a:rPr lang="en-GB" sz="2400" dirty="0" smtClean="0"/>
              <a:t>Include the school logo</a:t>
            </a:r>
            <a:br>
              <a:rPr lang="en-GB" sz="2400" dirty="0" smtClean="0"/>
            </a:br>
            <a:endParaRPr lang="en-GB" sz="2400" dirty="0" smtClean="0"/>
          </a:p>
          <a:p>
            <a:r>
              <a:rPr lang="en-GB" sz="2400" dirty="0" smtClean="0"/>
              <a:t>Include the key information about the event </a:t>
            </a:r>
            <a:br>
              <a:rPr lang="en-GB" sz="2400" dirty="0" smtClean="0"/>
            </a:br>
            <a:r>
              <a:rPr lang="en-GB" sz="2400" dirty="0" smtClean="0"/>
              <a:t>(Title of performance, Dates, Time, Place, Price of tickets)</a:t>
            </a:r>
            <a:br>
              <a:rPr lang="en-GB" sz="2400" dirty="0" smtClean="0"/>
            </a:br>
            <a:endParaRPr lang="en-GB" sz="2400" dirty="0" smtClean="0"/>
          </a:p>
          <a:p>
            <a:pPr marL="0" indent="0">
              <a:buNone/>
            </a:pPr>
            <a:endParaRPr lang="en-GB" sz="24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064342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34678"/>
            <a:ext cx="8229600" cy="562074"/>
          </a:xfrm>
        </p:spPr>
        <p:txBody>
          <a:bodyPr>
            <a:normAutofit fontScale="90000"/>
          </a:bodyPr>
          <a:lstStyle/>
          <a:p>
            <a:pPr algn="ctr"/>
            <a:r>
              <a:rPr lang="en-GB" dirty="0" smtClean="0"/>
              <a:t>Publicity to advertise the event</a:t>
            </a:r>
            <a:br>
              <a:rPr lang="en-GB" dirty="0" smtClean="0"/>
            </a:br>
            <a:r>
              <a:rPr lang="en-GB" sz="3600" dirty="0" smtClean="0"/>
              <a:t>TV Advert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916832"/>
            <a:ext cx="8352928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sz="2400" dirty="0" smtClean="0"/>
              <a:t>This product will be shown on the TV screens around school</a:t>
            </a:r>
          </a:p>
          <a:p>
            <a:pPr marL="0" indent="0">
              <a:buNone/>
            </a:pPr>
            <a:r>
              <a:rPr lang="en-GB" sz="2400" dirty="0" smtClean="0"/>
              <a:t>It can be an ‘animated’ advert that displays the information in an eye catching way.</a:t>
            </a:r>
          </a:p>
          <a:p>
            <a:pPr marL="0" indent="0">
              <a:buNone/>
            </a:pPr>
            <a:endParaRPr lang="en-GB" sz="2400" dirty="0"/>
          </a:p>
          <a:p>
            <a:pPr marL="0" indent="0">
              <a:buNone/>
            </a:pPr>
            <a:r>
              <a:rPr lang="en-GB" sz="2400" dirty="0" smtClean="0"/>
              <a:t>It should :</a:t>
            </a:r>
            <a:endParaRPr lang="en-GB" sz="2400" dirty="0"/>
          </a:p>
          <a:p>
            <a:r>
              <a:rPr lang="en-GB" sz="2400" dirty="0" smtClean="0"/>
              <a:t>Look professional (e.g. no spelling mistakes, no irrelevant images, no poor quality images)</a:t>
            </a:r>
          </a:p>
          <a:p>
            <a:r>
              <a:rPr lang="en-GB" sz="2400" dirty="0" smtClean="0"/>
              <a:t>Include the key information about the event </a:t>
            </a:r>
            <a:br>
              <a:rPr lang="en-GB" sz="2400" dirty="0" smtClean="0"/>
            </a:br>
            <a:r>
              <a:rPr lang="en-GB" sz="2400" dirty="0" smtClean="0"/>
              <a:t>(Title of performance, Dates, Time, Place, Price of tickets)</a:t>
            </a:r>
            <a:br>
              <a:rPr lang="en-GB" sz="2400" dirty="0" smtClean="0"/>
            </a:br>
            <a:endParaRPr lang="en-GB" sz="2400" dirty="0" smtClean="0"/>
          </a:p>
          <a:p>
            <a:pPr marL="0" indent="0">
              <a:buNone/>
            </a:pPr>
            <a:endParaRPr lang="en-GB" sz="24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181659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34678"/>
            <a:ext cx="8229600" cy="562074"/>
          </a:xfrm>
        </p:spPr>
        <p:txBody>
          <a:bodyPr>
            <a:normAutofit fontScale="90000"/>
          </a:bodyPr>
          <a:lstStyle/>
          <a:p>
            <a:pPr algn="ctr"/>
            <a:r>
              <a:rPr lang="en-GB" dirty="0" smtClean="0"/>
              <a:t>Publicity to advertise the event</a:t>
            </a:r>
            <a:br>
              <a:rPr lang="en-GB" dirty="0" smtClean="0"/>
            </a:br>
            <a:r>
              <a:rPr lang="en-GB" sz="3600" dirty="0" smtClean="0"/>
              <a:t>Web ‘Notice’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916832"/>
            <a:ext cx="8352928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sz="2400" dirty="0" smtClean="0"/>
              <a:t>This is an entry on the school website’s ‘Important Notices’</a:t>
            </a:r>
          </a:p>
          <a:p>
            <a:pPr marL="0" indent="0">
              <a:buNone/>
            </a:pPr>
            <a:endParaRPr lang="en-GB" sz="2400" dirty="0"/>
          </a:p>
          <a:p>
            <a:pPr marL="0" indent="0">
              <a:buNone/>
            </a:pPr>
            <a:r>
              <a:rPr lang="en-GB" sz="2400" dirty="0" smtClean="0"/>
              <a:t>To get a notice on the website we have to pass the information to Mr Brackenridge.</a:t>
            </a:r>
          </a:p>
          <a:p>
            <a:pPr marL="0" indent="0">
              <a:buNone/>
            </a:pPr>
            <a:endParaRPr lang="en-GB" sz="2400" dirty="0"/>
          </a:p>
          <a:p>
            <a:pPr marL="0" indent="0">
              <a:buNone/>
            </a:pPr>
            <a:r>
              <a:rPr lang="en-GB" sz="2400" dirty="0" smtClean="0"/>
              <a:t>You will need to draft a short paragraph that is:</a:t>
            </a:r>
            <a:endParaRPr lang="en-GB" sz="2400" dirty="0"/>
          </a:p>
          <a:p>
            <a:r>
              <a:rPr lang="en-GB" sz="2400" dirty="0" smtClean="0"/>
              <a:t>Professional (e.g. no spelling mistakes)</a:t>
            </a:r>
          </a:p>
          <a:p>
            <a:r>
              <a:rPr lang="en-GB" sz="2400" dirty="0" smtClean="0"/>
              <a:t>Include the key information about the event </a:t>
            </a:r>
            <a:br>
              <a:rPr lang="en-GB" sz="2400" dirty="0" smtClean="0"/>
            </a:br>
            <a:r>
              <a:rPr lang="en-GB" sz="2400" dirty="0" smtClean="0"/>
              <a:t>(Title of performance, Dates, Time, Place, Price of tickets)</a:t>
            </a:r>
            <a:br>
              <a:rPr lang="en-GB" sz="2400" dirty="0" smtClean="0"/>
            </a:br>
            <a:endParaRPr lang="en-GB" sz="2400" dirty="0" smtClean="0"/>
          </a:p>
          <a:p>
            <a:pPr marL="0" indent="0">
              <a:buNone/>
            </a:pPr>
            <a:endParaRPr lang="en-GB" sz="24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181659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34678"/>
            <a:ext cx="8229600" cy="562074"/>
          </a:xfrm>
        </p:spPr>
        <p:txBody>
          <a:bodyPr>
            <a:normAutofit fontScale="90000"/>
          </a:bodyPr>
          <a:lstStyle/>
          <a:p>
            <a:pPr algn="ctr"/>
            <a:r>
              <a:rPr lang="en-GB" dirty="0" smtClean="0"/>
              <a:t>Publicity to advertise the event</a:t>
            </a:r>
            <a:br>
              <a:rPr lang="en-GB" dirty="0" smtClean="0"/>
            </a:br>
            <a:r>
              <a:rPr lang="en-GB" sz="3600" dirty="0" smtClean="0"/>
              <a:t>Tweet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916832"/>
            <a:ext cx="8352928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sz="2400" dirty="0" smtClean="0"/>
              <a:t>To get a ‘tweet’ on the SHS Twitter account we have to pass the information to Mr </a:t>
            </a:r>
            <a:r>
              <a:rPr lang="en-GB" sz="2400" dirty="0" err="1" smtClean="0"/>
              <a:t>Tipson</a:t>
            </a:r>
            <a:r>
              <a:rPr lang="en-GB" sz="2400" dirty="0" smtClean="0"/>
              <a:t>.</a:t>
            </a:r>
            <a:endParaRPr lang="en-GB" sz="2400" dirty="0" smtClean="0"/>
          </a:p>
          <a:p>
            <a:pPr marL="0" indent="0">
              <a:buNone/>
            </a:pPr>
            <a:endParaRPr lang="en-GB" sz="2400" dirty="0" smtClean="0"/>
          </a:p>
          <a:p>
            <a:pPr marL="0" indent="0">
              <a:buNone/>
            </a:pPr>
            <a:r>
              <a:rPr lang="en-GB" sz="2400" dirty="0" smtClean="0"/>
              <a:t>You will need to draft a ‘tweet’ that is:</a:t>
            </a:r>
          </a:p>
          <a:p>
            <a:pPr marL="0" indent="0">
              <a:buNone/>
            </a:pPr>
            <a:endParaRPr lang="en-GB" sz="2400" dirty="0"/>
          </a:p>
          <a:p>
            <a:r>
              <a:rPr lang="en-GB" sz="2000" dirty="0" smtClean="0"/>
              <a:t>Professional (e.g. no spelling mistakes)</a:t>
            </a:r>
            <a:br>
              <a:rPr lang="en-GB" sz="2000" dirty="0" smtClean="0"/>
            </a:br>
            <a:endParaRPr lang="en-GB" sz="2000" dirty="0" smtClean="0"/>
          </a:p>
          <a:p>
            <a:r>
              <a:rPr lang="en-GB" sz="2000" dirty="0" smtClean="0"/>
              <a:t>Include the key information about the event </a:t>
            </a:r>
            <a:br>
              <a:rPr lang="en-GB" sz="2000" dirty="0" smtClean="0"/>
            </a:br>
            <a:r>
              <a:rPr lang="en-GB" sz="2000" dirty="0" smtClean="0"/>
              <a:t>(Title of performance, Dates, Time, Place, Price of tickets)</a:t>
            </a:r>
            <a:br>
              <a:rPr lang="en-GB" sz="2000" dirty="0" smtClean="0"/>
            </a:br>
            <a:endParaRPr lang="en-GB" sz="2000" dirty="0" smtClean="0"/>
          </a:p>
          <a:p>
            <a:r>
              <a:rPr lang="en-GB" sz="2000" dirty="0" smtClean="0">
                <a:solidFill>
                  <a:srgbClr val="FFFF00"/>
                </a:solidFill>
              </a:rPr>
              <a:t>Be no more than 140 characters</a:t>
            </a:r>
            <a:r>
              <a:rPr lang="en-GB" sz="2400" dirty="0" smtClean="0">
                <a:solidFill>
                  <a:srgbClr val="FFFF00"/>
                </a:solidFill>
              </a:rPr>
              <a:t/>
            </a:r>
            <a:br>
              <a:rPr lang="en-GB" sz="2400" dirty="0" smtClean="0">
                <a:solidFill>
                  <a:srgbClr val="FFFF00"/>
                </a:solidFill>
              </a:rPr>
            </a:br>
            <a:endParaRPr lang="en-GB" sz="2400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GB" sz="24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7885359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18654"/>
            <a:ext cx="8229600" cy="562074"/>
          </a:xfrm>
        </p:spPr>
        <p:txBody>
          <a:bodyPr>
            <a:noAutofit/>
          </a:bodyPr>
          <a:lstStyle/>
          <a:p>
            <a:r>
              <a:rPr lang="en-GB" sz="2800" dirty="0" smtClean="0"/>
              <a:t>Programme to be sold at the performance </a:t>
            </a:r>
            <a:endParaRPr lang="en-GB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351309"/>
            <a:ext cx="8352928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sz="2200" dirty="0" smtClean="0"/>
              <a:t>This programme must be a booklet of at least 4 pages.</a:t>
            </a:r>
          </a:p>
          <a:p>
            <a:pPr marL="0" indent="0">
              <a:buNone/>
            </a:pPr>
            <a:r>
              <a:rPr lang="en-GB" sz="2200" dirty="0" smtClean="0"/>
              <a:t>The programme must to include the following:</a:t>
            </a:r>
          </a:p>
          <a:p>
            <a:pPr marL="0" indent="0">
              <a:buNone/>
            </a:pPr>
            <a:endParaRPr lang="en-GB" sz="2200" dirty="0"/>
          </a:p>
          <a:p>
            <a:r>
              <a:rPr lang="en-GB" sz="2200" dirty="0" smtClean="0"/>
              <a:t>Cover Page (SHS Presents ‘</a:t>
            </a:r>
            <a:r>
              <a:rPr lang="en-GB" sz="2200" dirty="0" err="1" smtClean="0"/>
              <a:t>Teechers</a:t>
            </a:r>
            <a:r>
              <a:rPr lang="en-GB" sz="2200" dirty="0" smtClean="0"/>
              <a:t>’, Directed by: Miss Finch)</a:t>
            </a:r>
          </a:p>
          <a:p>
            <a:r>
              <a:rPr lang="en-GB" sz="2200" dirty="0" smtClean="0"/>
              <a:t>Page 2 (Background to the play ‘</a:t>
            </a:r>
            <a:r>
              <a:rPr lang="en-GB" sz="2200" dirty="0" err="1" smtClean="0"/>
              <a:t>Teechers</a:t>
            </a:r>
            <a:r>
              <a:rPr lang="en-GB" sz="2200" dirty="0" smtClean="0"/>
              <a:t>’ and overview of the plot (</a:t>
            </a:r>
            <a:r>
              <a:rPr lang="en-GB" sz="2200" dirty="0" smtClean="0">
                <a:solidFill>
                  <a:srgbClr val="FFFF00"/>
                </a:solidFill>
              </a:rPr>
              <a:t>research this on the web</a:t>
            </a:r>
            <a:r>
              <a:rPr lang="en-GB" sz="2200" dirty="0" smtClean="0"/>
              <a:t>)</a:t>
            </a:r>
          </a:p>
          <a:p>
            <a:r>
              <a:rPr lang="en-GB" sz="2200" dirty="0" smtClean="0"/>
              <a:t>Page 3 (Cast List: Names of Characters and who is playing each one)</a:t>
            </a:r>
          </a:p>
          <a:p>
            <a:r>
              <a:rPr lang="en-GB" sz="2200" dirty="0" smtClean="0"/>
              <a:t>Page 4 (OPTIONAL: Extra info about the actors playing the main characters)</a:t>
            </a:r>
          </a:p>
          <a:p>
            <a:r>
              <a:rPr lang="en-GB" sz="2200" dirty="0" smtClean="0"/>
              <a:t>Page 4 (Thank you to: TBC by Miss Finch)</a:t>
            </a:r>
          </a:p>
          <a:p>
            <a:r>
              <a:rPr lang="en-GB" sz="2200" dirty="0" smtClean="0"/>
              <a:t>Page 5 (Pictures of show in rehearsals)</a:t>
            </a:r>
            <a:br>
              <a:rPr lang="en-GB" sz="2200" dirty="0" smtClean="0"/>
            </a:br>
            <a:endParaRPr lang="en-GB" sz="2200" dirty="0" smtClean="0"/>
          </a:p>
          <a:p>
            <a:pPr marL="0" indent="0">
              <a:buNone/>
            </a:pPr>
            <a:endParaRPr lang="en-GB" sz="22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723243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18654"/>
            <a:ext cx="8229600" cy="562074"/>
          </a:xfrm>
        </p:spPr>
        <p:txBody>
          <a:bodyPr>
            <a:noAutofit/>
          </a:bodyPr>
          <a:lstStyle/>
          <a:p>
            <a:r>
              <a:rPr lang="en-GB" sz="2800" dirty="0" smtClean="0"/>
              <a:t>Keeping track of how many tickets sold</a:t>
            </a:r>
            <a:endParaRPr lang="en-GB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351309"/>
            <a:ext cx="8352928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sz="2200" dirty="0" smtClean="0"/>
              <a:t>There are 208 seats in the school hall.</a:t>
            </a:r>
          </a:p>
          <a:p>
            <a:pPr marL="0" indent="0">
              <a:buNone/>
            </a:pPr>
            <a:r>
              <a:rPr lang="en-GB" sz="2200" dirty="0" smtClean="0"/>
              <a:t>There will be 2 performances of the play:</a:t>
            </a:r>
            <a:br>
              <a:rPr lang="en-GB" sz="2200" dirty="0" smtClean="0"/>
            </a:br>
            <a:r>
              <a:rPr lang="en-GB" sz="2200" dirty="0" smtClean="0"/>
              <a:t/>
            </a:r>
            <a:br>
              <a:rPr lang="en-GB" sz="2200" dirty="0" smtClean="0"/>
            </a:br>
            <a:r>
              <a:rPr lang="en-GB" sz="2200" dirty="0" smtClean="0"/>
              <a:t>	Tuesday 1 July</a:t>
            </a:r>
          </a:p>
          <a:p>
            <a:pPr marL="0" indent="0">
              <a:buNone/>
            </a:pPr>
            <a:r>
              <a:rPr lang="en-GB" sz="2200" dirty="0"/>
              <a:t>	</a:t>
            </a:r>
            <a:r>
              <a:rPr lang="en-GB" sz="2200" dirty="0" smtClean="0"/>
              <a:t>Wednesday 2 July</a:t>
            </a:r>
          </a:p>
          <a:p>
            <a:pPr marL="0" indent="0">
              <a:buNone/>
            </a:pPr>
            <a:endParaRPr lang="en-GB" sz="2200" dirty="0"/>
          </a:p>
          <a:p>
            <a:pPr marL="0" indent="0">
              <a:buNone/>
            </a:pPr>
            <a:r>
              <a:rPr lang="en-GB" sz="2200" dirty="0" smtClean="0"/>
              <a:t>Tickets are either £3 (adults) or £2 (concessions)</a:t>
            </a:r>
          </a:p>
          <a:p>
            <a:pPr marL="0" indent="0">
              <a:buNone/>
            </a:pPr>
            <a:endParaRPr lang="en-GB" sz="2200" dirty="0"/>
          </a:p>
          <a:p>
            <a:pPr marL="0" indent="0">
              <a:buNone/>
            </a:pPr>
            <a:r>
              <a:rPr lang="en-GB" sz="2200" dirty="0" smtClean="0"/>
              <a:t>You need to devise an ICT based system that will allow us to:</a:t>
            </a:r>
            <a:endParaRPr lang="en-GB" sz="2200" dirty="0"/>
          </a:p>
          <a:p>
            <a:r>
              <a:rPr lang="en-GB" sz="2200" dirty="0" smtClean="0"/>
              <a:t>Keep track of tickets sold and count down how many seats taken / available</a:t>
            </a:r>
          </a:p>
          <a:p>
            <a:r>
              <a:rPr lang="en-GB" sz="2200" dirty="0" smtClean="0"/>
              <a:t>Keep track of how much money raised from ticket sales</a:t>
            </a:r>
          </a:p>
          <a:p>
            <a:r>
              <a:rPr lang="en-GB" sz="2200" dirty="0" smtClean="0"/>
              <a:t>Both of the above for each of the two performances</a:t>
            </a:r>
            <a:br>
              <a:rPr lang="en-GB" sz="2200" dirty="0" smtClean="0"/>
            </a:br>
            <a:endParaRPr lang="en-GB" sz="2200" dirty="0" smtClean="0"/>
          </a:p>
          <a:p>
            <a:pPr marL="0" indent="0">
              <a:buNone/>
            </a:pPr>
            <a:endParaRPr lang="en-GB" sz="22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72399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  <p:tag name="QUESTION" val="1"/>
</p:tagLst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333</TotalTime>
  <Words>608</Words>
  <Application>Microsoft Office PowerPoint</Application>
  <PresentationFormat>On-screen Show (4:3)</PresentationFormat>
  <Paragraphs>114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6" baseType="lpstr">
      <vt:lpstr>Century Gothic</vt:lpstr>
      <vt:lpstr>Verdana</vt:lpstr>
      <vt:lpstr>Wingdings 2</vt:lpstr>
      <vt:lpstr>Verve</vt:lpstr>
      <vt:lpstr>Year 8 – Computing Project</vt:lpstr>
      <vt:lpstr>The Task</vt:lpstr>
      <vt:lpstr>Publicity to advertise the event</vt:lpstr>
      <vt:lpstr>Publicity to advertise the event Posters, Flyers</vt:lpstr>
      <vt:lpstr>Publicity to advertise the event TV Advert</vt:lpstr>
      <vt:lpstr>Publicity to advertise the event Web ‘Notice’</vt:lpstr>
      <vt:lpstr>Publicity to advertise the event Tweet</vt:lpstr>
      <vt:lpstr>Programme to be sold at the performance </vt:lpstr>
      <vt:lpstr>Keeping track of how many tickets sold</vt:lpstr>
      <vt:lpstr>Key Information</vt:lpstr>
      <vt:lpstr>So….the tasks:</vt:lpstr>
      <vt:lpstr>You should select the software you think is most suitable for your task…</vt:lpstr>
    </vt:vector>
  </TitlesOfParts>
  <Company>Hewlett-Packard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Year 9 – ICT Team Project</dc:title>
  <dc:creator>hp laptop</dc:creator>
  <cp:lastModifiedBy>Cbyran</cp:lastModifiedBy>
  <cp:revision>43</cp:revision>
  <dcterms:created xsi:type="dcterms:W3CDTF">2013-06-05T19:58:17Z</dcterms:created>
  <dcterms:modified xsi:type="dcterms:W3CDTF">2020-04-13T21:11:35Z</dcterms:modified>
</cp:coreProperties>
</file>

<file path=docProps/thumbnail.jpeg>
</file>