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33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D45AE19-EFC6-4455-9716-C5A5DA30EAD1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C9899FF-C988-403D-BBE9-7C64AB2E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35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D45AE19-EFC6-4455-9716-C5A5DA30EAD1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C9899FF-C988-403D-BBE9-7C64AB2E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033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D45AE19-EFC6-4455-9716-C5A5DA30EAD1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C9899FF-C988-403D-BBE9-7C64AB2E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36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D45AE19-EFC6-4455-9716-C5A5DA30EAD1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C9899FF-C988-403D-BBE9-7C64AB2E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15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D45AE19-EFC6-4455-9716-C5A5DA30EAD1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C9899FF-C988-403D-BBE9-7C64AB2E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654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D45AE19-EFC6-4455-9716-C5A5DA30EAD1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C9899FF-C988-403D-BBE9-7C64AB2E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662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D45AE19-EFC6-4455-9716-C5A5DA30EAD1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C9899FF-C988-403D-BBE9-7C64AB2E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788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D45AE19-EFC6-4455-9716-C5A5DA30EAD1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C9899FF-C988-403D-BBE9-7C64AB2E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650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D45AE19-EFC6-4455-9716-C5A5DA30EAD1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C9899FF-C988-403D-BBE9-7C64AB2E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892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D45AE19-EFC6-4455-9716-C5A5DA30EAD1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C9899FF-C988-403D-BBE9-7C64AB2E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75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D45AE19-EFC6-4455-9716-C5A5DA30EAD1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C9899FF-C988-403D-BBE9-7C64AB2E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37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ACDF03B0-D380-49A9-8312-E103F608D57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08038" y="187020"/>
            <a:ext cx="9089924" cy="676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77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6707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 B Palmer</dc:creator>
  <cp:lastModifiedBy>Mr B Palmer</cp:lastModifiedBy>
  <cp:revision>1</cp:revision>
  <dcterms:created xsi:type="dcterms:W3CDTF">2020-04-14T15:45:51Z</dcterms:created>
  <dcterms:modified xsi:type="dcterms:W3CDTF">2020-04-14T15:46:59Z</dcterms:modified>
</cp:coreProperties>
</file>