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600" r:id="rId5"/>
    <p:sldId id="522" r:id="rId6"/>
    <p:sldId id="660" r:id="rId7"/>
    <p:sldId id="667" r:id="rId8"/>
    <p:sldId id="669" r:id="rId9"/>
    <p:sldId id="670" r:id="rId10"/>
    <p:sldId id="674" r:id="rId11"/>
    <p:sldId id="673" r:id="rId12"/>
    <p:sldId id="671" r:id="rId13"/>
    <p:sldId id="672" r:id="rId14"/>
    <p:sldId id="676" r:id="rId15"/>
    <p:sldId id="668" r:id="rId16"/>
    <p:sldId id="675" r:id="rId17"/>
    <p:sldId id="651" r:id="rId18"/>
    <p:sldId id="664" r:id="rId19"/>
    <p:sldId id="666" r:id="rId20"/>
  </p:sldIdLst>
  <p:sldSz cx="9144000" cy="6858000" type="screen4x3"/>
  <p:notesSz cx="6888163" cy="100203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CCFF"/>
    <a:srgbClr val="C26FF5"/>
    <a:srgbClr val="DBA9F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8DF4EE-F658-4225-A863-AC565F6B09DE}" v="51" dt="2020-06-12T09:52:28.6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531" autoAdjust="0"/>
  </p:normalViewPr>
  <p:slideViewPr>
    <p:cSldViewPr>
      <p:cViewPr varScale="1">
        <p:scale>
          <a:sx n="67" d="100"/>
          <a:sy n="67" d="100"/>
        </p:scale>
        <p:origin x="708" y="7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nton, P (SHS Teacher)" userId="f114906c0db3d70b" providerId="OrgId" clId="{62346AA9-2A6C-4746-8972-11E81D6D6982}"/>
    <pc:docChg chg="custSel addSld modSld">
      <pc:chgData name="Banton, P (SHS Teacher)" userId="f114906c0db3d70b" providerId="OrgId" clId="{62346AA9-2A6C-4746-8972-11E81D6D6982}" dt="2019-10-03T14:07:01.551" v="349" actId="1076"/>
      <pc:docMkLst>
        <pc:docMk/>
      </pc:docMkLst>
      <pc:sldChg chg="modSp">
        <pc:chgData name="Banton, P (SHS Teacher)" userId="f114906c0db3d70b" providerId="OrgId" clId="{62346AA9-2A6C-4746-8972-11E81D6D6982}" dt="2019-10-03T13:12:51.297" v="6" actId="1076"/>
        <pc:sldMkLst>
          <pc:docMk/>
          <pc:sldMk cId="381402142" sldId="669"/>
        </pc:sldMkLst>
        <pc:spChg chg="mod">
          <ac:chgData name="Banton, P (SHS Teacher)" userId="f114906c0db3d70b" providerId="OrgId" clId="{62346AA9-2A6C-4746-8972-11E81D6D6982}" dt="2019-10-03T13:12:49.078" v="5" actId="1076"/>
          <ac:spMkLst>
            <pc:docMk/>
            <pc:sldMk cId="381402142" sldId="669"/>
            <ac:spMk id="2" creationId="{E9E970A0-4753-4C46-9BBE-1810D2904D4B}"/>
          </ac:spMkLst>
        </pc:spChg>
        <pc:spChg chg="mod">
          <ac:chgData name="Banton, P (SHS Teacher)" userId="f114906c0db3d70b" providerId="OrgId" clId="{62346AA9-2A6C-4746-8972-11E81D6D6982}" dt="2019-10-03T13:12:27.297" v="1" actId="20577"/>
          <ac:spMkLst>
            <pc:docMk/>
            <pc:sldMk cId="381402142" sldId="669"/>
            <ac:spMk id="3" creationId="{EC6BD3D5-F8F2-49C0-AB28-9EFF3E204B98}"/>
          </ac:spMkLst>
        </pc:spChg>
        <pc:spChg chg="mod">
          <ac:chgData name="Banton, P (SHS Teacher)" userId="f114906c0db3d70b" providerId="OrgId" clId="{62346AA9-2A6C-4746-8972-11E81D6D6982}" dt="2019-10-03T13:12:34.625" v="4" actId="1076"/>
          <ac:spMkLst>
            <pc:docMk/>
            <pc:sldMk cId="381402142" sldId="669"/>
            <ac:spMk id="5" creationId="{229472DE-849A-42EE-AAEE-4811AD2B2156}"/>
          </ac:spMkLst>
        </pc:spChg>
        <pc:spChg chg="mod">
          <ac:chgData name="Banton, P (SHS Teacher)" userId="f114906c0db3d70b" providerId="OrgId" clId="{62346AA9-2A6C-4746-8972-11E81D6D6982}" dt="2019-10-03T13:12:51.297" v="6" actId="1076"/>
          <ac:spMkLst>
            <pc:docMk/>
            <pc:sldMk cId="381402142" sldId="669"/>
            <ac:spMk id="6" creationId="{A88A54D0-DE28-4809-A8F1-110496B327B5}"/>
          </ac:spMkLst>
        </pc:spChg>
      </pc:sldChg>
      <pc:sldChg chg="addSp delSp modSp">
        <pc:chgData name="Banton, P (SHS Teacher)" userId="f114906c0db3d70b" providerId="OrgId" clId="{62346AA9-2A6C-4746-8972-11E81D6D6982}" dt="2019-10-03T14:01:47.930" v="172" actId="403"/>
        <pc:sldMkLst>
          <pc:docMk/>
          <pc:sldMk cId="3543988401" sldId="670"/>
        </pc:sldMkLst>
        <pc:spChg chg="add mod">
          <ac:chgData name="Banton, P (SHS Teacher)" userId="f114906c0db3d70b" providerId="OrgId" clId="{62346AA9-2A6C-4746-8972-11E81D6D6982}" dt="2019-10-03T14:01:47.930" v="172" actId="403"/>
          <ac:spMkLst>
            <pc:docMk/>
            <pc:sldMk cId="3543988401" sldId="670"/>
            <ac:spMk id="3" creationId="{93D6D1B6-F99F-40FB-A612-6AE8098F7CFE}"/>
          </ac:spMkLst>
        </pc:spChg>
        <pc:picChg chg="del">
          <ac:chgData name="Banton, P (SHS Teacher)" userId="f114906c0db3d70b" providerId="OrgId" clId="{62346AA9-2A6C-4746-8972-11E81D6D6982}" dt="2019-10-03T14:00:25.288" v="8" actId="478"/>
          <ac:picMkLst>
            <pc:docMk/>
            <pc:sldMk cId="3543988401" sldId="670"/>
            <ac:picMk id="2" creationId="{AA66B936-E080-4DC7-9F47-582363DC00FF}"/>
          </ac:picMkLst>
        </pc:picChg>
      </pc:sldChg>
      <pc:sldChg chg="addSp modSp add">
        <pc:chgData name="Banton, P (SHS Teacher)" userId="f114906c0db3d70b" providerId="OrgId" clId="{62346AA9-2A6C-4746-8972-11E81D6D6982}" dt="2019-10-03T14:07:01.551" v="349" actId="1076"/>
        <pc:sldMkLst>
          <pc:docMk/>
          <pc:sldMk cId="4078782577" sldId="673"/>
        </pc:sldMkLst>
        <pc:spChg chg="add mod">
          <ac:chgData name="Banton, P (SHS Teacher)" userId="f114906c0db3d70b" providerId="OrgId" clId="{62346AA9-2A6C-4746-8972-11E81D6D6982}" dt="2019-10-03T14:07:00.083" v="348" actId="403"/>
          <ac:spMkLst>
            <pc:docMk/>
            <pc:sldMk cId="4078782577" sldId="673"/>
            <ac:spMk id="3" creationId="{8F296896-F2B6-47A1-9704-04F2AD80D62B}"/>
          </ac:spMkLst>
        </pc:spChg>
        <pc:picChg chg="mod">
          <ac:chgData name="Banton, P (SHS Teacher)" userId="f114906c0db3d70b" providerId="OrgId" clId="{62346AA9-2A6C-4746-8972-11E81D6D6982}" dt="2019-10-03T14:07:01.551" v="349" actId="1076"/>
          <ac:picMkLst>
            <pc:docMk/>
            <pc:sldMk cId="4078782577" sldId="673"/>
            <ac:picMk id="2" creationId="{AA66B936-E080-4DC7-9F47-582363DC00FF}"/>
          </ac:picMkLst>
        </pc:picChg>
      </pc:sldChg>
    </pc:docChg>
  </pc:docChgLst>
  <pc:docChgLst>
    <pc:chgData name="Banton, P (SHS Teacher)" userId="621b3d79-ed93-42f0-a8b2-9b99499a6b8f" providerId="ADAL" clId="{498DF4EE-F658-4225-A863-AC565F6B09DE}"/>
    <pc:docChg chg="undo custSel addSld delSld modSld sldOrd">
      <pc:chgData name="Banton, P (SHS Teacher)" userId="621b3d79-ed93-42f0-a8b2-9b99499a6b8f" providerId="ADAL" clId="{498DF4EE-F658-4225-A863-AC565F6B09DE}" dt="2020-06-12T10:11:50.985" v="227" actId="20577"/>
      <pc:docMkLst>
        <pc:docMk/>
      </pc:docMkLst>
      <pc:sldChg chg="modSp mod">
        <pc:chgData name="Banton, P (SHS Teacher)" userId="621b3d79-ed93-42f0-a8b2-9b99499a6b8f" providerId="ADAL" clId="{498DF4EE-F658-4225-A863-AC565F6B09DE}" dt="2020-06-12T10:11:30.859" v="201" actId="20577"/>
        <pc:sldMkLst>
          <pc:docMk/>
          <pc:sldMk cId="4021447630" sldId="522"/>
        </pc:sldMkLst>
        <pc:spChg chg="mod">
          <ac:chgData name="Banton, P (SHS Teacher)" userId="621b3d79-ed93-42f0-a8b2-9b99499a6b8f" providerId="ADAL" clId="{498DF4EE-F658-4225-A863-AC565F6B09DE}" dt="2020-06-12T08:58:44.209" v="14" actId="20577"/>
          <ac:spMkLst>
            <pc:docMk/>
            <pc:sldMk cId="4021447630" sldId="522"/>
            <ac:spMk id="2" creationId="{00000000-0000-0000-0000-000000000000}"/>
          </ac:spMkLst>
        </pc:spChg>
        <pc:graphicFrameChg chg="mod modGraphic">
          <ac:chgData name="Banton, P (SHS Teacher)" userId="621b3d79-ed93-42f0-a8b2-9b99499a6b8f" providerId="ADAL" clId="{498DF4EE-F658-4225-A863-AC565F6B09DE}" dt="2020-06-12T10:11:30.859" v="201" actId="20577"/>
          <ac:graphicFrameMkLst>
            <pc:docMk/>
            <pc:sldMk cId="4021447630" sldId="522"/>
            <ac:graphicFrameMk id="4" creationId="{00000000-0000-0000-0000-000000000000}"/>
          </ac:graphicFrameMkLst>
        </pc:graphicFrameChg>
      </pc:sldChg>
      <pc:sldChg chg="modSp mod">
        <pc:chgData name="Banton, P (SHS Teacher)" userId="621b3d79-ed93-42f0-a8b2-9b99499a6b8f" providerId="ADAL" clId="{498DF4EE-F658-4225-A863-AC565F6B09DE}" dt="2020-06-12T09:13:32.467" v="34" actId="1076"/>
        <pc:sldMkLst>
          <pc:docMk/>
          <pc:sldMk cId="4134199839" sldId="667"/>
        </pc:sldMkLst>
        <pc:spChg chg="mod">
          <ac:chgData name="Banton, P (SHS Teacher)" userId="621b3d79-ed93-42f0-a8b2-9b99499a6b8f" providerId="ADAL" clId="{498DF4EE-F658-4225-A863-AC565F6B09DE}" dt="2020-06-12T09:13:32.467" v="34" actId="1076"/>
          <ac:spMkLst>
            <pc:docMk/>
            <pc:sldMk cId="4134199839" sldId="667"/>
            <ac:spMk id="3" creationId="{EC6BD3D5-F8F2-49C0-AB28-9EFF3E204B98}"/>
          </ac:spMkLst>
        </pc:spChg>
      </pc:sldChg>
      <pc:sldChg chg="modSp mod">
        <pc:chgData name="Banton, P (SHS Teacher)" userId="621b3d79-ed93-42f0-a8b2-9b99499a6b8f" providerId="ADAL" clId="{498DF4EE-F658-4225-A863-AC565F6B09DE}" dt="2020-06-12T09:14:02.649" v="35" actId="1076"/>
        <pc:sldMkLst>
          <pc:docMk/>
          <pc:sldMk cId="381402142" sldId="669"/>
        </pc:sldMkLst>
        <pc:spChg chg="mod">
          <ac:chgData name="Banton, P (SHS Teacher)" userId="621b3d79-ed93-42f0-a8b2-9b99499a6b8f" providerId="ADAL" clId="{498DF4EE-F658-4225-A863-AC565F6B09DE}" dt="2020-06-12T09:14:02.649" v="35" actId="1076"/>
          <ac:spMkLst>
            <pc:docMk/>
            <pc:sldMk cId="381402142" sldId="669"/>
            <ac:spMk id="5" creationId="{229472DE-849A-42EE-AAEE-4811AD2B2156}"/>
          </ac:spMkLst>
        </pc:spChg>
      </pc:sldChg>
      <pc:sldChg chg="modSp mod">
        <pc:chgData name="Banton, P (SHS Teacher)" userId="621b3d79-ed93-42f0-a8b2-9b99499a6b8f" providerId="ADAL" clId="{498DF4EE-F658-4225-A863-AC565F6B09DE}" dt="2020-06-12T09:21:47.056" v="140" actId="1076"/>
        <pc:sldMkLst>
          <pc:docMk/>
          <pc:sldMk cId="191138730" sldId="671"/>
        </pc:sldMkLst>
        <pc:picChg chg="mod">
          <ac:chgData name="Banton, P (SHS Teacher)" userId="621b3d79-ed93-42f0-a8b2-9b99499a6b8f" providerId="ADAL" clId="{498DF4EE-F658-4225-A863-AC565F6B09DE}" dt="2020-06-12T09:21:47.056" v="140" actId="1076"/>
          <ac:picMkLst>
            <pc:docMk/>
            <pc:sldMk cId="191138730" sldId="671"/>
            <ac:picMk id="3" creationId="{CF5E9991-3182-4BB7-8FF8-2F018BF61D2A}"/>
          </ac:picMkLst>
        </pc:picChg>
      </pc:sldChg>
      <pc:sldChg chg="modSp mod">
        <pc:chgData name="Banton, P (SHS Teacher)" userId="621b3d79-ed93-42f0-a8b2-9b99499a6b8f" providerId="ADAL" clId="{498DF4EE-F658-4225-A863-AC565F6B09DE}" dt="2020-06-12T09:22:11.381" v="142" actId="1076"/>
        <pc:sldMkLst>
          <pc:docMk/>
          <pc:sldMk cId="604533425" sldId="672"/>
        </pc:sldMkLst>
        <pc:picChg chg="mod">
          <ac:chgData name="Banton, P (SHS Teacher)" userId="621b3d79-ed93-42f0-a8b2-9b99499a6b8f" providerId="ADAL" clId="{498DF4EE-F658-4225-A863-AC565F6B09DE}" dt="2020-06-12T09:22:11.381" v="142" actId="1076"/>
          <ac:picMkLst>
            <pc:docMk/>
            <pc:sldMk cId="604533425" sldId="672"/>
            <ac:picMk id="2" creationId="{F4D85AA4-18DF-43AF-B0F0-414E51595074}"/>
          </ac:picMkLst>
        </pc:picChg>
      </pc:sldChg>
      <pc:sldChg chg="addSp delSp modSp add mod ord modAnim">
        <pc:chgData name="Banton, P (SHS Teacher)" userId="621b3d79-ed93-42f0-a8b2-9b99499a6b8f" providerId="ADAL" clId="{498DF4EE-F658-4225-A863-AC565F6B09DE}" dt="2020-06-12T09:20:58.081" v="138"/>
        <pc:sldMkLst>
          <pc:docMk/>
          <pc:sldMk cId="1116536969" sldId="674"/>
        </pc:sldMkLst>
        <pc:spChg chg="del">
          <ac:chgData name="Banton, P (SHS Teacher)" userId="621b3d79-ed93-42f0-a8b2-9b99499a6b8f" providerId="ADAL" clId="{498DF4EE-F658-4225-A863-AC565F6B09DE}" dt="2020-06-12T09:15:33.465" v="39" actId="478"/>
          <ac:spMkLst>
            <pc:docMk/>
            <pc:sldMk cId="1116536969" sldId="674"/>
            <ac:spMk id="3" creationId="{8F296896-F2B6-47A1-9704-04F2AD80D62B}"/>
          </ac:spMkLst>
        </pc:spChg>
        <pc:spChg chg="add">
          <ac:chgData name="Banton, P (SHS Teacher)" userId="621b3d79-ed93-42f0-a8b2-9b99499a6b8f" providerId="ADAL" clId="{498DF4EE-F658-4225-A863-AC565F6B09DE}" dt="2020-06-12T09:17:41.645" v="50" actId="11529"/>
          <ac:spMkLst>
            <pc:docMk/>
            <pc:sldMk cId="1116536969" sldId="674"/>
            <ac:spMk id="6" creationId="{370F2067-95F2-412C-9615-712147944149}"/>
          </ac:spMkLst>
        </pc:spChg>
        <pc:spChg chg="add mod">
          <ac:chgData name="Banton, P (SHS Teacher)" userId="621b3d79-ed93-42f0-a8b2-9b99499a6b8f" providerId="ADAL" clId="{498DF4EE-F658-4225-A863-AC565F6B09DE}" dt="2020-06-12T09:20:33.120" v="137" actId="20577"/>
          <ac:spMkLst>
            <pc:docMk/>
            <pc:sldMk cId="1116536969" sldId="674"/>
            <ac:spMk id="7" creationId="{4273C46E-1966-4146-9F36-6F5E780E9260}"/>
          </ac:spMkLst>
        </pc:spChg>
        <pc:spChg chg="add mod">
          <ac:chgData name="Banton, P (SHS Teacher)" userId="621b3d79-ed93-42f0-a8b2-9b99499a6b8f" providerId="ADAL" clId="{498DF4EE-F658-4225-A863-AC565F6B09DE}" dt="2020-06-12T09:18:10.306" v="54" actId="1076"/>
          <ac:spMkLst>
            <pc:docMk/>
            <pc:sldMk cId="1116536969" sldId="674"/>
            <ac:spMk id="9" creationId="{873299CF-0671-4EDE-90AB-290C8096DA32}"/>
          </ac:spMkLst>
        </pc:spChg>
        <pc:picChg chg="del">
          <ac:chgData name="Banton, P (SHS Teacher)" userId="621b3d79-ed93-42f0-a8b2-9b99499a6b8f" providerId="ADAL" clId="{498DF4EE-F658-4225-A863-AC565F6B09DE}" dt="2020-06-12T09:16:37.980" v="40" actId="478"/>
          <ac:picMkLst>
            <pc:docMk/>
            <pc:sldMk cId="1116536969" sldId="674"/>
            <ac:picMk id="2" creationId="{AA66B936-E080-4DC7-9F47-582363DC00FF}"/>
          </ac:picMkLst>
        </pc:picChg>
        <pc:picChg chg="add mod">
          <ac:chgData name="Banton, P (SHS Teacher)" userId="621b3d79-ed93-42f0-a8b2-9b99499a6b8f" providerId="ADAL" clId="{498DF4EE-F658-4225-A863-AC565F6B09DE}" dt="2020-06-12T09:17:25.128" v="49" actId="1076"/>
          <ac:picMkLst>
            <pc:docMk/>
            <pc:sldMk cId="1116536969" sldId="674"/>
            <ac:picMk id="5" creationId="{3E31F870-3E15-4EB6-A20D-3C4B0FB5FCF3}"/>
          </ac:picMkLst>
        </pc:picChg>
        <pc:cxnChg chg="add mod">
          <ac:chgData name="Banton, P (SHS Teacher)" userId="621b3d79-ed93-42f0-a8b2-9b99499a6b8f" providerId="ADAL" clId="{498DF4EE-F658-4225-A863-AC565F6B09DE}" dt="2020-06-12T09:19:45.807" v="119" actId="14100"/>
          <ac:cxnSpMkLst>
            <pc:docMk/>
            <pc:sldMk cId="1116536969" sldId="674"/>
            <ac:cxnSpMk id="11" creationId="{F1DAE448-D667-4166-B1E6-CADDAE609813}"/>
          </ac:cxnSpMkLst>
        </pc:cxnChg>
        <pc:cxnChg chg="add mod">
          <ac:chgData name="Banton, P (SHS Teacher)" userId="621b3d79-ed93-42f0-a8b2-9b99499a6b8f" providerId="ADAL" clId="{498DF4EE-F658-4225-A863-AC565F6B09DE}" dt="2020-06-12T09:19:50.588" v="120" actId="14100"/>
          <ac:cxnSpMkLst>
            <pc:docMk/>
            <pc:sldMk cId="1116536969" sldId="674"/>
            <ac:cxnSpMk id="12" creationId="{EEE5DCEC-176D-4066-A9B8-DDFCB953D3B2}"/>
          </ac:cxnSpMkLst>
        </pc:cxnChg>
      </pc:sldChg>
      <pc:sldChg chg="new del">
        <pc:chgData name="Banton, P (SHS Teacher)" userId="621b3d79-ed93-42f0-a8b2-9b99499a6b8f" providerId="ADAL" clId="{498DF4EE-F658-4225-A863-AC565F6B09DE}" dt="2020-06-12T09:15:22.038" v="37" actId="680"/>
        <pc:sldMkLst>
          <pc:docMk/>
          <pc:sldMk cId="3669610197" sldId="674"/>
        </pc:sldMkLst>
      </pc:sldChg>
      <pc:sldChg chg="modSp add mod ord">
        <pc:chgData name="Banton, P (SHS Teacher)" userId="621b3d79-ed93-42f0-a8b2-9b99499a6b8f" providerId="ADAL" clId="{498DF4EE-F658-4225-A863-AC565F6B09DE}" dt="2020-06-12T10:11:50.985" v="227" actId="20577"/>
        <pc:sldMkLst>
          <pc:docMk/>
          <pc:sldMk cId="2782779756" sldId="675"/>
        </pc:sldMkLst>
        <pc:graphicFrameChg chg="modGraphic">
          <ac:chgData name="Banton, P (SHS Teacher)" userId="621b3d79-ed93-42f0-a8b2-9b99499a6b8f" providerId="ADAL" clId="{498DF4EE-F658-4225-A863-AC565F6B09DE}" dt="2020-06-12T10:11:50.985" v="227" actId="20577"/>
          <ac:graphicFrameMkLst>
            <pc:docMk/>
            <pc:sldMk cId="2782779756" sldId="675"/>
            <ac:graphicFrameMk id="4" creationId="{00000000-0000-0000-0000-000000000000}"/>
          </ac:graphicFrameMkLst>
        </pc:graphicFrameChg>
      </pc:sldChg>
      <pc:sldChg chg="modSp add mod ord">
        <pc:chgData name="Banton, P (SHS Teacher)" userId="621b3d79-ed93-42f0-a8b2-9b99499a6b8f" providerId="ADAL" clId="{498DF4EE-F658-4225-A863-AC565F6B09DE}" dt="2020-06-12T10:11:43.081" v="214" actId="20577"/>
        <pc:sldMkLst>
          <pc:docMk/>
          <pc:sldMk cId="3731295955" sldId="676"/>
        </pc:sldMkLst>
        <pc:graphicFrameChg chg="modGraphic">
          <ac:chgData name="Banton, P (SHS Teacher)" userId="621b3d79-ed93-42f0-a8b2-9b99499a6b8f" providerId="ADAL" clId="{498DF4EE-F658-4225-A863-AC565F6B09DE}" dt="2020-06-12T10:11:43.081" v="214" actId="20577"/>
          <ac:graphicFrameMkLst>
            <pc:docMk/>
            <pc:sldMk cId="3731295955" sldId="676"/>
            <ac:graphicFrameMk id="4"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6616" tIns="48308" rIns="96616" bIns="48308" rtlCol="0"/>
          <a:lstStyle>
            <a:lvl1pPr algn="l">
              <a:defRPr sz="1300">
                <a:cs typeface="+mn-cs"/>
              </a:defRPr>
            </a:lvl1pPr>
          </a:lstStyle>
          <a:p>
            <a:pPr>
              <a:defRPr/>
            </a:pPr>
            <a:endParaRPr lang="en-GB" dirty="0"/>
          </a:p>
        </p:txBody>
      </p:sp>
      <p:sp>
        <p:nvSpPr>
          <p:cNvPr id="3" name="Date Placeholder 2"/>
          <p:cNvSpPr>
            <a:spLocks noGrp="1"/>
          </p:cNvSpPr>
          <p:nvPr>
            <p:ph type="dt" idx="1"/>
          </p:nvPr>
        </p:nvSpPr>
        <p:spPr>
          <a:xfrm>
            <a:off x="3902075" y="0"/>
            <a:ext cx="2984500" cy="501650"/>
          </a:xfrm>
          <a:prstGeom prst="rect">
            <a:avLst/>
          </a:prstGeom>
        </p:spPr>
        <p:txBody>
          <a:bodyPr vert="horz" lIns="96616" tIns="48308" rIns="96616" bIns="48308" rtlCol="0"/>
          <a:lstStyle>
            <a:lvl1pPr algn="r">
              <a:defRPr sz="1300">
                <a:cs typeface="+mn-cs"/>
              </a:defRPr>
            </a:lvl1pPr>
          </a:lstStyle>
          <a:p>
            <a:pPr>
              <a:defRPr/>
            </a:pPr>
            <a:fld id="{3C6283D1-47E1-43A8-8CB6-CE6A30A6174B}" type="datetimeFigureOut">
              <a:rPr lang="en-GB"/>
              <a:pPr>
                <a:defRPr/>
              </a:pPr>
              <a:t>12/06/2020</a:t>
            </a:fld>
            <a:endParaRPr lang="en-GB" dirty="0"/>
          </a:p>
        </p:txBody>
      </p:sp>
      <p:sp>
        <p:nvSpPr>
          <p:cNvPr id="4" name="Slide Image Placeholder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16" tIns="48308" rIns="96616" bIns="48308" rtlCol="0" anchor="ctr"/>
          <a:lstStyle/>
          <a:p>
            <a:pPr lvl="0"/>
            <a:endParaRPr lang="en-GB" noProof="0" dirty="0"/>
          </a:p>
        </p:txBody>
      </p:sp>
      <p:sp>
        <p:nvSpPr>
          <p:cNvPr id="5" name="Notes Placeholder 4"/>
          <p:cNvSpPr>
            <a:spLocks noGrp="1"/>
          </p:cNvSpPr>
          <p:nvPr>
            <p:ph type="body" sz="quarter" idx="3"/>
          </p:nvPr>
        </p:nvSpPr>
        <p:spPr>
          <a:xfrm>
            <a:off x="688975" y="4759325"/>
            <a:ext cx="5510213" cy="4510088"/>
          </a:xfrm>
          <a:prstGeom prst="rect">
            <a:avLst/>
          </a:prstGeom>
        </p:spPr>
        <p:txBody>
          <a:bodyPr vert="horz" lIns="96616" tIns="48308" rIns="96616" bIns="4830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517063"/>
            <a:ext cx="2984500" cy="501650"/>
          </a:xfrm>
          <a:prstGeom prst="rect">
            <a:avLst/>
          </a:prstGeom>
        </p:spPr>
        <p:txBody>
          <a:bodyPr vert="horz" lIns="96616" tIns="48308" rIns="96616" bIns="48308" rtlCol="0" anchor="b"/>
          <a:lstStyle>
            <a:lvl1pPr algn="l">
              <a:defRPr sz="1300">
                <a:cs typeface="+mn-cs"/>
              </a:defRPr>
            </a:lvl1pPr>
          </a:lstStyle>
          <a:p>
            <a:pPr>
              <a:defRPr/>
            </a:pPr>
            <a:endParaRPr lang="en-GB" dirty="0"/>
          </a:p>
        </p:txBody>
      </p:sp>
      <p:sp>
        <p:nvSpPr>
          <p:cNvPr id="7" name="Slide Number Placeholder 6"/>
          <p:cNvSpPr>
            <a:spLocks noGrp="1"/>
          </p:cNvSpPr>
          <p:nvPr>
            <p:ph type="sldNum" sz="quarter" idx="5"/>
          </p:nvPr>
        </p:nvSpPr>
        <p:spPr>
          <a:xfrm>
            <a:off x="3902075" y="9517063"/>
            <a:ext cx="2984500" cy="501650"/>
          </a:xfrm>
          <a:prstGeom prst="rect">
            <a:avLst/>
          </a:prstGeom>
        </p:spPr>
        <p:txBody>
          <a:bodyPr vert="horz" lIns="96616" tIns="48308" rIns="96616" bIns="48308" rtlCol="0" anchor="b"/>
          <a:lstStyle>
            <a:lvl1pPr algn="r">
              <a:defRPr sz="1300">
                <a:cs typeface="+mn-cs"/>
              </a:defRPr>
            </a:lvl1pPr>
          </a:lstStyle>
          <a:p>
            <a:pPr>
              <a:defRPr/>
            </a:pPr>
            <a:fld id="{4406B868-FD91-4EA3-9286-B539439B11EE}" type="slidenum">
              <a:rPr lang="en-GB"/>
              <a:pPr>
                <a:defRPr/>
              </a:pPr>
              <a:t>‹#›</a:t>
            </a:fld>
            <a:endParaRPr lang="en-GB" dirty="0"/>
          </a:p>
        </p:txBody>
      </p:sp>
    </p:spTree>
    <p:extLst>
      <p:ext uri="{BB962C8B-B14F-4D97-AF65-F5344CB8AC3E}">
        <p14:creationId xmlns:p14="http://schemas.microsoft.com/office/powerpoint/2010/main" val="30892665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1</a:t>
            </a:fld>
            <a:endParaRPr lang="en-GB" dirty="0"/>
          </a:p>
        </p:txBody>
      </p:sp>
    </p:spTree>
    <p:extLst>
      <p:ext uri="{BB962C8B-B14F-4D97-AF65-F5344CB8AC3E}">
        <p14:creationId xmlns:p14="http://schemas.microsoft.com/office/powerpoint/2010/main" val="4106361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10</a:t>
            </a:fld>
            <a:endParaRPr lang="en-GB" dirty="0"/>
          </a:p>
        </p:txBody>
      </p:sp>
    </p:spTree>
    <p:extLst>
      <p:ext uri="{BB962C8B-B14F-4D97-AF65-F5344CB8AC3E}">
        <p14:creationId xmlns:p14="http://schemas.microsoft.com/office/powerpoint/2010/main" val="3680454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11</a:t>
            </a:fld>
            <a:endParaRPr lang="en-GB" dirty="0"/>
          </a:p>
        </p:txBody>
      </p:sp>
    </p:spTree>
    <p:extLst>
      <p:ext uri="{BB962C8B-B14F-4D97-AF65-F5344CB8AC3E}">
        <p14:creationId xmlns:p14="http://schemas.microsoft.com/office/powerpoint/2010/main" val="3457549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12</a:t>
            </a:fld>
            <a:endParaRPr lang="en-GB" dirty="0"/>
          </a:p>
        </p:txBody>
      </p:sp>
    </p:spTree>
    <p:extLst>
      <p:ext uri="{BB962C8B-B14F-4D97-AF65-F5344CB8AC3E}">
        <p14:creationId xmlns:p14="http://schemas.microsoft.com/office/powerpoint/2010/main" val="2836089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13</a:t>
            </a:fld>
            <a:endParaRPr lang="en-GB" dirty="0"/>
          </a:p>
        </p:txBody>
      </p:sp>
    </p:spTree>
    <p:extLst>
      <p:ext uri="{BB962C8B-B14F-4D97-AF65-F5344CB8AC3E}">
        <p14:creationId xmlns:p14="http://schemas.microsoft.com/office/powerpoint/2010/main" val="3442235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14</a:t>
            </a:fld>
            <a:endParaRPr lang="en-GB" dirty="0"/>
          </a:p>
        </p:txBody>
      </p:sp>
    </p:spTree>
    <p:extLst>
      <p:ext uri="{BB962C8B-B14F-4D97-AF65-F5344CB8AC3E}">
        <p14:creationId xmlns:p14="http://schemas.microsoft.com/office/powerpoint/2010/main" val="25923139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15</a:t>
            </a:fld>
            <a:endParaRPr lang="en-GB" dirty="0"/>
          </a:p>
        </p:txBody>
      </p:sp>
    </p:spTree>
    <p:extLst>
      <p:ext uri="{BB962C8B-B14F-4D97-AF65-F5344CB8AC3E}">
        <p14:creationId xmlns:p14="http://schemas.microsoft.com/office/powerpoint/2010/main" val="9289990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16</a:t>
            </a:fld>
            <a:endParaRPr lang="en-GB" dirty="0"/>
          </a:p>
        </p:txBody>
      </p:sp>
    </p:spTree>
    <p:extLst>
      <p:ext uri="{BB962C8B-B14F-4D97-AF65-F5344CB8AC3E}">
        <p14:creationId xmlns:p14="http://schemas.microsoft.com/office/powerpoint/2010/main" val="3922635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2</a:t>
            </a:fld>
            <a:endParaRPr lang="en-GB" dirty="0"/>
          </a:p>
        </p:txBody>
      </p:sp>
    </p:spTree>
    <p:extLst>
      <p:ext uri="{BB962C8B-B14F-4D97-AF65-F5344CB8AC3E}">
        <p14:creationId xmlns:p14="http://schemas.microsoft.com/office/powerpoint/2010/main" val="2246259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3</a:t>
            </a:fld>
            <a:endParaRPr lang="en-GB" dirty="0"/>
          </a:p>
        </p:txBody>
      </p:sp>
    </p:spTree>
    <p:extLst>
      <p:ext uri="{BB962C8B-B14F-4D97-AF65-F5344CB8AC3E}">
        <p14:creationId xmlns:p14="http://schemas.microsoft.com/office/powerpoint/2010/main" val="3066647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4</a:t>
            </a:fld>
            <a:endParaRPr lang="en-GB" dirty="0"/>
          </a:p>
        </p:txBody>
      </p:sp>
    </p:spTree>
    <p:extLst>
      <p:ext uri="{BB962C8B-B14F-4D97-AF65-F5344CB8AC3E}">
        <p14:creationId xmlns:p14="http://schemas.microsoft.com/office/powerpoint/2010/main" val="1574097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5</a:t>
            </a:fld>
            <a:endParaRPr lang="en-GB" dirty="0"/>
          </a:p>
        </p:txBody>
      </p:sp>
    </p:spTree>
    <p:extLst>
      <p:ext uri="{BB962C8B-B14F-4D97-AF65-F5344CB8AC3E}">
        <p14:creationId xmlns:p14="http://schemas.microsoft.com/office/powerpoint/2010/main" val="3318788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6</a:t>
            </a:fld>
            <a:endParaRPr lang="en-GB" dirty="0"/>
          </a:p>
        </p:txBody>
      </p:sp>
    </p:spTree>
    <p:extLst>
      <p:ext uri="{BB962C8B-B14F-4D97-AF65-F5344CB8AC3E}">
        <p14:creationId xmlns:p14="http://schemas.microsoft.com/office/powerpoint/2010/main" val="28625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7</a:t>
            </a:fld>
            <a:endParaRPr lang="en-GB" dirty="0"/>
          </a:p>
        </p:txBody>
      </p:sp>
    </p:spTree>
    <p:extLst>
      <p:ext uri="{BB962C8B-B14F-4D97-AF65-F5344CB8AC3E}">
        <p14:creationId xmlns:p14="http://schemas.microsoft.com/office/powerpoint/2010/main" val="4247037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8</a:t>
            </a:fld>
            <a:endParaRPr lang="en-GB" dirty="0"/>
          </a:p>
        </p:txBody>
      </p:sp>
    </p:spTree>
    <p:extLst>
      <p:ext uri="{BB962C8B-B14F-4D97-AF65-F5344CB8AC3E}">
        <p14:creationId xmlns:p14="http://schemas.microsoft.com/office/powerpoint/2010/main" val="127306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4406B868-FD91-4EA3-9286-B539439B11EE}" type="slidenum">
              <a:rPr lang="en-GB" smtClean="0"/>
              <a:pPr>
                <a:defRPr/>
              </a:pPr>
              <a:t>9</a:t>
            </a:fld>
            <a:endParaRPr lang="en-GB" dirty="0"/>
          </a:p>
        </p:txBody>
      </p:sp>
    </p:spTree>
    <p:extLst>
      <p:ext uri="{BB962C8B-B14F-4D97-AF65-F5344CB8AC3E}">
        <p14:creationId xmlns:p14="http://schemas.microsoft.com/office/powerpoint/2010/main" val="3108651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D86C63B-F4E6-442E-83F7-DD4082F4687F}" type="slidenum">
              <a:rPr lang="en-US"/>
              <a:pPr>
                <a:defRPr/>
              </a:pPr>
              <a:t>‹#›</a:t>
            </a:fld>
            <a:endParaRPr lang="en-US" dirty="0"/>
          </a:p>
        </p:txBody>
      </p:sp>
    </p:spTree>
    <p:extLst>
      <p:ext uri="{BB962C8B-B14F-4D97-AF65-F5344CB8AC3E}">
        <p14:creationId xmlns:p14="http://schemas.microsoft.com/office/powerpoint/2010/main" val="4188638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7977CF1-0C8F-4C23-8749-FB133E0ACED1}" type="slidenum">
              <a:rPr lang="en-US"/>
              <a:pPr>
                <a:defRPr/>
              </a:pPr>
              <a:t>‹#›</a:t>
            </a:fld>
            <a:endParaRPr lang="en-US" dirty="0"/>
          </a:p>
        </p:txBody>
      </p:sp>
    </p:spTree>
    <p:extLst>
      <p:ext uri="{BB962C8B-B14F-4D97-AF65-F5344CB8AC3E}">
        <p14:creationId xmlns:p14="http://schemas.microsoft.com/office/powerpoint/2010/main" val="1924475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418FA56-F661-4132-9B3D-8649362637A0}" type="slidenum">
              <a:rPr lang="en-US"/>
              <a:pPr>
                <a:defRPr/>
              </a:pPr>
              <a:t>‹#›</a:t>
            </a:fld>
            <a:endParaRPr lang="en-US" dirty="0"/>
          </a:p>
        </p:txBody>
      </p:sp>
    </p:spTree>
    <p:extLst>
      <p:ext uri="{BB962C8B-B14F-4D97-AF65-F5344CB8AC3E}">
        <p14:creationId xmlns:p14="http://schemas.microsoft.com/office/powerpoint/2010/main" val="41169665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a:ln/>
        </p:spPr>
        <p:txBody>
          <a:bodyPr/>
          <a:lstStyle>
            <a:lvl1pPr>
              <a:defRPr/>
            </a:lvl1pPr>
          </a:lstStyle>
          <a:p>
            <a:pPr>
              <a:defRPr/>
            </a:pPr>
            <a:fld id="{6C1FF2BE-13DC-4D3B-8670-01DD4AC63907}" type="slidenum">
              <a:rPr lang="en-US"/>
              <a:pPr>
                <a:defRPr/>
              </a:pPr>
              <a:t>‹#›</a:t>
            </a:fld>
            <a:endParaRPr lang="en-US" dirty="0"/>
          </a:p>
        </p:txBody>
      </p:sp>
    </p:spTree>
    <p:extLst>
      <p:ext uri="{BB962C8B-B14F-4D97-AF65-F5344CB8AC3E}">
        <p14:creationId xmlns:p14="http://schemas.microsoft.com/office/powerpoint/2010/main" val="2343544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399F2D1-707B-47D9-868C-9ED90DF2B30E}" type="slidenum">
              <a:rPr lang="en-US"/>
              <a:pPr>
                <a:defRPr/>
              </a:pPr>
              <a:t>‹#›</a:t>
            </a:fld>
            <a:endParaRPr lang="en-US" dirty="0"/>
          </a:p>
        </p:txBody>
      </p:sp>
    </p:spTree>
    <p:extLst>
      <p:ext uri="{BB962C8B-B14F-4D97-AF65-F5344CB8AC3E}">
        <p14:creationId xmlns:p14="http://schemas.microsoft.com/office/powerpoint/2010/main" val="124221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3036A23-B0C1-4BDC-A4CA-BEAEEF79BB84}" type="slidenum">
              <a:rPr lang="en-US"/>
              <a:pPr>
                <a:defRPr/>
              </a:pPr>
              <a:t>‹#›</a:t>
            </a:fld>
            <a:endParaRPr lang="en-US" dirty="0"/>
          </a:p>
        </p:txBody>
      </p:sp>
    </p:spTree>
    <p:extLst>
      <p:ext uri="{BB962C8B-B14F-4D97-AF65-F5344CB8AC3E}">
        <p14:creationId xmlns:p14="http://schemas.microsoft.com/office/powerpoint/2010/main" val="2744884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3625A17-C284-47C8-9696-1F359889F332}" type="slidenum">
              <a:rPr lang="en-US"/>
              <a:pPr>
                <a:defRPr/>
              </a:pPr>
              <a:t>‹#›</a:t>
            </a:fld>
            <a:endParaRPr lang="en-US" dirty="0"/>
          </a:p>
        </p:txBody>
      </p:sp>
    </p:spTree>
    <p:extLst>
      <p:ext uri="{BB962C8B-B14F-4D97-AF65-F5344CB8AC3E}">
        <p14:creationId xmlns:p14="http://schemas.microsoft.com/office/powerpoint/2010/main" val="4080844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FA9107EE-05F7-47E6-BABB-B4EE96405A9A}" type="slidenum">
              <a:rPr lang="en-US"/>
              <a:pPr>
                <a:defRPr/>
              </a:pPr>
              <a:t>‹#›</a:t>
            </a:fld>
            <a:endParaRPr lang="en-US" dirty="0"/>
          </a:p>
        </p:txBody>
      </p:sp>
    </p:spTree>
    <p:extLst>
      <p:ext uri="{BB962C8B-B14F-4D97-AF65-F5344CB8AC3E}">
        <p14:creationId xmlns:p14="http://schemas.microsoft.com/office/powerpoint/2010/main" val="3365033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277604F4-A2F0-4F5E-9306-E51488A043C0}" type="slidenum">
              <a:rPr lang="en-US"/>
              <a:pPr>
                <a:defRPr/>
              </a:pPr>
              <a:t>‹#›</a:t>
            </a:fld>
            <a:endParaRPr lang="en-US" dirty="0"/>
          </a:p>
        </p:txBody>
      </p:sp>
    </p:spTree>
    <p:extLst>
      <p:ext uri="{BB962C8B-B14F-4D97-AF65-F5344CB8AC3E}">
        <p14:creationId xmlns:p14="http://schemas.microsoft.com/office/powerpoint/2010/main" val="2316841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617A5BC6-40E1-4370-A609-D89B2A810283}" type="slidenum">
              <a:rPr lang="en-US"/>
              <a:pPr>
                <a:defRPr/>
              </a:pPr>
              <a:t>‹#›</a:t>
            </a:fld>
            <a:endParaRPr lang="en-US" dirty="0"/>
          </a:p>
        </p:txBody>
      </p:sp>
    </p:spTree>
    <p:extLst>
      <p:ext uri="{BB962C8B-B14F-4D97-AF65-F5344CB8AC3E}">
        <p14:creationId xmlns:p14="http://schemas.microsoft.com/office/powerpoint/2010/main" val="1198546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25101D1-3DB1-4BE3-A8A3-CE50FD4F28BF}" type="slidenum">
              <a:rPr lang="en-US"/>
              <a:pPr>
                <a:defRPr/>
              </a:pPr>
              <a:t>‹#›</a:t>
            </a:fld>
            <a:endParaRPr lang="en-US" dirty="0"/>
          </a:p>
        </p:txBody>
      </p:sp>
    </p:spTree>
    <p:extLst>
      <p:ext uri="{BB962C8B-B14F-4D97-AF65-F5344CB8AC3E}">
        <p14:creationId xmlns:p14="http://schemas.microsoft.com/office/powerpoint/2010/main" val="255732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B9BFB15-8F9E-48E7-A85B-2C4A2A514FA3}" type="slidenum">
              <a:rPr lang="en-US"/>
              <a:pPr>
                <a:defRPr/>
              </a:pPr>
              <a:t>‹#›</a:t>
            </a:fld>
            <a:endParaRPr lang="en-US" dirty="0"/>
          </a:p>
        </p:txBody>
      </p:sp>
    </p:spTree>
    <p:extLst>
      <p:ext uri="{BB962C8B-B14F-4D97-AF65-F5344CB8AC3E}">
        <p14:creationId xmlns:p14="http://schemas.microsoft.com/office/powerpoint/2010/main" val="3654378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55360B51-95A6-4921-A64C-73D0423AC30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1317914"/>
          </a:xfrm>
          <a:solidFill>
            <a:srgbClr val="FFC000"/>
          </a:solidFill>
        </p:spPr>
        <p:style>
          <a:lnRef idx="2">
            <a:schemeClr val="dk1"/>
          </a:lnRef>
          <a:fillRef idx="1">
            <a:schemeClr val="lt1"/>
          </a:fillRef>
          <a:effectRef idx="0">
            <a:schemeClr val="dk1"/>
          </a:effectRef>
          <a:fontRef idx="minor">
            <a:schemeClr val="dk1"/>
          </a:fontRef>
        </p:style>
        <p:txBody>
          <a:bodyPr/>
          <a:lstStyle/>
          <a:p>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 Common Sporting Injuries	</a:t>
            </a:r>
            <a:endParaRPr lang="en-GB" dirty="0">
              <a:latin typeface="Century Gothic" panose="020B0502020202020204" pitchFamily="34" charset="0"/>
            </a:endParaRPr>
          </a:p>
        </p:txBody>
      </p:sp>
      <p:pic>
        <p:nvPicPr>
          <p:cNvPr id="2" name="Picture 1">
            <a:extLst>
              <a:ext uri="{FF2B5EF4-FFF2-40B4-BE49-F238E27FC236}">
                <a16:creationId xmlns:a16="http://schemas.microsoft.com/office/drawing/2014/main" id="{11516B9D-C492-4919-B102-A99EEDADE8A8}"/>
              </a:ext>
            </a:extLst>
          </p:cNvPr>
          <p:cNvPicPr>
            <a:picLocks noChangeAspect="1"/>
          </p:cNvPicPr>
          <p:nvPr/>
        </p:nvPicPr>
        <p:blipFill rotWithShape="1">
          <a:blip r:embed="rId3"/>
          <a:srcRect l="22437" t="40196" r="20863" b="31791"/>
          <a:stretch/>
        </p:blipFill>
        <p:spPr>
          <a:xfrm>
            <a:off x="190732" y="2622258"/>
            <a:ext cx="8762535" cy="2434039"/>
          </a:xfrm>
          <a:prstGeom prst="rect">
            <a:avLst/>
          </a:prstGeom>
        </p:spPr>
      </p:pic>
      <p:sp>
        <p:nvSpPr>
          <p:cNvPr id="3" name="TextBox 2">
            <a:extLst>
              <a:ext uri="{FF2B5EF4-FFF2-40B4-BE49-F238E27FC236}">
                <a16:creationId xmlns:a16="http://schemas.microsoft.com/office/drawing/2014/main" id="{CAA15924-A550-4DBA-9EDF-32C1D0FACCEE}"/>
              </a:ext>
            </a:extLst>
          </p:cNvPr>
          <p:cNvSpPr txBox="1"/>
          <p:nvPr/>
        </p:nvSpPr>
        <p:spPr>
          <a:xfrm>
            <a:off x="611560" y="1425601"/>
            <a:ext cx="7560840" cy="1077218"/>
          </a:xfrm>
          <a:prstGeom prst="rect">
            <a:avLst/>
          </a:prstGeom>
          <a:noFill/>
        </p:spPr>
        <p:txBody>
          <a:bodyPr wrap="square" rtlCol="0">
            <a:spAutoFit/>
          </a:bodyPr>
          <a:lstStyle/>
          <a:p>
            <a:r>
              <a:rPr lang="en-GB" sz="3200" dirty="0"/>
              <a:t>Success criteria for the assessment you will complete in a few weeks time. </a:t>
            </a:r>
          </a:p>
        </p:txBody>
      </p:sp>
    </p:spTree>
    <p:extLst>
      <p:ext uri="{BB962C8B-B14F-4D97-AF65-F5344CB8AC3E}">
        <p14:creationId xmlns:p14="http://schemas.microsoft.com/office/powerpoint/2010/main" val="348036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1317914"/>
          </a:xfrm>
          <a:solidFill>
            <a:srgbClr val="FFC000"/>
          </a:solidFill>
        </p:spPr>
        <p:style>
          <a:lnRef idx="2">
            <a:schemeClr val="dk1"/>
          </a:lnRef>
          <a:fillRef idx="1">
            <a:schemeClr val="lt1"/>
          </a:fillRef>
          <a:effectRef idx="0">
            <a:schemeClr val="dk1"/>
          </a:effectRef>
          <a:fontRef idx="minor">
            <a:schemeClr val="dk1"/>
          </a:fontRef>
        </p:style>
        <p:txBody>
          <a:bodyPr/>
          <a:lstStyle/>
          <a:p>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 Common Sporting Injuries	</a:t>
            </a:r>
            <a:endParaRPr lang="en-GB" dirty="0">
              <a:latin typeface="Century Gothic" panose="020B0502020202020204" pitchFamily="34" charset="0"/>
            </a:endParaRPr>
          </a:p>
        </p:txBody>
      </p:sp>
      <p:pic>
        <p:nvPicPr>
          <p:cNvPr id="2" name="Picture 1">
            <a:extLst>
              <a:ext uri="{FF2B5EF4-FFF2-40B4-BE49-F238E27FC236}">
                <a16:creationId xmlns:a16="http://schemas.microsoft.com/office/drawing/2014/main" id="{F4D85AA4-18DF-43AF-B0F0-414E51595074}"/>
              </a:ext>
            </a:extLst>
          </p:cNvPr>
          <p:cNvPicPr>
            <a:picLocks noChangeAspect="1"/>
          </p:cNvPicPr>
          <p:nvPr/>
        </p:nvPicPr>
        <p:blipFill rotWithShape="1">
          <a:blip r:embed="rId3"/>
          <a:srcRect l="2961" t="34250" r="440" b="16400"/>
          <a:stretch/>
        </p:blipFill>
        <p:spPr>
          <a:xfrm>
            <a:off x="167255" y="2348880"/>
            <a:ext cx="8809489" cy="3600400"/>
          </a:xfrm>
          <a:prstGeom prst="rect">
            <a:avLst/>
          </a:prstGeom>
        </p:spPr>
      </p:pic>
    </p:spTree>
    <p:extLst>
      <p:ext uri="{BB962C8B-B14F-4D97-AF65-F5344CB8AC3E}">
        <p14:creationId xmlns:p14="http://schemas.microsoft.com/office/powerpoint/2010/main" val="604533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p:cNvGraphicFramePr>
          <p:nvPr>
            <p:extLst>
              <p:ext uri="{D42A27DB-BD31-4B8C-83A1-F6EECF244321}">
                <p14:modId xmlns:p14="http://schemas.microsoft.com/office/powerpoint/2010/main" val="3534795361"/>
              </p:ext>
            </p:extLst>
          </p:nvPr>
        </p:nvGraphicFramePr>
        <p:xfrm>
          <a:off x="0" y="1175116"/>
          <a:ext cx="9144000" cy="5566251"/>
        </p:xfrm>
        <a:graphic>
          <a:graphicData uri="http://schemas.openxmlformats.org/drawingml/2006/table">
            <a:tbl>
              <a:tblPr firstRow="1" bandRow="1">
                <a:tableStyleId>{5940675A-B579-460E-94D1-54222C63F5DA}</a:tableStyleId>
              </a:tblPr>
              <a:tblGrid>
                <a:gridCol w="1979712">
                  <a:extLst>
                    <a:ext uri="{9D8B030D-6E8A-4147-A177-3AD203B41FA5}">
                      <a16:colId xmlns:a16="http://schemas.microsoft.com/office/drawing/2014/main" val="20000"/>
                    </a:ext>
                  </a:extLst>
                </a:gridCol>
                <a:gridCol w="7164288">
                  <a:extLst>
                    <a:ext uri="{9D8B030D-6E8A-4147-A177-3AD203B41FA5}">
                      <a16:colId xmlns:a16="http://schemas.microsoft.com/office/drawing/2014/main" val="20001"/>
                    </a:ext>
                  </a:extLst>
                </a:gridCol>
              </a:tblGrid>
              <a:tr h="866393">
                <a:tc>
                  <a:txBody>
                    <a:bodyPr/>
                    <a:lstStyle>
                      <a:lvl1pPr marL="0" algn="l" defTabSz="914400" rtl="0" eaLnBrk="1" latinLnBrk="0" hangingPunct="1">
                        <a:defRPr sz="1800" b="1" kern="1200">
                          <a:solidFill>
                            <a:schemeClr val="lt1"/>
                          </a:solidFill>
                          <a:latin typeface="Gill Sans MT"/>
                          <a:ea typeface=""/>
                          <a:cs typeface=""/>
                        </a:defRPr>
                      </a:lvl1pPr>
                      <a:lvl2pPr marL="457200" algn="l" defTabSz="914400" rtl="0" eaLnBrk="1" latinLnBrk="0" hangingPunct="1">
                        <a:defRPr sz="1800" b="1" kern="1200">
                          <a:solidFill>
                            <a:schemeClr val="lt1"/>
                          </a:solidFill>
                          <a:latin typeface="Gill Sans MT"/>
                          <a:ea typeface=""/>
                          <a:cs typeface=""/>
                        </a:defRPr>
                      </a:lvl2pPr>
                      <a:lvl3pPr marL="914400" algn="l" defTabSz="914400" rtl="0" eaLnBrk="1" latinLnBrk="0" hangingPunct="1">
                        <a:defRPr sz="1800" b="1" kern="1200">
                          <a:solidFill>
                            <a:schemeClr val="lt1"/>
                          </a:solidFill>
                          <a:latin typeface="Gill Sans MT"/>
                          <a:ea typeface=""/>
                          <a:cs typeface=""/>
                        </a:defRPr>
                      </a:lvl3pPr>
                      <a:lvl4pPr marL="1371600" algn="l" defTabSz="914400" rtl="0" eaLnBrk="1" latinLnBrk="0" hangingPunct="1">
                        <a:defRPr sz="1800" b="1" kern="1200">
                          <a:solidFill>
                            <a:schemeClr val="lt1"/>
                          </a:solidFill>
                          <a:latin typeface="Gill Sans MT"/>
                          <a:ea typeface=""/>
                          <a:cs typeface=""/>
                        </a:defRPr>
                      </a:lvl4pPr>
                      <a:lvl5pPr marL="1828800" algn="l" defTabSz="914400" rtl="0" eaLnBrk="1" latinLnBrk="0" hangingPunct="1">
                        <a:defRPr sz="1800" b="1" kern="1200">
                          <a:solidFill>
                            <a:schemeClr val="lt1"/>
                          </a:solidFill>
                          <a:latin typeface="Gill Sans MT"/>
                          <a:ea typeface=""/>
                          <a:cs typeface=""/>
                        </a:defRPr>
                      </a:lvl5pPr>
                      <a:lvl6pPr marL="2286000" algn="l" defTabSz="914400" rtl="0" eaLnBrk="1" latinLnBrk="0" hangingPunct="1">
                        <a:defRPr sz="1800" b="1" kern="1200">
                          <a:solidFill>
                            <a:schemeClr val="lt1"/>
                          </a:solidFill>
                          <a:latin typeface="Gill Sans MT"/>
                          <a:ea typeface=""/>
                          <a:cs typeface=""/>
                        </a:defRPr>
                      </a:lvl6pPr>
                      <a:lvl7pPr marL="2743200" algn="l" defTabSz="914400" rtl="0" eaLnBrk="1" latinLnBrk="0" hangingPunct="1">
                        <a:defRPr sz="1800" b="1" kern="1200">
                          <a:solidFill>
                            <a:schemeClr val="lt1"/>
                          </a:solidFill>
                          <a:latin typeface="Gill Sans MT"/>
                          <a:ea typeface=""/>
                          <a:cs typeface=""/>
                        </a:defRPr>
                      </a:lvl7pPr>
                      <a:lvl8pPr marL="3200400" algn="l" defTabSz="914400" rtl="0" eaLnBrk="1" latinLnBrk="0" hangingPunct="1">
                        <a:defRPr sz="1800" b="1" kern="1200">
                          <a:solidFill>
                            <a:schemeClr val="lt1"/>
                          </a:solidFill>
                          <a:latin typeface="Gill Sans MT"/>
                          <a:ea typeface=""/>
                          <a:cs typeface=""/>
                        </a:defRPr>
                      </a:lvl8pPr>
                      <a:lvl9pPr marL="3657600" algn="l" defTabSz="914400" rtl="0" eaLnBrk="1" latinLnBrk="0" hangingPunct="1">
                        <a:defRPr sz="1800" b="1" kern="1200">
                          <a:solidFill>
                            <a:schemeClr val="lt1"/>
                          </a:solidFill>
                          <a:latin typeface="Gill Sans MT"/>
                          <a:ea typeface=""/>
                          <a:cs typeface=""/>
                        </a:defRPr>
                      </a:lvl9pPr>
                    </a:lstStyle>
                    <a:p>
                      <a:pPr algn="ctr"/>
                      <a:r>
                        <a:rPr lang="en-GB" sz="2400" dirty="0">
                          <a:solidFill>
                            <a:schemeClr val="tx1"/>
                          </a:solidFill>
                          <a:latin typeface="Century Gothic" panose="020B0502020202020204" pitchFamily="34" charset="0"/>
                        </a:rPr>
                        <a:t>Grade</a:t>
                      </a:r>
                    </a:p>
                  </a:txBody>
                  <a:tcPr anchor="ctr">
                    <a:solidFill>
                      <a:schemeClr val="accent5">
                        <a:lumMod val="90000"/>
                      </a:schemeClr>
                    </a:solidFill>
                  </a:tcPr>
                </a:tc>
                <a:tc>
                  <a:txBody>
                    <a:bodyPr/>
                    <a:lstStyle>
                      <a:lvl1pPr marL="0" algn="l" defTabSz="914400" rtl="0" eaLnBrk="1" latinLnBrk="0" hangingPunct="1">
                        <a:defRPr sz="1800" b="1" kern="1200">
                          <a:solidFill>
                            <a:schemeClr val="lt1"/>
                          </a:solidFill>
                          <a:latin typeface="Gill Sans MT"/>
                          <a:ea typeface=""/>
                          <a:cs typeface=""/>
                        </a:defRPr>
                      </a:lvl1pPr>
                      <a:lvl2pPr marL="457200" algn="l" defTabSz="914400" rtl="0" eaLnBrk="1" latinLnBrk="0" hangingPunct="1">
                        <a:defRPr sz="1800" b="1" kern="1200">
                          <a:solidFill>
                            <a:schemeClr val="lt1"/>
                          </a:solidFill>
                          <a:latin typeface="Gill Sans MT"/>
                          <a:ea typeface=""/>
                          <a:cs typeface=""/>
                        </a:defRPr>
                      </a:lvl2pPr>
                      <a:lvl3pPr marL="914400" algn="l" defTabSz="914400" rtl="0" eaLnBrk="1" latinLnBrk="0" hangingPunct="1">
                        <a:defRPr sz="1800" b="1" kern="1200">
                          <a:solidFill>
                            <a:schemeClr val="lt1"/>
                          </a:solidFill>
                          <a:latin typeface="Gill Sans MT"/>
                          <a:ea typeface=""/>
                          <a:cs typeface=""/>
                        </a:defRPr>
                      </a:lvl3pPr>
                      <a:lvl4pPr marL="1371600" algn="l" defTabSz="914400" rtl="0" eaLnBrk="1" latinLnBrk="0" hangingPunct="1">
                        <a:defRPr sz="1800" b="1" kern="1200">
                          <a:solidFill>
                            <a:schemeClr val="lt1"/>
                          </a:solidFill>
                          <a:latin typeface="Gill Sans MT"/>
                          <a:ea typeface=""/>
                          <a:cs typeface=""/>
                        </a:defRPr>
                      </a:lvl4pPr>
                      <a:lvl5pPr marL="1828800" algn="l" defTabSz="914400" rtl="0" eaLnBrk="1" latinLnBrk="0" hangingPunct="1">
                        <a:defRPr sz="1800" b="1" kern="1200">
                          <a:solidFill>
                            <a:schemeClr val="lt1"/>
                          </a:solidFill>
                          <a:latin typeface="Gill Sans MT"/>
                          <a:ea typeface=""/>
                          <a:cs typeface=""/>
                        </a:defRPr>
                      </a:lvl5pPr>
                      <a:lvl6pPr marL="2286000" algn="l" defTabSz="914400" rtl="0" eaLnBrk="1" latinLnBrk="0" hangingPunct="1">
                        <a:defRPr sz="1800" b="1" kern="1200">
                          <a:solidFill>
                            <a:schemeClr val="lt1"/>
                          </a:solidFill>
                          <a:latin typeface="Gill Sans MT"/>
                          <a:ea typeface=""/>
                          <a:cs typeface=""/>
                        </a:defRPr>
                      </a:lvl6pPr>
                      <a:lvl7pPr marL="2743200" algn="l" defTabSz="914400" rtl="0" eaLnBrk="1" latinLnBrk="0" hangingPunct="1">
                        <a:defRPr sz="1800" b="1" kern="1200">
                          <a:solidFill>
                            <a:schemeClr val="lt1"/>
                          </a:solidFill>
                          <a:latin typeface="Gill Sans MT"/>
                          <a:ea typeface=""/>
                          <a:cs typeface=""/>
                        </a:defRPr>
                      </a:lvl7pPr>
                      <a:lvl8pPr marL="3200400" algn="l" defTabSz="914400" rtl="0" eaLnBrk="1" latinLnBrk="0" hangingPunct="1">
                        <a:defRPr sz="1800" b="1" kern="1200">
                          <a:solidFill>
                            <a:schemeClr val="lt1"/>
                          </a:solidFill>
                          <a:latin typeface="Gill Sans MT"/>
                          <a:ea typeface=""/>
                          <a:cs typeface=""/>
                        </a:defRPr>
                      </a:lvl8pPr>
                      <a:lvl9pPr marL="3657600" algn="l" defTabSz="914400" rtl="0" eaLnBrk="1" latinLnBrk="0" hangingPunct="1">
                        <a:defRPr sz="1800" b="1" kern="1200">
                          <a:solidFill>
                            <a:schemeClr val="lt1"/>
                          </a:solidFill>
                          <a:latin typeface="Gill Sans MT"/>
                          <a:ea typeface=""/>
                          <a:cs typeface=""/>
                        </a:defRPr>
                      </a:lvl9pPr>
                    </a:lstStyle>
                    <a:p>
                      <a:pPr algn="ctr"/>
                      <a:r>
                        <a:rPr lang="en-GB" sz="2400" dirty="0">
                          <a:solidFill>
                            <a:schemeClr val="tx1"/>
                          </a:solidFill>
                          <a:latin typeface="Century Gothic" panose="020B0502020202020204" pitchFamily="34" charset="0"/>
                        </a:rPr>
                        <a:t>Success criteria</a:t>
                      </a:r>
                      <a:r>
                        <a:rPr lang="en-GB" sz="2400" b="0" baseline="0" dirty="0">
                          <a:solidFill>
                            <a:schemeClr val="tx1"/>
                          </a:solidFill>
                          <a:latin typeface="Century Gothic" panose="020B0502020202020204" pitchFamily="34" charset="0"/>
                        </a:rPr>
                        <a:t>…</a:t>
                      </a:r>
                      <a:endParaRPr lang="en-GB" sz="2400" dirty="0">
                        <a:solidFill>
                          <a:schemeClr val="tx1"/>
                        </a:solidFill>
                        <a:latin typeface="Century Gothic" panose="020B0502020202020204" pitchFamily="34" charset="0"/>
                      </a:endParaRPr>
                    </a:p>
                  </a:txBody>
                  <a:tcPr anchor="ctr">
                    <a:solidFill>
                      <a:srgbClr val="DBA9F9"/>
                    </a:solidFill>
                  </a:tcPr>
                </a:tc>
                <a:extLst>
                  <a:ext uri="{0D108BD9-81ED-4DB2-BD59-A6C34878D82A}">
                    <a16:rowId xmlns:a16="http://schemas.microsoft.com/office/drawing/2014/main" val="10000"/>
                  </a:ext>
                </a:extLst>
              </a:tr>
              <a:tr h="1328470">
                <a:tc>
                  <a:txBody>
                    <a:bodyPr/>
                    <a:lstStyle>
                      <a:lvl1pPr marL="0" algn="l" defTabSz="914400" rtl="0" eaLnBrk="1" latinLnBrk="0" hangingPunct="1">
                        <a:defRPr sz="1800" kern="1200">
                          <a:solidFill>
                            <a:schemeClr val="dk1"/>
                          </a:solidFill>
                          <a:latin typeface="Gill Sans MT"/>
                          <a:ea typeface=""/>
                          <a:cs typeface=""/>
                        </a:defRPr>
                      </a:lvl1pPr>
                      <a:lvl2pPr marL="457200" algn="l" defTabSz="914400" rtl="0" eaLnBrk="1" latinLnBrk="0" hangingPunct="1">
                        <a:defRPr sz="1800" kern="1200">
                          <a:solidFill>
                            <a:schemeClr val="dk1"/>
                          </a:solidFill>
                          <a:latin typeface="Gill Sans MT"/>
                          <a:ea typeface=""/>
                          <a:cs typeface=""/>
                        </a:defRPr>
                      </a:lvl2pPr>
                      <a:lvl3pPr marL="914400" algn="l" defTabSz="914400" rtl="0" eaLnBrk="1" latinLnBrk="0" hangingPunct="1">
                        <a:defRPr sz="1800" kern="1200">
                          <a:solidFill>
                            <a:schemeClr val="dk1"/>
                          </a:solidFill>
                          <a:latin typeface="Gill Sans MT"/>
                          <a:ea typeface=""/>
                          <a:cs typeface=""/>
                        </a:defRPr>
                      </a:lvl3pPr>
                      <a:lvl4pPr marL="1371600" algn="l" defTabSz="914400" rtl="0" eaLnBrk="1" latinLnBrk="0" hangingPunct="1">
                        <a:defRPr sz="1800" kern="1200">
                          <a:solidFill>
                            <a:schemeClr val="dk1"/>
                          </a:solidFill>
                          <a:latin typeface="Gill Sans MT"/>
                          <a:ea typeface=""/>
                          <a:cs typeface=""/>
                        </a:defRPr>
                      </a:lvl4pPr>
                      <a:lvl5pPr marL="1828800" algn="l" defTabSz="914400" rtl="0" eaLnBrk="1" latinLnBrk="0" hangingPunct="1">
                        <a:defRPr sz="1800" kern="1200">
                          <a:solidFill>
                            <a:schemeClr val="dk1"/>
                          </a:solidFill>
                          <a:latin typeface="Gill Sans MT"/>
                          <a:ea typeface=""/>
                          <a:cs typeface=""/>
                        </a:defRPr>
                      </a:lvl5pPr>
                      <a:lvl6pPr marL="2286000" algn="l" defTabSz="914400" rtl="0" eaLnBrk="1" latinLnBrk="0" hangingPunct="1">
                        <a:defRPr sz="1800" kern="1200">
                          <a:solidFill>
                            <a:schemeClr val="dk1"/>
                          </a:solidFill>
                          <a:latin typeface="Gill Sans MT"/>
                          <a:ea typeface=""/>
                          <a:cs typeface=""/>
                        </a:defRPr>
                      </a:lvl6pPr>
                      <a:lvl7pPr marL="2743200" algn="l" defTabSz="914400" rtl="0" eaLnBrk="1" latinLnBrk="0" hangingPunct="1">
                        <a:defRPr sz="1800" kern="1200">
                          <a:solidFill>
                            <a:schemeClr val="dk1"/>
                          </a:solidFill>
                          <a:latin typeface="Gill Sans MT"/>
                          <a:ea typeface=""/>
                          <a:cs typeface=""/>
                        </a:defRPr>
                      </a:lvl7pPr>
                      <a:lvl8pPr marL="3200400" algn="l" defTabSz="914400" rtl="0" eaLnBrk="1" latinLnBrk="0" hangingPunct="1">
                        <a:defRPr sz="1800" kern="1200">
                          <a:solidFill>
                            <a:schemeClr val="dk1"/>
                          </a:solidFill>
                          <a:latin typeface="Gill Sans MT"/>
                          <a:ea typeface=""/>
                          <a:cs typeface=""/>
                        </a:defRPr>
                      </a:lvl8pPr>
                      <a:lvl9pPr marL="3657600" algn="l" defTabSz="914400" rtl="0" eaLnBrk="1" latinLnBrk="0" hangingPunct="1">
                        <a:defRPr sz="1800" kern="1200">
                          <a:solidFill>
                            <a:schemeClr val="dk1"/>
                          </a:solidFill>
                          <a:latin typeface="Gill Sans MT"/>
                          <a:ea typeface=""/>
                          <a:cs typeface=""/>
                        </a:defRPr>
                      </a:lvl9pPr>
                    </a:lstStyle>
                    <a:p>
                      <a:pPr algn="ctr"/>
                      <a:r>
                        <a:rPr lang="en-US" sz="2400" dirty="0">
                          <a:latin typeface="Century Gothic" panose="020B0502020202020204" pitchFamily="34" charset="0"/>
                        </a:rPr>
                        <a:t>Pass</a:t>
                      </a:r>
                      <a:endParaRPr lang="en-GB" sz="2400" dirty="0">
                        <a:latin typeface="Century Gothic" panose="020B0502020202020204" pitchFamily="34" charset="0"/>
                      </a:endParaRPr>
                    </a:p>
                  </a:txBody>
                  <a:tcPr anchor="ctr">
                    <a:solidFill>
                      <a:schemeClr val="accent5">
                        <a:lumMod val="90000"/>
                      </a:schemeClr>
                    </a:solidFill>
                  </a:tcPr>
                </a:tc>
                <a:tc>
                  <a:txBody>
                    <a:bodyPr/>
                    <a:lstStyle/>
                    <a:p>
                      <a:pPr marL="0" indent="0" algn="ctr" fontAlgn="ctr">
                        <a:buFont typeface="Arial" panose="020B0604020202020204" pitchFamily="34" charset="0"/>
                        <a:buNone/>
                      </a:pPr>
                      <a:r>
                        <a:rPr lang="en-US" sz="2800" b="1" i="0" u="none" strike="noStrike" dirty="0">
                          <a:solidFill>
                            <a:srgbClr val="7030A0"/>
                          </a:solidFill>
                          <a:effectLst/>
                          <a:latin typeface="Century Gothic"/>
                        </a:rPr>
                        <a:t>Identify…</a:t>
                      </a:r>
                    </a:p>
                    <a:p>
                      <a:pPr marL="571500" indent="-571500" algn="ctr" fontAlgn="ctr">
                        <a:buFont typeface="Arial" panose="020B0604020202020204" pitchFamily="34" charset="0"/>
                        <a:buChar char="•"/>
                      </a:pPr>
                      <a:r>
                        <a:rPr lang="en-US" sz="2400" b="1" i="0" u="none" strike="noStrike" dirty="0">
                          <a:solidFill>
                            <a:schemeClr val="tx1"/>
                          </a:solidFill>
                          <a:effectLst/>
                          <a:latin typeface="Century Gothic"/>
                        </a:rPr>
                        <a:t>The 3 different common basic injuries</a:t>
                      </a:r>
                    </a:p>
                    <a:p>
                      <a:pPr marL="0" indent="0" algn="ctr" fontAlgn="ctr">
                        <a:buFont typeface="Arial" panose="020B0604020202020204" pitchFamily="34" charset="0"/>
                        <a:buNone/>
                      </a:pPr>
                      <a:endParaRPr lang="en-US" sz="2400" b="1" i="0" u="none" strike="noStrike" dirty="0">
                        <a:solidFill>
                          <a:schemeClr val="tx1"/>
                        </a:solidFill>
                        <a:effectLst/>
                        <a:latin typeface="Century Gothic"/>
                      </a:endParaRPr>
                    </a:p>
                  </a:txBody>
                  <a:tcPr anchor="ctr">
                    <a:solidFill>
                      <a:srgbClr val="00FF00"/>
                    </a:solidFill>
                  </a:tcPr>
                </a:tc>
                <a:extLst>
                  <a:ext uri="{0D108BD9-81ED-4DB2-BD59-A6C34878D82A}">
                    <a16:rowId xmlns:a16="http://schemas.microsoft.com/office/drawing/2014/main" val="10001"/>
                  </a:ext>
                </a:extLst>
              </a:tr>
              <a:tr h="1467178">
                <a:tc>
                  <a:txBody>
                    <a:bodyPr/>
                    <a:lstStyle>
                      <a:lvl1pPr marL="0" algn="l" defTabSz="914400" rtl="0" eaLnBrk="1" latinLnBrk="0" hangingPunct="1">
                        <a:defRPr sz="1800" kern="1200">
                          <a:solidFill>
                            <a:schemeClr val="dk1"/>
                          </a:solidFill>
                          <a:latin typeface="Gill Sans MT"/>
                          <a:ea typeface=""/>
                          <a:cs typeface=""/>
                        </a:defRPr>
                      </a:lvl1pPr>
                      <a:lvl2pPr marL="457200" algn="l" defTabSz="914400" rtl="0" eaLnBrk="1" latinLnBrk="0" hangingPunct="1">
                        <a:defRPr sz="1800" kern="1200">
                          <a:solidFill>
                            <a:schemeClr val="dk1"/>
                          </a:solidFill>
                          <a:latin typeface="Gill Sans MT"/>
                          <a:ea typeface=""/>
                          <a:cs typeface=""/>
                        </a:defRPr>
                      </a:lvl2pPr>
                      <a:lvl3pPr marL="914400" algn="l" defTabSz="914400" rtl="0" eaLnBrk="1" latinLnBrk="0" hangingPunct="1">
                        <a:defRPr sz="1800" kern="1200">
                          <a:solidFill>
                            <a:schemeClr val="dk1"/>
                          </a:solidFill>
                          <a:latin typeface="Gill Sans MT"/>
                          <a:ea typeface=""/>
                          <a:cs typeface=""/>
                        </a:defRPr>
                      </a:lvl3pPr>
                      <a:lvl4pPr marL="1371600" algn="l" defTabSz="914400" rtl="0" eaLnBrk="1" latinLnBrk="0" hangingPunct="1">
                        <a:defRPr sz="1800" kern="1200">
                          <a:solidFill>
                            <a:schemeClr val="dk1"/>
                          </a:solidFill>
                          <a:latin typeface="Gill Sans MT"/>
                          <a:ea typeface=""/>
                          <a:cs typeface=""/>
                        </a:defRPr>
                      </a:lvl4pPr>
                      <a:lvl5pPr marL="1828800" algn="l" defTabSz="914400" rtl="0" eaLnBrk="1" latinLnBrk="0" hangingPunct="1">
                        <a:defRPr sz="1800" kern="1200">
                          <a:solidFill>
                            <a:schemeClr val="dk1"/>
                          </a:solidFill>
                          <a:latin typeface="Gill Sans MT"/>
                          <a:ea typeface=""/>
                          <a:cs typeface=""/>
                        </a:defRPr>
                      </a:lvl5pPr>
                      <a:lvl6pPr marL="2286000" algn="l" defTabSz="914400" rtl="0" eaLnBrk="1" latinLnBrk="0" hangingPunct="1">
                        <a:defRPr sz="1800" kern="1200">
                          <a:solidFill>
                            <a:schemeClr val="dk1"/>
                          </a:solidFill>
                          <a:latin typeface="Gill Sans MT"/>
                          <a:ea typeface=""/>
                          <a:cs typeface=""/>
                        </a:defRPr>
                      </a:lvl6pPr>
                      <a:lvl7pPr marL="2743200" algn="l" defTabSz="914400" rtl="0" eaLnBrk="1" latinLnBrk="0" hangingPunct="1">
                        <a:defRPr sz="1800" kern="1200">
                          <a:solidFill>
                            <a:schemeClr val="dk1"/>
                          </a:solidFill>
                          <a:latin typeface="Gill Sans MT"/>
                          <a:ea typeface=""/>
                          <a:cs typeface=""/>
                        </a:defRPr>
                      </a:lvl7pPr>
                      <a:lvl8pPr marL="3200400" algn="l" defTabSz="914400" rtl="0" eaLnBrk="1" latinLnBrk="0" hangingPunct="1">
                        <a:defRPr sz="1800" kern="1200">
                          <a:solidFill>
                            <a:schemeClr val="dk1"/>
                          </a:solidFill>
                          <a:latin typeface="Gill Sans MT"/>
                          <a:ea typeface=""/>
                          <a:cs typeface=""/>
                        </a:defRPr>
                      </a:lvl8pPr>
                      <a:lvl9pPr marL="3657600" algn="l" defTabSz="914400" rtl="0" eaLnBrk="1" latinLnBrk="0" hangingPunct="1">
                        <a:defRPr sz="1800" kern="1200">
                          <a:solidFill>
                            <a:schemeClr val="dk1"/>
                          </a:solidFill>
                          <a:latin typeface="Gill Sans MT"/>
                          <a:ea typeface=""/>
                          <a:cs typeface=""/>
                        </a:defRPr>
                      </a:lvl9pPr>
                    </a:lstStyle>
                    <a:p>
                      <a:pPr algn="ctr"/>
                      <a:r>
                        <a:rPr lang="en-US" sz="2400" dirty="0">
                          <a:latin typeface="Century Gothic" panose="020B0502020202020204" pitchFamily="34" charset="0"/>
                        </a:rPr>
                        <a:t>Merit</a:t>
                      </a:r>
                      <a:endParaRPr lang="en-GB" sz="2400" dirty="0">
                        <a:latin typeface="Century Gothic" panose="020B0502020202020204" pitchFamily="34" charset="0"/>
                      </a:endParaRPr>
                    </a:p>
                  </a:txBody>
                  <a:tcPr anchor="ctr">
                    <a:solidFill>
                      <a:schemeClr val="accent5">
                        <a:lumMod val="90000"/>
                      </a:schemeClr>
                    </a:solidFill>
                  </a:tcPr>
                </a:tc>
                <a:tc>
                  <a:txBody>
                    <a:bodyPr/>
                    <a:lstStyle/>
                    <a:p>
                      <a:pPr marL="0" indent="0" algn="ctr" fontAlgn="ctr">
                        <a:buFont typeface="Arial" panose="020B0604020202020204" pitchFamily="34" charset="0"/>
                        <a:buNone/>
                      </a:pPr>
                      <a:r>
                        <a:rPr lang="en-US" sz="2800" b="1" i="0" u="none" strike="noStrike" dirty="0">
                          <a:solidFill>
                            <a:srgbClr val="7030A0"/>
                          </a:solidFill>
                          <a:effectLst/>
                          <a:latin typeface="Century Gothic"/>
                        </a:rPr>
                        <a:t>Describe…</a:t>
                      </a:r>
                    </a:p>
                    <a:p>
                      <a:pPr marL="571500" indent="-571500" algn="ctr" fontAlgn="ctr">
                        <a:buFont typeface="Arial" panose="020B0604020202020204" pitchFamily="34" charset="0"/>
                        <a:buChar char="•"/>
                      </a:pPr>
                      <a:r>
                        <a:rPr lang="en-US" sz="2400" b="1" i="0" u="none" strike="noStrike" dirty="0">
                          <a:solidFill>
                            <a:schemeClr val="tx1"/>
                          </a:solidFill>
                          <a:effectLst/>
                          <a:latin typeface="Century Gothic"/>
                        </a:rPr>
                        <a:t>The 3 different common basic injuries</a:t>
                      </a:r>
                    </a:p>
                  </a:txBody>
                  <a:tcPr anchor="ctr">
                    <a:solidFill>
                      <a:srgbClr val="00FF00"/>
                    </a:solidFill>
                  </a:tcPr>
                </a:tc>
                <a:extLst>
                  <a:ext uri="{0D108BD9-81ED-4DB2-BD59-A6C34878D82A}">
                    <a16:rowId xmlns:a16="http://schemas.microsoft.com/office/drawing/2014/main" val="10002"/>
                  </a:ext>
                </a:extLst>
              </a:tr>
              <a:tr h="1904210">
                <a:tc>
                  <a:txBody>
                    <a:bodyPr/>
                    <a:lstStyle>
                      <a:lvl1pPr marL="0" algn="l" defTabSz="914400" rtl="0" eaLnBrk="1" latinLnBrk="0" hangingPunct="1">
                        <a:defRPr sz="1800" kern="1200">
                          <a:solidFill>
                            <a:schemeClr val="dk1"/>
                          </a:solidFill>
                          <a:latin typeface="Gill Sans MT"/>
                          <a:ea typeface=""/>
                          <a:cs typeface=""/>
                        </a:defRPr>
                      </a:lvl1pPr>
                      <a:lvl2pPr marL="457200" algn="l" defTabSz="914400" rtl="0" eaLnBrk="1" latinLnBrk="0" hangingPunct="1">
                        <a:defRPr sz="1800" kern="1200">
                          <a:solidFill>
                            <a:schemeClr val="dk1"/>
                          </a:solidFill>
                          <a:latin typeface="Gill Sans MT"/>
                          <a:ea typeface=""/>
                          <a:cs typeface=""/>
                        </a:defRPr>
                      </a:lvl2pPr>
                      <a:lvl3pPr marL="914400" algn="l" defTabSz="914400" rtl="0" eaLnBrk="1" latinLnBrk="0" hangingPunct="1">
                        <a:defRPr sz="1800" kern="1200">
                          <a:solidFill>
                            <a:schemeClr val="dk1"/>
                          </a:solidFill>
                          <a:latin typeface="Gill Sans MT"/>
                          <a:ea typeface=""/>
                          <a:cs typeface=""/>
                        </a:defRPr>
                      </a:lvl3pPr>
                      <a:lvl4pPr marL="1371600" algn="l" defTabSz="914400" rtl="0" eaLnBrk="1" latinLnBrk="0" hangingPunct="1">
                        <a:defRPr sz="1800" kern="1200">
                          <a:solidFill>
                            <a:schemeClr val="dk1"/>
                          </a:solidFill>
                          <a:latin typeface="Gill Sans MT"/>
                          <a:ea typeface=""/>
                          <a:cs typeface=""/>
                        </a:defRPr>
                      </a:lvl4pPr>
                      <a:lvl5pPr marL="1828800" algn="l" defTabSz="914400" rtl="0" eaLnBrk="1" latinLnBrk="0" hangingPunct="1">
                        <a:defRPr sz="1800" kern="1200">
                          <a:solidFill>
                            <a:schemeClr val="dk1"/>
                          </a:solidFill>
                          <a:latin typeface="Gill Sans MT"/>
                          <a:ea typeface=""/>
                          <a:cs typeface=""/>
                        </a:defRPr>
                      </a:lvl5pPr>
                      <a:lvl6pPr marL="2286000" algn="l" defTabSz="914400" rtl="0" eaLnBrk="1" latinLnBrk="0" hangingPunct="1">
                        <a:defRPr sz="1800" kern="1200">
                          <a:solidFill>
                            <a:schemeClr val="dk1"/>
                          </a:solidFill>
                          <a:latin typeface="Gill Sans MT"/>
                          <a:ea typeface=""/>
                          <a:cs typeface=""/>
                        </a:defRPr>
                      </a:lvl6pPr>
                      <a:lvl7pPr marL="2743200" algn="l" defTabSz="914400" rtl="0" eaLnBrk="1" latinLnBrk="0" hangingPunct="1">
                        <a:defRPr sz="1800" kern="1200">
                          <a:solidFill>
                            <a:schemeClr val="dk1"/>
                          </a:solidFill>
                          <a:latin typeface="Gill Sans MT"/>
                          <a:ea typeface=""/>
                          <a:cs typeface=""/>
                        </a:defRPr>
                      </a:lvl7pPr>
                      <a:lvl8pPr marL="3200400" algn="l" defTabSz="914400" rtl="0" eaLnBrk="1" latinLnBrk="0" hangingPunct="1">
                        <a:defRPr sz="1800" kern="1200">
                          <a:solidFill>
                            <a:schemeClr val="dk1"/>
                          </a:solidFill>
                          <a:latin typeface="Gill Sans MT"/>
                          <a:ea typeface=""/>
                          <a:cs typeface=""/>
                        </a:defRPr>
                      </a:lvl8pPr>
                      <a:lvl9pPr marL="3657600" algn="l" defTabSz="914400" rtl="0" eaLnBrk="1" latinLnBrk="0" hangingPunct="1">
                        <a:defRPr sz="1800" kern="1200">
                          <a:solidFill>
                            <a:schemeClr val="dk1"/>
                          </a:solidFill>
                          <a:latin typeface="Gill Sans MT"/>
                          <a:ea typeface=""/>
                          <a:cs typeface=""/>
                        </a:defRPr>
                      </a:lvl9pPr>
                    </a:lstStyle>
                    <a:p>
                      <a:pPr algn="ctr"/>
                      <a:r>
                        <a:rPr lang="en-US" sz="2400" dirty="0">
                          <a:latin typeface="Century Gothic" panose="020B0502020202020204" pitchFamily="34" charset="0"/>
                        </a:rPr>
                        <a:t>Distinction</a:t>
                      </a:r>
                      <a:endParaRPr lang="en-GB" sz="2400" dirty="0">
                        <a:latin typeface="Century Gothic" panose="020B0502020202020204" pitchFamily="34" charset="0"/>
                      </a:endParaRPr>
                    </a:p>
                  </a:txBody>
                  <a:tcPr anchor="ctr">
                    <a:solidFill>
                      <a:schemeClr val="accent5">
                        <a:lumMod val="90000"/>
                      </a:schemeClr>
                    </a:solidFill>
                  </a:tcPr>
                </a:tc>
                <a:tc>
                  <a:txBody>
                    <a:bodyPr/>
                    <a:lstStyle/>
                    <a:p>
                      <a:pPr marL="0" indent="0" algn="ctr" fontAlgn="ctr">
                        <a:buFont typeface="Arial" panose="020B0604020202020204" pitchFamily="34" charset="0"/>
                        <a:buNone/>
                      </a:pPr>
                      <a:r>
                        <a:rPr lang="en-US" sz="2800" b="1" i="0" u="none" strike="noStrike" dirty="0">
                          <a:solidFill>
                            <a:srgbClr val="7030A0"/>
                          </a:solidFill>
                          <a:effectLst/>
                          <a:latin typeface="Century Gothic"/>
                        </a:rPr>
                        <a:t>Explain…</a:t>
                      </a:r>
                    </a:p>
                    <a:p>
                      <a:pPr marL="571500" marR="0" lvl="0" indent="-571500" algn="ctr"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000000"/>
                          </a:solidFill>
                          <a:effectLst/>
                          <a:uLnTx/>
                          <a:uFillTx/>
                          <a:latin typeface="Century Gothic"/>
                          <a:ea typeface="+mn-ea"/>
                          <a:cs typeface="+mn-cs"/>
                        </a:rPr>
                        <a:t>The symptoms of the 3 different common basic injuries within a particular sport</a:t>
                      </a:r>
                    </a:p>
                    <a:p>
                      <a:pPr marL="0" indent="0" algn="ctr" fontAlgn="ctr">
                        <a:buFont typeface="Arial" panose="020B0604020202020204" pitchFamily="34" charset="0"/>
                        <a:buNone/>
                      </a:pPr>
                      <a:endParaRPr lang="en-US" sz="2400" b="1" i="0" u="none" strike="noStrike" dirty="0">
                        <a:solidFill>
                          <a:srgbClr val="7030A0"/>
                        </a:solidFill>
                        <a:effectLst/>
                        <a:latin typeface="Century Gothic"/>
                      </a:endParaRPr>
                    </a:p>
                  </a:txBody>
                  <a:tcPr anchor="ctr">
                    <a:solidFill>
                      <a:srgbClr val="FFFF00"/>
                    </a:solidFill>
                  </a:tcPr>
                </a:tc>
                <a:extLst>
                  <a:ext uri="{0D108BD9-81ED-4DB2-BD59-A6C34878D82A}">
                    <a16:rowId xmlns:a16="http://schemas.microsoft.com/office/drawing/2014/main" val="10003"/>
                  </a:ext>
                </a:extLst>
              </a:tr>
            </a:tbl>
          </a:graphicData>
        </a:graphic>
      </p:graphicFrame>
      <p:sp>
        <p:nvSpPr>
          <p:cNvPr id="2" name="Title 1"/>
          <p:cNvSpPr>
            <a:spLocks noGrp="1"/>
          </p:cNvSpPr>
          <p:nvPr>
            <p:ph type="title"/>
          </p:nvPr>
        </p:nvSpPr>
        <p:spPr>
          <a:xfrm>
            <a:off x="-13265" y="15375"/>
            <a:ext cx="9144000" cy="1196752"/>
          </a:xfrm>
          <a:solidFill>
            <a:srgbClr val="FFC000"/>
          </a:solidFill>
        </p:spPr>
        <p:style>
          <a:lnRef idx="2">
            <a:schemeClr val="dk1"/>
          </a:lnRef>
          <a:fillRef idx="1">
            <a:schemeClr val="lt1"/>
          </a:fillRef>
          <a:effectRef idx="0">
            <a:schemeClr val="dk1"/>
          </a:effectRef>
          <a:fontRef idx="minor">
            <a:schemeClr val="dk1"/>
          </a:fontRef>
        </p:style>
        <p:txBody>
          <a:bodyPr/>
          <a:lstStyle/>
          <a:p>
            <a:r>
              <a:rPr lang="en-GB" sz="3200" b="1" dirty="0">
                <a:latin typeface="Century Gothic" panose="020B0502020202020204" pitchFamily="34" charset="0"/>
              </a:rPr>
              <a:t>Learning Intent</a:t>
            </a:r>
            <a:r>
              <a:rPr lang="en-GB" sz="3200" dirty="0">
                <a:latin typeface="Century Gothic" panose="020B0502020202020204" pitchFamily="34" charset="0"/>
              </a:rPr>
              <a:t>: </a:t>
            </a:r>
            <a:br>
              <a:rPr lang="en-GB" sz="3200" dirty="0">
                <a:latin typeface="Century Gothic" panose="020B0502020202020204" pitchFamily="34" charset="0"/>
              </a:rPr>
            </a:br>
            <a:r>
              <a:rPr lang="en-GB" sz="3200" dirty="0">
                <a:latin typeface="Century Gothic" panose="020B0502020202020204" pitchFamily="34" charset="0"/>
              </a:rPr>
              <a:t>Basic Common Injuries</a:t>
            </a:r>
            <a:endParaRPr lang="en-GB" sz="3200" b="1" dirty="0">
              <a:latin typeface="Century Gothic" panose="020B0502020202020204" pitchFamily="34" charset="0"/>
            </a:endParaRPr>
          </a:p>
        </p:txBody>
      </p:sp>
    </p:spTree>
    <p:extLst>
      <p:ext uri="{BB962C8B-B14F-4D97-AF65-F5344CB8AC3E}">
        <p14:creationId xmlns:p14="http://schemas.microsoft.com/office/powerpoint/2010/main" val="3731295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1317914"/>
          </a:xfrm>
          <a:solidFill>
            <a:srgbClr val="FFC000"/>
          </a:solidFill>
        </p:spPr>
        <p:style>
          <a:lnRef idx="2">
            <a:schemeClr val="dk1"/>
          </a:lnRef>
          <a:fillRef idx="1">
            <a:schemeClr val="lt1"/>
          </a:fillRef>
          <a:effectRef idx="0">
            <a:schemeClr val="dk1"/>
          </a:effectRef>
          <a:fontRef idx="minor">
            <a:schemeClr val="dk1"/>
          </a:fontRef>
        </p:style>
        <p:txBody>
          <a:bodyPr/>
          <a:lstStyle/>
          <a:p>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 Common Sporting Injuries	</a:t>
            </a:r>
            <a:endParaRPr lang="en-GB" dirty="0">
              <a:latin typeface="Century Gothic" panose="020B0502020202020204" pitchFamily="34" charset="0"/>
            </a:endParaRPr>
          </a:p>
        </p:txBody>
      </p:sp>
      <p:pic>
        <p:nvPicPr>
          <p:cNvPr id="2" name="Picture 1">
            <a:extLst>
              <a:ext uri="{FF2B5EF4-FFF2-40B4-BE49-F238E27FC236}">
                <a16:creationId xmlns:a16="http://schemas.microsoft.com/office/drawing/2014/main" id="{FDA1DE0C-B812-48F9-B2C4-1E439DB8677B}"/>
              </a:ext>
            </a:extLst>
          </p:cNvPr>
          <p:cNvPicPr>
            <a:picLocks noChangeAspect="1"/>
          </p:cNvPicPr>
          <p:nvPr/>
        </p:nvPicPr>
        <p:blipFill rotWithShape="1">
          <a:blip r:embed="rId3"/>
          <a:srcRect l="9838" t="21987" r="23226" b="37394"/>
          <a:stretch/>
        </p:blipFill>
        <p:spPr>
          <a:xfrm>
            <a:off x="245313" y="2204864"/>
            <a:ext cx="8653374" cy="2952329"/>
          </a:xfrm>
          <a:prstGeom prst="rect">
            <a:avLst/>
          </a:prstGeom>
        </p:spPr>
      </p:pic>
    </p:spTree>
    <p:extLst>
      <p:ext uri="{BB962C8B-B14F-4D97-AF65-F5344CB8AC3E}">
        <p14:creationId xmlns:p14="http://schemas.microsoft.com/office/powerpoint/2010/main" val="187038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p:cNvGraphicFramePr>
          <p:nvPr>
            <p:extLst>
              <p:ext uri="{D42A27DB-BD31-4B8C-83A1-F6EECF244321}">
                <p14:modId xmlns:p14="http://schemas.microsoft.com/office/powerpoint/2010/main" val="1827650388"/>
              </p:ext>
            </p:extLst>
          </p:nvPr>
        </p:nvGraphicFramePr>
        <p:xfrm>
          <a:off x="0" y="1175116"/>
          <a:ext cx="9144000" cy="5566251"/>
        </p:xfrm>
        <a:graphic>
          <a:graphicData uri="http://schemas.openxmlformats.org/drawingml/2006/table">
            <a:tbl>
              <a:tblPr firstRow="1" bandRow="1">
                <a:tableStyleId>{5940675A-B579-460E-94D1-54222C63F5DA}</a:tableStyleId>
              </a:tblPr>
              <a:tblGrid>
                <a:gridCol w="1979712">
                  <a:extLst>
                    <a:ext uri="{9D8B030D-6E8A-4147-A177-3AD203B41FA5}">
                      <a16:colId xmlns:a16="http://schemas.microsoft.com/office/drawing/2014/main" val="20000"/>
                    </a:ext>
                  </a:extLst>
                </a:gridCol>
                <a:gridCol w="7164288">
                  <a:extLst>
                    <a:ext uri="{9D8B030D-6E8A-4147-A177-3AD203B41FA5}">
                      <a16:colId xmlns:a16="http://schemas.microsoft.com/office/drawing/2014/main" val="20001"/>
                    </a:ext>
                  </a:extLst>
                </a:gridCol>
              </a:tblGrid>
              <a:tr h="866393">
                <a:tc>
                  <a:txBody>
                    <a:bodyPr/>
                    <a:lstStyle>
                      <a:lvl1pPr marL="0" algn="l" defTabSz="914400" rtl="0" eaLnBrk="1" latinLnBrk="0" hangingPunct="1">
                        <a:defRPr sz="1800" b="1" kern="1200">
                          <a:solidFill>
                            <a:schemeClr val="lt1"/>
                          </a:solidFill>
                          <a:latin typeface="Gill Sans MT"/>
                          <a:ea typeface=""/>
                          <a:cs typeface=""/>
                        </a:defRPr>
                      </a:lvl1pPr>
                      <a:lvl2pPr marL="457200" algn="l" defTabSz="914400" rtl="0" eaLnBrk="1" latinLnBrk="0" hangingPunct="1">
                        <a:defRPr sz="1800" b="1" kern="1200">
                          <a:solidFill>
                            <a:schemeClr val="lt1"/>
                          </a:solidFill>
                          <a:latin typeface="Gill Sans MT"/>
                          <a:ea typeface=""/>
                          <a:cs typeface=""/>
                        </a:defRPr>
                      </a:lvl2pPr>
                      <a:lvl3pPr marL="914400" algn="l" defTabSz="914400" rtl="0" eaLnBrk="1" latinLnBrk="0" hangingPunct="1">
                        <a:defRPr sz="1800" b="1" kern="1200">
                          <a:solidFill>
                            <a:schemeClr val="lt1"/>
                          </a:solidFill>
                          <a:latin typeface="Gill Sans MT"/>
                          <a:ea typeface=""/>
                          <a:cs typeface=""/>
                        </a:defRPr>
                      </a:lvl3pPr>
                      <a:lvl4pPr marL="1371600" algn="l" defTabSz="914400" rtl="0" eaLnBrk="1" latinLnBrk="0" hangingPunct="1">
                        <a:defRPr sz="1800" b="1" kern="1200">
                          <a:solidFill>
                            <a:schemeClr val="lt1"/>
                          </a:solidFill>
                          <a:latin typeface="Gill Sans MT"/>
                          <a:ea typeface=""/>
                          <a:cs typeface=""/>
                        </a:defRPr>
                      </a:lvl4pPr>
                      <a:lvl5pPr marL="1828800" algn="l" defTabSz="914400" rtl="0" eaLnBrk="1" latinLnBrk="0" hangingPunct="1">
                        <a:defRPr sz="1800" b="1" kern="1200">
                          <a:solidFill>
                            <a:schemeClr val="lt1"/>
                          </a:solidFill>
                          <a:latin typeface="Gill Sans MT"/>
                          <a:ea typeface=""/>
                          <a:cs typeface=""/>
                        </a:defRPr>
                      </a:lvl5pPr>
                      <a:lvl6pPr marL="2286000" algn="l" defTabSz="914400" rtl="0" eaLnBrk="1" latinLnBrk="0" hangingPunct="1">
                        <a:defRPr sz="1800" b="1" kern="1200">
                          <a:solidFill>
                            <a:schemeClr val="lt1"/>
                          </a:solidFill>
                          <a:latin typeface="Gill Sans MT"/>
                          <a:ea typeface=""/>
                          <a:cs typeface=""/>
                        </a:defRPr>
                      </a:lvl6pPr>
                      <a:lvl7pPr marL="2743200" algn="l" defTabSz="914400" rtl="0" eaLnBrk="1" latinLnBrk="0" hangingPunct="1">
                        <a:defRPr sz="1800" b="1" kern="1200">
                          <a:solidFill>
                            <a:schemeClr val="lt1"/>
                          </a:solidFill>
                          <a:latin typeface="Gill Sans MT"/>
                          <a:ea typeface=""/>
                          <a:cs typeface=""/>
                        </a:defRPr>
                      </a:lvl7pPr>
                      <a:lvl8pPr marL="3200400" algn="l" defTabSz="914400" rtl="0" eaLnBrk="1" latinLnBrk="0" hangingPunct="1">
                        <a:defRPr sz="1800" b="1" kern="1200">
                          <a:solidFill>
                            <a:schemeClr val="lt1"/>
                          </a:solidFill>
                          <a:latin typeface="Gill Sans MT"/>
                          <a:ea typeface=""/>
                          <a:cs typeface=""/>
                        </a:defRPr>
                      </a:lvl8pPr>
                      <a:lvl9pPr marL="3657600" algn="l" defTabSz="914400" rtl="0" eaLnBrk="1" latinLnBrk="0" hangingPunct="1">
                        <a:defRPr sz="1800" b="1" kern="1200">
                          <a:solidFill>
                            <a:schemeClr val="lt1"/>
                          </a:solidFill>
                          <a:latin typeface="Gill Sans MT"/>
                          <a:ea typeface=""/>
                          <a:cs typeface=""/>
                        </a:defRPr>
                      </a:lvl9pPr>
                    </a:lstStyle>
                    <a:p>
                      <a:pPr algn="ctr"/>
                      <a:r>
                        <a:rPr lang="en-GB" sz="2400" dirty="0">
                          <a:solidFill>
                            <a:schemeClr val="tx1"/>
                          </a:solidFill>
                          <a:latin typeface="Century Gothic" panose="020B0502020202020204" pitchFamily="34" charset="0"/>
                        </a:rPr>
                        <a:t>Grade</a:t>
                      </a:r>
                    </a:p>
                  </a:txBody>
                  <a:tcPr anchor="ctr">
                    <a:solidFill>
                      <a:schemeClr val="accent5">
                        <a:lumMod val="90000"/>
                      </a:schemeClr>
                    </a:solidFill>
                  </a:tcPr>
                </a:tc>
                <a:tc>
                  <a:txBody>
                    <a:bodyPr/>
                    <a:lstStyle>
                      <a:lvl1pPr marL="0" algn="l" defTabSz="914400" rtl="0" eaLnBrk="1" latinLnBrk="0" hangingPunct="1">
                        <a:defRPr sz="1800" b="1" kern="1200">
                          <a:solidFill>
                            <a:schemeClr val="lt1"/>
                          </a:solidFill>
                          <a:latin typeface="Gill Sans MT"/>
                          <a:ea typeface=""/>
                          <a:cs typeface=""/>
                        </a:defRPr>
                      </a:lvl1pPr>
                      <a:lvl2pPr marL="457200" algn="l" defTabSz="914400" rtl="0" eaLnBrk="1" latinLnBrk="0" hangingPunct="1">
                        <a:defRPr sz="1800" b="1" kern="1200">
                          <a:solidFill>
                            <a:schemeClr val="lt1"/>
                          </a:solidFill>
                          <a:latin typeface="Gill Sans MT"/>
                          <a:ea typeface=""/>
                          <a:cs typeface=""/>
                        </a:defRPr>
                      </a:lvl2pPr>
                      <a:lvl3pPr marL="914400" algn="l" defTabSz="914400" rtl="0" eaLnBrk="1" latinLnBrk="0" hangingPunct="1">
                        <a:defRPr sz="1800" b="1" kern="1200">
                          <a:solidFill>
                            <a:schemeClr val="lt1"/>
                          </a:solidFill>
                          <a:latin typeface="Gill Sans MT"/>
                          <a:ea typeface=""/>
                          <a:cs typeface=""/>
                        </a:defRPr>
                      </a:lvl3pPr>
                      <a:lvl4pPr marL="1371600" algn="l" defTabSz="914400" rtl="0" eaLnBrk="1" latinLnBrk="0" hangingPunct="1">
                        <a:defRPr sz="1800" b="1" kern="1200">
                          <a:solidFill>
                            <a:schemeClr val="lt1"/>
                          </a:solidFill>
                          <a:latin typeface="Gill Sans MT"/>
                          <a:ea typeface=""/>
                          <a:cs typeface=""/>
                        </a:defRPr>
                      </a:lvl4pPr>
                      <a:lvl5pPr marL="1828800" algn="l" defTabSz="914400" rtl="0" eaLnBrk="1" latinLnBrk="0" hangingPunct="1">
                        <a:defRPr sz="1800" b="1" kern="1200">
                          <a:solidFill>
                            <a:schemeClr val="lt1"/>
                          </a:solidFill>
                          <a:latin typeface="Gill Sans MT"/>
                          <a:ea typeface=""/>
                          <a:cs typeface=""/>
                        </a:defRPr>
                      </a:lvl5pPr>
                      <a:lvl6pPr marL="2286000" algn="l" defTabSz="914400" rtl="0" eaLnBrk="1" latinLnBrk="0" hangingPunct="1">
                        <a:defRPr sz="1800" b="1" kern="1200">
                          <a:solidFill>
                            <a:schemeClr val="lt1"/>
                          </a:solidFill>
                          <a:latin typeface="Gill Sans MT"/>
                          <a:ea typeface=""/>
                          <a:cs typeface=""/>
                        </a:defRPr>
                      </a:lvl6pPr>
                      <a:lvl7pPr marL="2743200" algn="l" defTabSz="914400" rtl="0" eaLnBrk="1" latinLnBrk="0" hangingPunct="1">
                        <a:defRPr sz="1800" b="1" kern="1200">
                          <a:solidFill>
                            <a:schemeClr val="lt1"/>
                          </a:solidFill>
                          <a:latin typeface="Gill Sans MT"/>
                          <a:ea typeface=""/>
                          <a:cs typeface=""/>
                        </a:defRPr>
                      </a:lvl7pPr>
                      <a:lvl8pPr marL="3200400" algn="l" defTabSz="914400" rtl="0" eaLnBrk="1" latinLnBrk="0" hangingPunct="1">
                        <a:defRPr sz="1800" b="1" kern="1200">
                          <a:solidFill>
                            <a:schemeClr val="lt1"/>
                          </a:solidFill>
                          <a:latin typeface="Gill Sans MT"/>
                          <a:ea typeface=""/>
                          <a:cs typeface=""/>
                        </a:defRPr>
                      </a:lvl8pPr>
                      <a:lvl9pPr marL="3657600" algn="l" defTabSz="914400" rtl="0" eaLnBrk="1" latinLnBrk="0" hangingPunct="1">
                        <a:defRPr sz="1800" b="1" kern="1200">
                          <a:solidFill>
                            <a:schemeClr val="lt1"/>
                          </a:solidFill>
                          <a:latin typeface="Gill Sans MT"/>
                          <a:ea typeface=""/>
                          <a:cs typeface=""/>
                        </a:defRPr>
                      </a:lvl9pPr>
                    </a:lstStyle>
                    <a:p>
                      <a:pPr algn="ctr"/>
                      <a:r>
                        <a:rPr lang="en-GB" sz="2400" dirty="0">
                          <a:solidFill>
                            <a:schemeClr val="tx1"/>
                          </a:solidFill>
                          <a:latin typeface="Century Gothic" panose="020B0502020202020204" pitchFamily="34" charset="0"/>
                        </a:rPr>
                        <a:t>Success criteria</a:t>
                      </a:r>
                      <a:r>
                        <a:rPr lang="en-GB" sz="2400" b="0" baseline="0" dirty="0">
                          <a:solidFill>
                            <a:schemeClr val="tx1"/>
                          </a:solidFill>
                          <a:latin typeface="Century Gothic" panose="020B0502020202020204" pitchFamily="34" charset="0"/>
                        </a:rPr>
                        <a:t>…</a:t>
                      </a:r>
                      <a:endParaRPr lang="en-GB" sz="2400" dirty="0">
                        <a:solidFill>
                          <a:schemeClr val="tx1"/>
                        </a:solidFill>
                        <a:latin typeface="Century Gothic" panose="020B0502020202020204" pitchFamily="34" charset="0"/>
                      </a:endParaRPr>
                    </a:p>
                  </a:txBody>
                  <a:tcPr anchor="ctr">
                    <a:solidFill>
                      <a:srgbClr val="DBA9F9"/>
                    </a:solidFill>
                  </a:tcPr>
                </a:tc>
                <a:extLst>
                  <a:ext uri="{0D108BD9-81ED-4DB2-BD59-A6C34878D82A}">
                    <a16:rowId xmlns:a16="http://schemas.microsoft.com/office/drawing/2014/main" val="10000"/>
                  </a:ext>
                </a:extLst>
              </a:tr>
              <a:tr h="1328470">
                <a:tc>
                  <a:txBody>
                    <a:bodyPr/>
                    <a:lstStyle>
                      <a:lvl1pPr marL="0" algn="l" defTabSz="914400" rtl="0" eaLnBrk="1" latinLnBrk="0" hangingPunct="1">
                        <a:defRPr sz="1800" kern="1200">
                          <a:solidFill>
                            <a:schemeClr val="dk1"/>
                          </a:solidFill>
                          <a:latin typeface="Gill Sans MT"/>
                          <a:ea typeface=""/>
                          <a:cs typeface=""/>
                        </a:defRPr>
                      </a:lvl1pPr>
                      <a:lvl2pPr marL="457200" algn="l" defTabSz="914400" rtl="0" eaLnBrk="1" latinLnBrk="0" hangingPunct="1">
                        <a:defRPr sz="1800" kern="1200">
                          <a:solidFill>
                            <a:schemeClr val="dk1"/>
                          </a:solidFill>
                          <a:latin typeface="Gill Sans MT"/>
                          <a:ea typeface=""/>
                          <a:cs typeface=""/>
                        </a:defRPr>
                      </a:lvl2pPr>
                      <a:lvl3pPr marL="914400" algn="l" defTabSz="914400" rtl="0" eaLnBrk="1" latinLnBrk="0" hangingPunct="1">
                        <a:defRPr sz="1800" kern="1200">
                          <a:solidFill>
                            <a:schemeClr val="dk1"/>
                          </a:solidFill>
                          <a:latin typeface="Gill Sans MT"/>
                          <a:ea typeface=""/>
                          <a:cs typeface=""/>
                        </a:defRPr>
                      </a:lvl3pPr>
                      <a:lvl4pPr marL="1371600" algn="l" defTabSz="914400" rtl="0" eaLnBrk="1" latinLnBrk="0" hangingPunct="1">
                        <a:defRPr sz="1800" kern="1200">
                          <a:solidFill>
                            <a:schemeClr val="dk1"/>
                          </a:solidFill>
                          <a:latin typeface="Gill Sans MT"/>
                          <a:ea typeface=""/>
                          <a:cs typeface=""/>
                        </a:defRPr>
                      </a:lvl4pPr>
                      <a:lvl5pPr marL="1828800" algn="l" defTabSz="914400" rtl="0" eaLnBrk="1" latinLnBrk="0" hangingPunct="1">
                        <a:defRPr sz="1800" kern="1200">
                          <a:solidFill>
                            <a:schemeClr val="dk1"/>
                          </a:solidFill>
                          <a:latin typeface="Gill Sans MT"/>
                          <a:ea typeface=""/>
                          <a:cs typeface=""/>
                        </a:defRPr>
                      </a:lvl5pPr>
                      <a:lvl6pPr marL="2286000" algn="l" defTabSz="914400" rtl="0" eaLnBrk="1" latinLnBrk="0" hangingPunct="1">
                        <a:defRPr sz="1800" kern="1200">
                          <a:solidFill>
                            <a:schemeClr val="dk1"/>
                          </a:solidFill>
                          <a:latin typeface="Gill Sans MT"/>
                          <a:ea typeface=""/>
                          <a:cs typeface=""/>
                        </a:defRPr>
                      </a:lvl6pPr>
                      <a:lvl7pPr marL="2743200" algn="l" defTabSz="914400" rtl="0" eaLnBrk="1" latinLnBrk="0" hangingPunct="1">
                        <a:defRPr sz="1800" kern="1200">
                          <a:solidFill>
                            <a:schemeClr val="dk1"/>
                          </a:solidFill>
                          <a:latin typeface="Gill Sans MT"/>
                          <a:ea typeface=""/>
                          <a:cs typeface=""/>
                        </a:defRPr>
                      </a:lvl7pPr>
                      <a:lvl8pPr marL="3200400" algn="l" defTabSz="914400" rtl="0" eaLnBrk="1" latinLnBrk="0" hangingPunct="1">
                        <a:defRPr sz="1800" kern="1200">
                          <a:solidFill>
                            <a:schemeClr val="dk1"/>
                          </a:solidFill>
                          <a:latin typeface="Gill Sans MT"/>
                          <a:ea typeface=""/>
                          <a:cs typeface=""/>
                        </a:defRPr>
                      </a:lvl8pPr>
                      <a:lvl9pPr marL="3657600" algn="l" defTabSz="914400" rtl="0" eaLnBrk="1" latinLnBrk="0" hangingPunct="1">
                        <a:defRPr sz="1800" kern="1200">
                          <a:solidFill>
                            <a:schemeClr val="dk1"/>
                          </a:solidFill>
                          <a:latin typeface="Gill Sans MT"/>
                          <a:ea typeface=""/>
                          <a:cs typeface=""/>
                        </a:defRPr>
                      </a:lvl9pPr>
                    </a:lstStyle>
                    <a:p>
                      <a:pPr algn="ctr"/>
                      <a:r>
                        <a:rPr lang="en-US" sz="2400" dirty="0">
                          <a:latin typeface="Century Gothic" panose="020B0502020202020204" pitchFamily="34" charset="0"/>
                        </a:rPr>
                        <a:t>Pass</a:t>
                      </a:r>
                      <a:endParaRPr lang="en-GB" sz="2400" dirty="0">
                        <a:latin typeface="Century Gothic" panose="020B0502020202020204" pitchFamily="34" charset="0"/>
                      </a:endParaRPr>
                    </a:p>
                  </a:txBody>
                  <a:tcPr anchor="ctr">
                    <a:solidFill>
                      <a:schemeClr val="accent5">
                        <a:lumMod val="90000"/>
                      </a:schemeClr>
                    </a:solidFill>
                  </a:tcPr>
                </a:tc>
                <a:tc>
                  <a:txBody>
                    <a:bodyPr/>
                    <a:lstStyle/>
                    <a:p>
                      <a:pPr marL="0" indent="0" algn="ctr" fontAlgn="ctr">
                        <a:buFont typeface="Arial" panose="020B0604020202020204" pitchFamily="34" charset="0"/>
                        <a:buNone/>
                      </a:pPr>
                      <a:r>
                        <a:rPr lang="en-US" sz="2800" b="1" i="0" u="none" strike="noStrike">
                          <a:solidFill>
                            <a:srgbClr val="7030A0"/>
                          </a:solidFill>
                          <a:effectLst/>
                          <a:latin typeface="Century Gothic"/>
                        </a:rPr>
                        <a:t>Identify…</a:t>
                      </a:r>
                      <a:endParaRPr lang="en-US" sz="2800" b="1" i="0" u="none" strike="noStrike" dirty="0">
                        <a:solidFill>
                          <a:srgbClr val="7030A0"/>
                        </a:solidFill>
                        <a:effectLst/>
                        <a:latin typeface="Century Gothic"/>
                      </a:endParaRPr>
                    </a:p>
                    <a:p>
                      <a:pPr marL="571500" indent="-571500" algn="ctr" fontAlgn="ctr">
                        <a:buFont typeface="Arial" panose="020B0604020202020204" pitchFamily="34" charset="0"/>
                        <a:buChar char="•"/>
                      </a:pPr>
                      <a:r>
                        <a:rPr lang="en-US" sz="2400" b="1" i="0" u="none" strike="noStrike" dirty="0">
                          <a:solidFill>
                            <a:schemeClr val="tx1"/>
                          </a:solidFill>
                          <a:effectLst/>
                          <a:latin typeface="Century Gothic"/>
                        </a:rPr>
                        <a:t>The 3 different common basic injuries</a:t>
                      </a:r>
                    </a:p>
                    <a:p>
                      <a:pPr marL="0" indent="0" algn="ctr" fontAlgn="ctr">
                        <a:buFont typeface="Arial" panose="020B0604020202020204" pitchFamily="34" charset="0"/>
                        <a:buNone/>
                      </a:pPr>
                      <a:endParaRPr lang="en-US" sz="2400" b="1" i="0" u="none" strike="noStrike" dirty="0">
                        <a:solidFill>
                          <a:schemeClr val="tx1"/>
                        </a:solidFill>
                        <a:effectLst/>
                        <a:latin typeface="Century Gothic"/>
                      </a:endParaRPr>
                    </a:p>
                  </a:txBody>
                  <a:tcPr anchor="ctr">
                    <a:solidFill>
                      <a:srgbClr val="00FF00"/>
                    </a:solidFill>
                  </a:tcPr>
                </a:tc>
                <a:extLst>
                  <a:ext uri="{0D108BD9-81ED-4DB2-BD59-A6C34878D82A}">
                    <a16:rowId xmlns:a16="http://schemas.microsoft.com/office/drawing/2014/main" val="10001"/>
                  </a:ext>
                </a:extLst>
              </a:tr>
              <a:tr h="1467178">
                <a:tc>
                  <a:txBody>
                    <a:bodyPr/>
                    <a:lstStyle>
                      <a:lvl1pPr marL="0" algn="l" defTabSz="914400" rtl="0" eaLnBrk="1" latinLnBrk="0" hangingPunct="1">
                        <a:defRPr sz="1800" kern="1200">
                          <a:solidFill>
                            <a:schemeClr val="dk1"/>
                          </a:solidFill>
                          <a:latin typeface="Gill Sans MT"/>
                          <a:ea typeface=""/>
                          <a:cs typeface=""/>
                        </a:defRPr>
                      </a:lvl1pPr>
                      <a:lvl2pPr marL="457200" algn="l" defTabSz="914400" rtl="0" eaLnBrk="1" latinLnBrk="0" hangingPunct="1">
                        <a:defRPr sz="1800" kern="1200">
                          <a:solidFill>
                            <a:schemeClr val="dk1"/>
                          </a:solidFill>
                          <a:latin typeface="Gill Sans MT"/>
                          <a:ea typeface=""/>
                          <a:cs typeface=""/>
                        </a:defRPr>
                      </a:lvl2pPr>
                      <a:lvl3pPr marL="914400" algn="l" defTabSz="914400" rtl="0" eaLnBrk="1" latinLnBrk="0" hangingPunct="1">
                        <a:defRPr sz="1800" kern="1200">
                          <a:solidFill>
                            <a:schemeClr val="dk1"/>
                          </a:solidFill>
                          <a:latin typeface="Gill Sans MT"/>
                          <a:ea typeface=""/>
                          <a:cs typeface=""/>
                        </a:defRPr>
                      </a:lvl3pPr>
                      <a:lvl4pPr marL="1371600" algn="l" defTabSz="914400" rtl="0" eaLnBrk="1" latinLnBrk="0" hangingPunct="1">
                        <a:defRPr sz="1800" kern="1200">
                          <a:solidFill>
                            <a:schemeClr val="dk1"/>
                          </a:solidFill>
                          <a:latin typeface="Gill Sans MT"/>
                          <a:ea typeface=""/>
                          <a:cs typeface=""/>
                        </a:defRPr>
                      </a:lvl4pPr>
                      <a:lvl5pPr marL="1828800" algn="l" defTabSz="914400" rtl="0" eaLnBrk="1" latinLnBrk="0" hangingPunct="1">
                        <a:defRPr sz="1800" kern="1200">
                          <a:solidFill>
                            <a:schemeClr val="dk1"/>
                          </a:solidFill>
                          <a:latin typeface="Gill Sans MT"/>
                          <a:ea typeface=""/>
                          <a:cs typeface=""/>
                        </a:defRPr>
                      </a:lvl5pPr>
                      <a:lvl6pPr marL="2286000" algn="l" defTabSz="914400" rtl="0" eaLnBrk="1" latinLnBrk="0" hangingPunct="1">
                        <a:defRPr sz="1800" kern="1200">
                          <a:solidFill>
                            <a:schemeClr val="dk1"/>
                          </a:solidFill>
                          <a:latin typeface="Gill Sans MT"/>
                          <a:ea typeface=""/>
                          <a:cs typeface=""/>
                        </a:defRPr>
                      </a:lvl6pPr>
                      <a:lvl7pPr marL="2743200" algn="l" defTabSz="914400" rtl="0" eaLnBrk="1" latinLnBrk="0" hangingPunct="1">
                        <a:defRPr sz="1800" kern="1200">
                          <a:solidFill>
                            <a:schemeClr val="dk1"/>
                          </a:solidFill>
                          <a:latin typeface="Gill Sans MT"/>
                          <a:ea typeface=""/>
                          <a:cs typeface=""/>
                        </a:defRPr>
                      </a:lvl7pPr>
                      <a:lvl8pPr marL="3200400" algn="l" defTabSz="914400" rtl="0" eaLnBrk="1" latinLnBrk="0" hangingPunct="1">
                        <a:defRPr sz="1800" kern="1200">
                          <a:solidFill>
                            <a:schemeClr val="dk1"/>
                          </a:solidFill>
                          <a:latin typeface="Gill Sans MT"/>
                          <a:ea typeface=""/>
                          <a:cs typeface=""/>
                        </a:defRPr>
                      </a:lvl8pPr>
                      <a:lvl9pPr marL="3657600" algn="l" defTabSz="914400" rtl="0" eaLnBrk="1" latinLnBrk="0" hangingPunct="1">
                        <a:defRPr sz="1800" kern="1200">
                          <a:solidFill>
                            <a:schemeClr val="dk1"/>
                          </a:solidFill>
                          <a:latin typeface="Gill Sans MT"/>
                          <a:ea typeface=""/>
                          <a:cs typeface=""/>
                        </a:defRPr>
                      </a:lvl9pPr>
                    </a:lstStyle>
                    <a:p>
                      <a:pPr algn="ctr"/>
                      <a:r>
                        <a:rPr lang="en-US" sz="2400" dirty="0">
                          <a:latin typeface="Century Gothic" panose="020B0502020202020204" pitchFamily="34" charset="0"/>
                        </a:rPr>
                        <a:t>Merit</a:t>
                      </a:r>
                      <a:endParaRPr lang="en-GB" sz="2400" dirty="0">
                        <a:latin typeface="Century Gothic" panose="020B0502020202020204" pitchFamily="34" charset="0"/>
                      </a:endParaRPr>
                    </a:p>
                  </a:txBody>
                  <a:tcPr anchor="ctr">
                    <a:solidFill>
                      <a:schemeClr val="accent5">
                        <a:lumMod val="90000"/>
                      </a:schemeClr>
                    </a:solidFill>
                  </a:tcPr>
                </a:tc>
                <a:tc>
                  <a:txBody>
                    <a:bodyPr/>
                    <a:lstStyle/>
                    <a:p>
                      <a:pPr marL="0" indent="0" algn="ctr" fontAlgn="ctr">
                        <a:buFont typeface="Arial" panose="020B0604020202020204" pitchFamily="34" charset="0"/>
                        <a:buNone/>
                      </a:pPr>
                      <a:r>
                        <a:rPr lang="en-US" sz="2800" b="1" i="0" u="none" strike="noStrike" dirty="0">
                          <a:solidFill>
                            <a:srgbClr val="7030A0"/>
                          </a:solidFill>
                          <a:effectLst/>
                          <a:latin typeface="Century Gothic"/>
                        </a:rPr>
                        <a:t>Describe…</a:t>
                      </a:r>
                    </a:p>
                    <a:p>
                      <a:pPr marL="571500" indent="-571500" algn="ctr" fontAlgn="ctr">
                        <a:buFont typeface="Arial" panose="020B0604020202020204" pitchFamily="34" charset="0"/>
                        <a:buChar char="•"/>
                      </a:pPr>
                      <a:r>
                        <a:rPr lang="en-US" sz="2400" b="1" i="0" u="none" strike="noStrike" dirty="0">
                          <a:solidFill>
                            <a:schemeClr val="tx1"/>
                          </a:solidFill>
                          <a:effectLst/>
                          <a:latin typeface="Century Gothic"/>
                        </a:rPr>
                        <a:t>The 3 different common basic injuries</a:t>
                      </a:r>
                    </a:p>
                  </a:txBody>
                  <a:tcPr anchor="ctr">
                    <a:solidFill>
                      <a:srgbClr val="00FF00"/>
                    </a:solidFill>
                  </a:tcPr>
                </a:tc>
                <a:extLst>
                  <a:ext uri="{0D108BD9-81ED-4DB2-BD59-A6C34878D82A}">
                    <a16:rowId xmlns:a16="http://schemas.microsoft.com/office/drawing/2014/main" val="10002"/>
                  </a:ext>
                </a:extLst>
              </a:tr>
              <a:tr h="1904210">
                <a:tc>
                  <a:txBody>
                    <a:bodyPr/>
                    <a:lstStyle>
                      <a:lvl1pPr marL="0" algn="l" defTabSz="914400" rtl="0" eaLnBrk="1" latinLnBrk="0" hangingPunct="1">
                        <a:defRPr sz="1800" kern="1200">
                          <a:solidFill>
                            <a:schemeClr val="dk1"/>
                          </a:solidFill>
                          <a:latin typeface="Gill Sans MT"/>
                          <a:ea typeface=""/>
                          <a:cs typeface=""/>
                        </a:defRPr>
                      </a:lvl1pPr>
                      <a:lvl2pPr marL="457200" algn="l" defTabSz="914400" rtl="0" eaLnBrk="1" latinLnBrk="0" hangingPunct="1">
                        <a:defRPr sz="1800" kern="1200">
                          <a:solidFill>
                            <a:schemeClr val="dk1"/>
                          </a:solidFill>
                          <a:latin typeface="Gill Sans MT"/>
                          <a:ea typeface=""/>
                          <a:cs typeface=""/>
                        </a:defRPr>
                      </a:lvl2pPr>
                      <a:lvl3pPr marL="914400" algn="l" defTabSz="914400" rtl="0" eaLnBrk="1" latinLnBrk="0" hangingPunct="1">
                        <a:defRPr sz="1800" kern="1200">
                          <a:solidFill>
                            <a:schemeClr val="dk1"/>
                          </a:solidFill>
                          <a:latin typeface="Gill Sans MT"/>
                          <a:ea typeface=""/>
                          <a:cs typeface=""/>
                        </a:defRPr>
                      </a:lvl3pPr>
                      <a:lvl4pPr marL="1371600" algn="l" defTabSz="914400" rtl="0" eaLnBrk="1" latinLnBrk="0" hangingPunct="1">
                        <a:defRPr sz="1800" kern="1200">
                          <a:solidFill>
                            <a:schemeClr val="dk1"/>
                          </a:solidFill>
                          <a:latin typeface="Gill Sans MT"/>
                          <a:ea typeface=""/>
                          <a:cs typeface=""/>
                        </a:defRPr>
                      </a:lvl4pPr>
                      <a:lvl5pPr marL="1828800" algn="l" defTabSz="914400" rtl="0" eaLnBrk="1" latinLnBrk="0" hangingPunct="1">
                        <a:defRPr sz="1800" kern="1200">
                          <a:solidFill>
                            <a:schemeClr val="dk1"/>
                          </a:solidFill>
                          <a:latin typeface="Gill Sans MT"/>
                          <a:ea typeface=""/>
                          <a:cs typeface=""/>
                        </a:defRPr>
                      </a:lvl5pPr>
                      <a:lvl6pPr marL="2286000" algn="l" defTabSz="914400" rtl="0" eaLnBrk="1" latinLnBrk="0" hangingPunct="1">
                        <a:defRPr sz="1800" kern="1200">
                          <a:solidFill>
                            <a:schemeClr val="dk1"/>
                          </a:solidFill>
                          <a:latin typeface="Gill Sans MT"/>
                          <a:ea typeface=""/>
                          <a:cs typeface=""/>
                        </a:defRPr>
                      </a:lvl6pPr>
                      <a:lvl7pPr marL="2743200" algn="l" defTabSz="914400" rtl="0" eaLnBrk="1" latinLnBrk="0" hangingPunct="1">
                        <a:defRPr sz="1800" kern="1200">
                          <a:solidFill>
                            <a:schemeClr val="dk1"/>
                          </a:solidFill>
                          <a:latin typeface="Gill Sans MT"/>
                          <a:ea typeface=""/>
                          <a:cs typeface=""/>
                        </a:defRPr>
                      </a:lvl7pPr>
                      <a:lvl8pPr marL="3200400" algn="l" defTabSz="914400" rtl="0" eaLnBrk="1" latinLnBrk="0" hangingPunct="1">
                        <a:defRPr sz="1800" kern="1200">
                          <a:solidFill>
                            <a:schemeClr val="dk1"/>
                          </a:solidFill>
                          <a:latin typeface="Gill Sans MT"/>
                          <a:ea typeface=""/>
                          <a:cs typeface=""/>
                        </a:defRPr>
                      </a:lvl8pPr>
                      <a:lvl9pPr marL="3657600" algn="l" defTabSz="914400" rtl="0" eaLnBrk="1" latinLnBrk="0" hangingPunct="1">
                        <a:defRPr sz="1800" kern="1200">
                          <a:solidFill>
                            <a:schemeClr val="dk1"/>
                          </a:solidFill>
                          <a:latin typeface="Gill Sans MT"/>
                          <a:ea typeface=""/>
                          <a:cs typeface=""/>
                        </a:defRPr>
                      </a:lvl9pPr>
                    </a:lstStyle>
                    <a:p>
                      <a:pPr algn="ctr"/>
                      <a:r>
                        <a:rPr lang="en-US" sz="2400" dirty="0">
                          <a:latin typeface="Century Gothic" panose="020B0502020202020204" pitchFamily="34" charset="0"/>
                        </a:rPr>
                        <a:t>Distinction</a:t>
                      </a:r>
                      <a:endParaRPr lang="en-GB" sz="2400" dirty="0">
                        <a:latin typeface="Century Gothic" panose="020B0502020202020204" pitchFamily="34" charset="0"/>
                      </a:endParaRPr>
                    </a:p>
                  </a:txBody>
                  <a:tcPr anchor="ctr">
                    <a:solidFill>
                      <a:schemeClr val="accent5">
                        <a:lumMod val="90000"/>
                      </a:schemeClr>
                    </a:solidFill>
                  </a:tcPr>
                </a:tc>
                <a:tc>
                  <a:txBody>
                    <a:bodyPr/>
                    <a:lstStyle/>
                    <a:p>
                      <a:pPr marL="0" indent="0" algn="ctr" fontAlgn="ctr">
                        <a:buFont typeface="Arial" panose="020B0604020202020204" pitchFamily="34" charset="0"/>
                        <a:buNone/>
                      </a:pPr>
                      <a:r>
                        <a:rPr lang="en-US" sz="2800" b="1" i="0" u="none" strike="noStrike" dirty="0">
                          <a:solidFill>
                            <a:srgbClr val="7030A0"/>
                          </a:solidFill>
                          <a:effectLst/>
                          <a:latin typeface="Century Gothic"/>
                        </a:rPr>
                        <a:t>Explain…</a:t>
                      </a:r>
                    </a:p>
                    <a:p>
                      <a:pPr marL="571500" marR="0" lvl="0" indent="-571500" algn="ctr"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000000"/>
                          </a:solidFill>
                          <a:effectLst/>
                          <a:uLnTx/>
                          <a:uFillTx/>
                          <a:latin typeface="Century Gothic"/>
                          <a:ea typeface="+mn-ea"/>
                          <a:cs typeface="+mn-cs"/>
                        </a:rPr>
                        <a:t>The symptoms of the 3 different common basic injuries within a particular sport</a:t>
                      </a:r>
                    </a:p>
                    <a:p>
                      <a:pPr marL="0" indent="0" algn="ctr" fontAlgn="ctr">
                        <a:buFont typeface="Arial" panose="020B0604020202020204" pitchFamily="34" charset="0"/>
                        <a:buNone/>
                      </a:pPr>
                      <a:endParaRPr lang="en-US" sz="2400" b="1" i="0" u="none" strike="noStrike" dirty="0">
                        <a:solidFill>
                          <a:srgbClr val="7030A0"/>
                        </a:solidFill>
                        <a:effectLst/>
                        <a:latin typeface="Century Gothic"/>
                      </a:endParaRPr>
                    </a:p>
                  </a:txBody>
                  <a:tcPr anchor="ctr">
                    <a:solidFill>
                      <a:srgbClr val="00FF00"/>
                    </a:solidFill>
                  </a:tcPr>
                </a:tc>
                <a:extLst>
                  <a:ext uri="{0D108BD9-81ED-4DB2-BD59-A6C34878D82A}">
                    <a16:rowId xmlns:a16="http://schemas.microsoft.com/office/drawing/2014/main" val="10003"/>
                  </a:ext>
                </a:extLst>
              </a:tr>
            </a:tbl>
          </a:graphicData>
        </a:graphic>
      </p:graphicFrame>
      <p:sp>
        <p:nvSpPr>
          <p:cNvPr id="2" name="Title 1"/>
          <p:cNvSpPr>
            <a:spLocks noGrp="1"/>
          </p:cNvSpPr>
          <p:nvPr>
            <p:ph type="title"/>
          </p:nvPr>
        </p:nvSpPr>
        <p:spPr>
          <a:xfrm>
            <a:off x="-13265" y="15375"/>
            <a:ext cx="9144000" cy="1196752"/>
          </a:xfrm>
          <a:solidFill>
            <a:srgbClr val="FFC000"/>
          </a:solidFill>
        </p:spPr>
        <p:style>
          <a:lnRef idx="2">
            <a:schemeClr val="dk1"/>
          </a:lnRef>
          <a:fillRef idx="1">
            <a:schemeClr val="lt1"/>
          </a:fillRef>
          <a:effectRef idx="0">
            <a:schemeClr val="dk1"/>
          </a:effectRef>
          <a:fontRef idx="minor">
            <a:schemeClr val="dk1"/>
          </a:fontRef>
        </p:style>
        <p:txBody>
          <a:bodyPr/>
          <a:lstStyle/>
          <a:p>
            <a:r>
              <a:rPr lang="en-GB" sz="3200" b="1" dirty="0">
                <a:latin typeface="Century Gothic" panose="020B0502020202020204" pitchFamily="34" charset="0"/>
              </a:rPr>
              <a:t>Learning Intent</a:t>
            </a:r>
            <a:r>
              <a:rPr lang="en-GB" sz="3200" dirty="0">
                <a:latin typeface="Century Gothic" panose="020B0502020202020204" pitchFamily="34" charset="0"/>
              </a:rPr>
              <a:t>: </a:t>
            </a:r>
            <a:br>
              <a:rPr lang="en-GB" sz="3200" dirty="0">
                <a:latin typeface="Century Gothic" panose="020B0502020202020204" pitchFamily="34" charset="0"/>
              </a:rPr>
            </a:br>
            <a:r>
              <a:rPr lang="en-GB" sz="3200" dirty="0">
                <a:latin typeface="Century Gothic" panose="020B0502020202020204" pitchFamily="34" charset="0"/>
              </a:rPr>
              <a:t>Basic Common Injuries</a:t>
            </a:r>
            <a:endParaRPr lang="en-GB" sz="3200" b="1" dirty="0">
              <a:latin typeface="Century Gothic" panose="020B0502020202020204" pitchFamily="34" charset="0"/>
            </a:endParaRPr>
          </a:p>
        </p:txBody>
      </p:sp>
    </p:spTree>
    <p:extLst>
      <p:ext uri="{BB962C8B-B14F-4D97-AF65-F5344CB8AC3E}">
        <p14:creationId xmlns:p14="http://schemas.microsoft.com/office/powerpoint/2010/main" val="2782779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1663"/>
            <a:ext cx="9144000" cy="1291410"/>
          </a:xfrm>
          <a:solidFill>
            <a:srgbClr val="FFC000"/>
          </a:solidFill>
        </p:spPr>
        <p:style>
          <a:lnRef idx="2">
            <a:schemeClr val="dk1"/>
          </a:lnRef>
          <a:fillRef idx="1">
            <a:schemeClr val="lt1"/>
          </a:fillRef>
          <a:effectRef idx="0">
            <a:schemeClr val="dk1"/>
          </a:effectRef>
          <a:fontRef idx="minor">
            <a:schemeClr val="dk1"/>
          </a:fontRef>
        </p:style>
        <p:txBody>
          <a:bodyPr/>
          <a:lstStyle/>
          <a:p>
            <a:pPr algn="l"/>
            <a:r>
              <a:rPr lang="en-US" dirty="0">
                <a:latin typeface="Century Gothic" panose="020B0502020202020204" pitchFamily="34" charset="0"/>
              </a:rPr>
              <a:t>Functions of the Musculoskeletal </a:t>
            </a:r>
            <a:br>
              <a:rPr lang="en-US" dirty="0">
                <a:latin typeface="Century Gothic" panose="020B0502020202020204" pitchFamily="34" charset="0"/>
              </a:rPr>
            </a:br>
            <a:r>
              <a:rPr lang="en-US" dirty="0">
                <a:latin typeface="Century Gothic" panose="020B0502020202020204" pitchFamily="34" charset="0"/>
              </a:rPr>
              <a:t>System		</a:t>
            </a:r>
            <a:endParaRPr lang="en-GB" dirty="0">
              <a:latin typeface="Century Gothic" panose="020B0502020202020204" pitchFamily="34" charset="0"/>
            </a:endParaRPr>
          </a:p>
        </p:txBody>
      </p:sp>
      <p:sp>
        <p:nvSpPr>
          <p:cNvPr id="3" name="Title 1">
            <a:extLst>
              <a:ext uri="{FF2B5EF4-FFF2-40B4-BE49-F238E27FC236}">
                <a16:creationId xmlns:a16="http://schemas.microsoft.com/office/drawing/2014/main" id="{2DC71B45-4A96-434E-9BC2-C884CADE27FB}"/>
              </a:ext>
            </a:extLst>
          </p:cNvPr>
          <p:cNvSpPr txBox="1">
            <a:spLocks/>
          </p:cNvSpPr>
          <p:nvPr/>
        </p:nvSpPr>
        <p:spPr bwMode="auto">
          <a:xfrm>
            <a:off x="0" y="0"/>
            <a:ext cx="9144000" cy="1317914"/>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dk1"/>
                </a:solidFill>
                <a:latin typeface="+mn-lt"/>
                <a:ea typeface="+mn-ea"/>
                <a:cs typeface="+mn-cs"/>
              </a:defRPr>
            </a:lvl1pPr>
            <a:lvl2pPr algn="ctr" rtl="0" eaLnBrk="0" fontAlgn="base" hangingPunct="0">
              <a:spcBef>
                <a:spcPct val="0"/>
              </a:spcBef>
              <a:spcAft>
                <a:spcPct val="0"/>
              </a:spcAft>
              <a:defRPr sz="4400">
                <a:solidFill>
                  <a:schemeClr val="dk1"/>
                </a:solidFill>
                <a:latin typeface="+mn-lt"/>
                <a:ea typeface="+mn-ea"/>
                <a:cs typeface="+mn-cs"/>
              </a:defRPr>
            </a:lvl2pPr>
            <a:lvl3pPr algn="ctr" rtl="0" eaLnBrk="0" fontAlgn="base" hangingPunct="0">
              <a:spcBef>
                <a:spcPct val="0"/>
              </a:spcBef>
              <a:spcAft>
                <a:spcPct val="0"/>
              </a:spcAft>
              <a:defRPr sz="4400">
                <a:solidFill>
                  <a:schemeClr val="dk1"/>
                </a:solidFill>
                <a:latin typeface="+mn-lt"/>
                <a:ea typeface="+mn-ea"/>
                <a:cs typeface="+mn-cs"/>
              </a:defRPr>
            </a:lvl3pPr>
            <a:lvl4pPr algn="ctr" rtl="0" eaLnBrk="0" fontAlgn="base" hangingPunct="0">
              <a:spcBef>
                <a:spcPct val="0"/>
              </a:spcBef>
              <a:spcAft>
                <a:spcPct val="0"/>
              </a:spcAft>
              <a:defRPr sz="4400">
                <a:solidFill>
                  <a:schemeClr val="dk1"/>
                </a:solidFill>
                <a:latin typeface="+mn-lt"/>
                <a:ea typeface="+mn-ea"/>
                <a:cs typeface="+mn-cs"/>
              </a:defRPr>
            </a:lvl4pPr>
            <a:lvl5pPr algn="ctr" rtl="0" eaLnBrk="0" fontAlgn="base" hangingPunct="0">
              <a:spcBef>
                <a:spcPct val="0"/>
              </a:spcBef>
              <a:spcAft>
                <a:spcPct val="0"/>
              </a:spcAft>
              <a:defRPr sz="4400">
                <a:solidFill>
                  <a:schemeClr val="dk1"/>
                </a:solidFill>
                <a:latin typeface="+mn-lt"/>
                <a:ea typeface="+mn-ea"/>
                <a:cs typeface="+mn-cs"/>
              </a:defRPr>
            </a:lvl5pPr>
            <a:lvl6pPr marL="457200" algn="ctr" rtl="0" fontAlgn="base">
              <a:spcBef>
                <a:spcPct val="0"/>
              </a:spcBef>
              <a:spcAft>
                <a:spcPct val="0"/>
              </a:spcAft>
              <a:defRPr sz="4400">
                <a:solidFill>
                  <a:schemeClr val="dk1"/>
                </a:solidFill>
                <a:latin typeface="+mn-lt"/>
                <a:ea typeface="+mn-ea"/>
                <a:cs typeface="+mn-cs"/>
              </a:defRPr>
            </a:lvl6pPr>
            <a:lvl7pPr marL="914400" algn="ctr" rtl="0" fontAlgn="base">
              <a:spcBef>
                <a:spcPct val="0"/>
              </a:spcBef>
              <a:spcAft>
                <a:spcPct val="0"/>
              </a:spcAft>
              <a:defRPr sz="4400">
                <a:solidFill>
                  <a:schemeClr val="dk1"/>
                </a:solidFill>
                <a:latin typeface="+mn-lt"/>
                <a:ea typeface="+mn-ea"/>
                <a:cs typeface="+mn-cs"/>
              </a:defRPr>
            </a:lvl7pPr>
            <a:lvl8pPr marL="1371600" algn="ctr" rtl="0" fontAlgn="base">
              <a:spcBef>
                <a:spcPct val="0"/>
              </a:spcBef>
              <a:spcAft>
                <a:spcPct val="0"/>
              </a:spcAft>
              <a:defRPr sz="4400">
                <a:solidFill>
                  <a:schemeClr val="dk1"/>
                </a:solidFill>
                <a:latin typeface="+mn-lt"/>
                <a:ea typeface="+mn-ea"/>
                <a:cs typeface="+mn-cs"/>
              </a:defRPr>
            </a:lvl8pPr>
            <a:lvl9pPr marL="1828800" algn="ctr" rtl="0" fontAlgn="base">
              <a:spcBef>
                <a:spcPct val="0"/>
              </a:spcBef>
              <a:spcAft>
                <a:spcPct val="0"/>
              </a:spcAft>
              <a:defRPr sz="4400">
                <a:solidFill>
                  <a:schemeClr val="dk1"/>
                </a:solidFill>
                <a:latin typeface="+mn-lt"/>
                <a:ea typeface="+mn-ea"/>
                <a:cs typeface="+mn-cs"/>
              </a:defRPr>
            </a:lvl9pPr>
          </a:lstStyle>
          <a:p>
            <a:pPr algn="l"/>
            <a:r>
              <a:rPr lang="en-US" kern="0" dirty="0">
                <a:latin typeface="Century Gothic" panose="020B0502020202020204" pitchFamily="34" charset="0"/>
              </a:rPr>
              <a:t>The long-term effects of exercise on the </a:t>
            </a:r>
            <a:r>
              <a:rPr lang="en-GB" b="1" dirty="0">
                <a:solidFill>
                  <a:srgbClr val="000000"/>
                </a:solidFill>
                <a:latin typeface="Century Gothic"/>
              </a:rPr>
              <a:t>cardiovascular</a:t>
            </a:r>
            <a:r>
              <a:rPr lang="en-US" kern="0" dirty="0">
                <a:latin typeface="Century Gothic" panose="020B0502020202020204" pitchFamily="34" charset="0"/>
              </a:rPr>
              <a:t> system	</a:t>
            </a:r>
            <a:endParaRPr lang="en-GB" kern="0" dirty="0">
              <a:latin typeface="Century Gothic" panose="020B0502020202020204" pitchFamily="34" charset="0"/>
            </a:endParaRPr>
          </a:p>
        </p:txBody>
      </p:sp>
      <p:pic>
        <p:nvPicPr>
          <p:cNvPr id="2" name="Picture 1">
            <a:extLst>
              <a:ext uri="{FF2B5EF4-FFF2-40B4-BE49-F238E27FC236}">
                <a16:creationId xmlns:a16="http://schemas.microsoft.com/office/drawing/2014/main" id="{FD09CCAC-4129-4B90-AC96-9F092C6AF359}"/>
              </a:ext>
            </a:extLst>
          </p:cNvPr>
          <p:cNvPicPr>
            <a:picLocks noChangeAspect="1"/>
          </p:cNvPicPr>
          <p:nvPr/>
        </p:nvPicPr>
        <p:blipFill>
          <a:blip r:embed="rId3"/>
          <a:stretch>
            <a:fillRect/>
          </a:stretch>
        </p:blipFill>
        <p:spPr>
          <a:xfrm>
            <a:off x="2297686" y="2132856"/>
            <a:ext cx="4548627" cy="4169576"/>
          </a:xfrm>
          <a:prstGeom prst="rect">
            <a:avLst/>
          </a:prstGeom>
        </p:spPr>
      </p:pic>
      <p:sp>
        <p:nvSpPr>
          <p:cNvPr id="6" name="Arrow: Right 5">
            <a:extLst>
              <a:ext uri="{FF2B5EF4-FFF2-40B4-BE49-F238E27FC236}">
                <a16:creationId xmlns:a16="http://schemas.microsoft.com/office/drawing/2014/main" id="{5C6F63AB-5F1B-45AF-98D2-310A4C8B70F5}"/>
              </a:ext>
            </a:extLst>
          </p:cNvPr>
          <p:cNvSpPr/>
          <p:nvPr/>
        </p:nvSpPr>
        <p:spPr>
          <a:xfrm rot="1523185">
            <a:off x="949814" y="1780866"/>
            <a:ext cx="1944216" cy="1008112"/>
          </a:xfrm>
          <a:prstGeom prst="rightArrow">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121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1663"/>
            <a:ext cx="9144000" cy="1291410"/>
          </a:xfrm>
          <a:solidFill>
            <a:srgbClr val="FFC000"/>
          </a:solidFill>
        </p:spPr>
        <p:style>
          <a:lnRef idx="2">
            <a:schemeClr val="dk1"/>
          </a:lnRef>
          <a:fillRef idx="1">
            <a:schemeClr val="lt1"/>
          </a:fillRef>
          <a:effectRef idx="0">
            <a:schemeClr val="dk1"/>
          </a:effectRef>
          <a:fontRef idx="minor">
            <a:schemeClr val="dk1"/>
          </a:fontRef>
        </p:style>
        <p:txBody>
          <a:bodyPr/>
          <a:lstStyle/>
          <a:p>
            <a:pPr algn="l"/>
            <a:r>
              <a:rPr lang="en-US" dirty="0">
                <a:latin typeface="Century Gothic" panose="020B0502020202020204" pitchFamily="34" charset="0"/>
              </a:rPr>
              <a:t>Functions of the Musculoskeletal </a:t>
            </a:r>
            <a:br>
              <a:rPr lang="en-US" dirty="0">
                <a:latin typeface="Century Gothic" panose="020B0502020202020204" pitchFamily="34" charset="0"/>
              </a:rPr>
            </a:br>
            <a:r>
              <a:rPr lang="en-US" dirty="0">
                <a:latin typeface="Century Gothic" panose="020B0502020202020204" pitchFamily="34" charset="0"/>
              </a:rPr>
              <a:t>System		</a:t>
            </a:r>
            <a:endParaRPr lang="en-GB" dirty="0">
              <a:latin typeface="Century Gothic" panose="020B0502020202020204" pitchFamily="34" charset="0"/>
            </a:endParaRPr>
          </a:p>
        </p:txBody>
      </p:sp>
      <p:sp>
        <p:nvSpPr>
          <p:cNvPr id="3" name="Title 1">
            <a:extLst>
              <a:ext uri="{FF2B5EF4-FFF2-40B4-BE49-F238E27FC236}">
                <a16:creationId xmlns:a16="http://schemas.microsoft.com/office/drawing/2014/main" id="{2DC71B45-4A96-434E-9BC2-C884CADE27FB}"/>
              </a:ext>
            </a:extLst>
          </p:cNvPr>
          <p:cNvSpPr txBox="1">
            <a:spLocks/>
          </p:cNvSpPr>
          <p:nvPr/>
        </p:nvSpPr>
        <p:spPr bwMode="auto">
          <a:xfrm>
            <a:off x="0" y="0"/>
            <a:ext cx="9144000" cy="1317914"/>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dk1"/>
                </a:solidFill>
                <a:latin typeface="+mn-lt"/>
                <a:ea typeface="+mn-ea"/>
                <a:cs typeface="+mn-cs"/>
              </a:defRPr>
            </a:lvl1pPr>
            <a:lvl2pPr algn="ctr" rtl="0" eaLnBrk="0" fontAlgn="base" hangingPunct="0">
              <a:spcBef>
                <a:spcPct val="0"/>
              </a:spcBef>
              <a:spcAft>
                <a:spcPct val="0"/>
              </a:spcAft>
              <a:defRPr sz="4400">
                <a:solidFill>
                  <a:schemeClr val="dk1"/>
                </a:solidFill>
                <a:latin typeface="+mn-lt"/>
                <a:ea typeface="+mn-ea"/>
                <a:cs typeface="+mn-cs"/>
              </a:defRPr>
            </a:lvl2pPr>
            <a:lvl3pPr algn="ctr" rtl="0" eaLnBrk="0" fontAlgn="base" hangingPunct="0">
              <a:spcBef>
                <a:spcPct val="0"/>
              </a:spcBef>
              <a:spcAft>
                <a:spcPct val="0"/>
              </a:spcAft>
              <a:defRPr sz="4400">
                <a:solidFill>
                  <a:schemeClr val="dk1"/>
                </a:solidFill>
                <a:latin typeface="+mn-lt"/>
                <a:ea typeface="+mn-ea"/>
                <a:cs typeface="+mn-cs"/>
              </a:defRPr>
            </a:lvl3pPr>
            <a:lvl4pPr algn="ctr" rtl="0" eaLnBrk="0" fontAlgn="base" hangingPunct="0">
              <a:spcBef>
                <a:spcPct val="0"/>
              </a:spcBef>
              <a:spcAft>
                <a:spcPct val="0"/>
              </a:spcAft>
              <a:defRPr sz="4400">
                <a:solidFill>
                  <a:schemeClr val="dk1"/>
                </a:solidFill>
                <a:latin typeface="+mn-lt"/>
                <a:ea typeface="+mn-ea"/>
                <a:cs typeface="+mn-cs"/>
              </a:defRPr>
            </a:lvl4pPr>
            <a:lvl5pPr algn="ctr" rtl="0" eaLnBrk="0" fontAlgn="base" hangingPunct="0">
              <a:spcBef>
                <a:spcPct val="0"/>
              </a:spcBef>
              <a:spcAft>
                <a:spcPct val="0"/>
              </a:spcAft>
              <a:defRPr sz="4400">
                <a:solidFill>
                  <a:schemeClr val="dk1"/>
                </a:solidFill>
                <a:latin typeface="+mn-lt"/>
                <a:ea typeface="+mn-ea"/>
                <a:cs typeface="+mn-cs"/>
              </a:defRPr>
            </a:lvl5pPr>
            <a:lvl6pPr marL="457200" algn="ctr" rtl="0" fontAlgn="base">
              <a:spcBef>
                <a:spcPct val="0"/>
              </a:spcBef>
              <a:spcAft>
                <a:spcPct val="0"/>
              </a:spcAft>
              <a:defRPr sz="4400">
                <a:solidFill>
                  <a:schemeClr val="dk1"/>
                </a:solidFill>
                <a:latin typeface="+mn-lt"/>
                <a:ea typeface="+mn-ea"/>
                <a:cs typeface="+mn-cs"/>
              </a:defRPr>
            </a:lvl6pPr>
            <a:lvl7pPr marL="914400" algn="ctr" rtl="0" fontAlgn="base">
              <a:spcBef>
                <a:spcPct val="0"/>
              </a:spcBef>
              <a:spcAft>
                <a:spcPct val="0"/>
              </a:spcAft>
              <a:defRPr sz="4400">
                <a:solidFill>
                  <a:schemeClr val="dk1"/>
                </a:solidFill>
                <a:latin typeface="+mn-lt"/>
                <a:ea typeface="+mn-ea"/>
                <a:cs typeface="+mn-cs"/>
              </a:defRPr>
            </a:lvl7pPr>
            <a:lvl8pPr marL="1371600" algn="ctr" rtl="0" fontAlgn="base">
              <a:spcBef>
                <a:spcPct val="0"/>
              </a:spcBef>
              <a:spcAft>
                <a:spcPct val="0"/>
              </a:spcAft>
              <a:defRPr sz="4400">
                <a:solidFill>
                  <a:schemeClr val="dk1"/>
                </a:solidFill>
                <a:latin typeface="+mn-lt"/>
                <a:ea typeface="+mn-ea"/>
                <a:cs typeface="+mn-cs"/>
              </a:defRPr>
            </a:lvl8pPr>
            <a:lvl9pPr marL="1828800" algn="ctr" rtl="0" fontAlgn="base">
              <a:spcBef>
                <a:spcPct val="0"/>
              </a:spcBef>
              <a:spcAft>
                <a:spcPct val="0"/>
              </a:spcAft>
              <a:defRPr sz="4400">
                <a:solidFill>
                  <a:schemeClr val="dk1"/>
                </a:solidFill>
                <a:latin typeface="+mn-lt"/>
                <a:ea typeface="+mn-ea"/>
                <a:cs typeface="+mn-cs"/>
              </a:defRPr>
            </a:lvl9pPr>
          </a:lstStyle>
          <a:p>
            <a:pPr algn="l"/>
            <a:r>
              <a:rPr lang="en-US" kern="0" dirty="0">
                <a:latin typeface="Century Gothic" panose="020B0502020202020204" pitchFamily="34" charset="0"/>
              </a:rPr>
              <a:t>The long-term effects of exercise on the musculoskeletal system	</a:t>
            </a:r>
            <a:endParaRPr lang="en-GB" kern="0" dirty="0">
              <a:latin typeface="Century Gothic" panose="020B0502020202020204" pitchFamily="34" charset="0"/>
            </a:endParaRPr>
          </a:p>
        </p:txBody>
      </p:sp>
      <p:pic>
        <p:nvPicPr>
          <p:cNvPr id="2" name="Picture 1">
            <a:extLst>
              <a:ext uri="{FF2B5EF4-FFF2-40B4-BE49-F238E27FC236}">
                <a16:creationId xmlns:a16="http://schemas.microsoft.com/office/drawing/2014/main" id="{FD09CCAC-4129-4B90-AC96-9F092C6AF359}"/>
              </a:ext>
            </a:extLst>
          </p:cNvPr>
          <p:cNvPicPr>
            <a:picLocks noChangeAspect="1"/>
          </p:cNvPicPr>
          <p:nvPr/>
        </p:nvPicPr>
        <p:blipFill>
          <a:blip r:embed="rId3"/>
          <a:stretch>
            <a:fillRect/>
          </a:stretch>
        </p:blipFill>
        <p:spPr>
          <a:xfrm>
            <a:off x="2297685" y="2686761"/>
            <a:ext cx="4548627" cy="4169576"/>
          </a:xfrm>
          <a:prstGeom prst="rect">
            <a:avLst/>
          </a:prstGeom>
        </p:spPr>
      </p:pic>
      <p:sp>
        <p:nvSpPr>
          <p:cNvPr id="5" name="Arrow: Right 4">
            <a:extLst>
              <a:ext uri="{FF2B5EF4-FFF2-40B4-BE49-F238E27FC236}">
                <a16:creationId xmlns:a16="http://schemas.microsoft.com/office/drawing/2014/main" id="{F54EA648-1633-4F1F-A927-91FF199AC203}"/>
              </a:ext>
            </a:extLst>
          </p:cNvPr>
          <p:cNvSpPr/>
          <p:nvPr/>
        </p:nvSpPr>
        <p:spPr>
          <a:xfrm rot="5400000">
            <a:off x="3733021" y="1747697"/>
            <a:ext cx="1677954" cy="1008112"/>
          </a:xfrm>
          <a:prstGeom prst="rightArrow">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956892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1663"/>
            <a:ext cx="9144000" cy="1291410"/>
          </a:xfrm>
          <a:solidFill>
            <a:srgbClr val="FFC000"/>
          </a:solidFill>
        </p:spPr>
        <p:style>
          <a:lnRef idx="2">
            <a:schemeClr val="dk1"/>
          </a:lnRef>
          <a:fillRef idx="1">
            <a:schemeClr val="lt1"/>
          </a:fillRef>
          <a:effectRef idx="0">
            <a:schemeClr val="dk1"/>
          </a:effectRef>
          <a:fontRef idx="minor">
            <a:schemeClr val="dk1"/>
          </a:fontRef>
        </p:style>
        <p:txBody>
          <a:bodyPr/>
          <a:lstStyle/>
          <a:p>
            <a:pPr algn="l"/>
            <a:r>
              <a:rPr lang="en-US" dirty="0">
                <a:latin typeface="Century Gothic" panose="020B0502020202020204" pitchFamily="34" charset="0"/>
              </a:rPr>
              <a:t>Functions of the Musculoskeletal </a:t>
            </a:r>
            <a:br>
              <a:rPr lang="en-US" dirty="0">
                <a:latin typeface="Century Gothic" panose="020B0502020202020204" pitchFamily="34" charset="0"/>
              </a:rPr>
            </a:br>
            <a:r>
              <a:rPr lang="en-US" dirty="0">
                <a:latin typeface="Century Gothic" panose="020B0502020202020204" pitchFamily="34" charset="0"/>
              </a:rPr>
              <a:t>System		</a:t>
            </a:r>
            <a:endParaRPr lang="en-GB" dirty="0">
              <a:latin typeface="Century Gothic" panose="020B0502020202020204" pitchFamily="34" charset="0"/>
            </a:endParaRPr>
          </a:p>
        </p:txBody>
      </p:sp>
      <p:sp>
        <p:nvSpPr>
          <p:cNvPr id="3" name="Title 1">
            <a:extLst>
              <a:ext uri="{FF2B5EF4-FFF2-40B4-BE49-F238E27FC236}">
                <a16:creationId xmlns:a16="http://schemas.microsoft.com/office/drawing/2014/main" id="{2DC71B45-4A96-434E-9BC2-C884CADE27FB}"/>
              </a:ext>
            </a:extLst>
          </p:cNvPr>
          <p:cNvSpPr txBox="1">
            <a:spLocks/>
          </p:cNvSpPr>
          <p:nvPr/>
        </p:nvSpPr>
        <p:spPr bwMode="auto">
          <a:xfrm>
            <a:off x="0" y="0"/>
            <a:ext cx="9144000" cy="1317914"/>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dk1"/>
                </a:solidFill>
                <a:latin typeface="+mn-lt"/>
                <a:ea typeface="+mn-ea"/>
                <a:cs typeface="+mn-cs"/>
              </a:defRPr>
            </a:lvl1pPr>
            <a:lvl2pPr algn="ctr" rtl="0" eaLnBrk="0" fontAlgn="base" hangingPunct="0">
              <a:spcBef>
                <a:spcPct val="0"/>
              </a:spcBef>
              <a:spcAft>
                <a:spcPct val="0"/>
              </a:spcAft>
              <a:defRPr sz="4400">
                <a:solidFill>
                  <a:schemeClr val="dk1"/>
                </a:solidFill>
                <a:latin typeface="+mn-lt"/>
                <a:ea typeface="+mn-ea"/>
                <a:cs typeface="+mn-cs"/>
              </a:defRPr>
            </a:lvl2pPr>
            <a:lvl3pPr algn="ctr" rtl="0" eaLnBrk="0" fontAlgn="base" hangingPunct="0">
              <a:spcBef>
                <a:spcPct val="0"/>
              </a:spcBef>
              <a:spcAft>
                <a:spcPct val="0"/>
              </a:spcAft>
              <a:defRPr sz="4400">
                <a:solidFill>
                  <a:schemeClr val="dk1"/>
                </a:solidFill>
                <a:latin typeface="+mn-lt"/>
                <a:ea typeface="+mn-ea"/>
                <a:cs typeface="+mn-cs"/>
              </a:defRPr>
            </a:lvl3pPr>
            <a:lvl4pPr algn="ctr" rtl="0" eaLnBrk="0" fontAlgn="base" hangingPunct="0">
              <a:spcBef>
                <a:spcPct val="0"/>
              </a:spcBef>
              <a:spcAft>
                <a:spcPct val="0"/>
              </a:spcAft>
              <a:defRPr sz="4400">
                <a:solidFill>
                  <a:schemeClr val="dk1"/>
                </a:solidFill>
                <a:latin typeface="+mn-lt"/>
                <a:ea typeface="+mn-ea"/>
                <a:cs typeface="+mn-cs"/>
              </a:defRPr>
            </a:lvl4pPr>
            <a:lvl5pPr algn="ctr" rtl="0" eaLnBrk="0" fontAlgn="base" hangingPunct="0">
              <a:spcBef>
                <a:spcPct val="0"/>
              </a:spcBef>
              <a:spcAft>
                <a:spcPct val="0"/>
              </a:spcAft>
              <a:defRPr sz="4400">
                <a:solidFill>
                  <a:schemeClr val="dk1"/>
                </a:solidFill>
                <a:latin typeface="+mn-lt"/>
                <a:ea typeface="+mn-ea"/>
                <a:cs typeface="+mn-cs"/>
              </a:defRPr>
            </a:lvl5pPr>
            <a:lvl6pPr marL="457200" algn="ctr" rtl="0" fontAlgn="base">
              <a:spcBef>
                <a:spcPct val="0"/>
              </a:spcBef>
              <a:spcAft>
                <a:spcPct val="0"/>
              </a:spcAft>
              <a:defRPr sz="4400">
                <a:solidFill>
                  <a:schemeClr val="dk1"/>
                </a:solidFill>
                <a:latin typeface="+mn-lt"/>
                <a:ea typeface="+mn-ea"/>
                <a:cs typeface="+mn-cs"/>
              </a:defRPr>
            </a:lvl6pPr>
            <a:lvl7pPr marL="914400" algn="ctr" rtl="0" fontAlgn="base">
              <a:spcBef>
                <a:spcPct val="0"/>
              </a:spcBef>
              <a:spcAft>
                <a:spcPct val="0"/>
              </a:spcAft>
              <a:defRPr sz="4400">
                <a:solidFill>
                  <a:schemeClr val="dk1"/>
                </a:solidFill>
                <a:latin typeface="+mn-lt"/>
                <a:ea typeface="+mn-ea"/>
                <a:cs typeface="+mn-cs"/>
              </a:defRPr>
            </a:lvl7pPr>
            <a:lvl8pPr marL="1371600" algn="ctr" rtl="0" fontAlgn="base">
              <a:spcBef>
                <a:spcPct val="0"/>
              </a:spcBef>
              <a:spcAft>
                <a:spcPct val="0"/>
              </a:spcAft>
              <a:defRPr sz="4400">
                <a:solidFill>
                  <a:schemeClr val="dk1"/>
                </a:solidFill>
                <a:latin typeface="+mn-lt"/>
                <a:ea typeface="+mn-ea"/>
                <a:cs typeface="+mn-cs"/>
              </a:defRPr>
            </a:lvl8pPr>
            <a:lvl9pPr marL="1828800" algn="ctr" rtl="0" fontAlgn="base">
              <a:spcBef>
                <a:spcPct val="0"/>
              </a:spcBef>
              <a:spcAft>
                <a:spcPct val="0"/>
              </a:spcAft>
              <a:defRPr sz="4400">
                <a:solidFill>
                  <a:schemeClr val="dk1"/>
                </a:solidFill>
                <a:latin typeface="+mn-lt"/>
                <a:ea typeface="+mn-ea"/>
                <a:cs typeface="+mn-cs"/>
              </a:defRPr>
            </a:lvl9pPr>
          </a:lstStyle>
          <a:p>
            <a:pPr algn="l"/>
            <a:r>
              <a:rPr lang="en-US" kern="0">
                <a:latin typeface="Century Gothic" panose="020B0502020202020204" pitchFamily="34" charset="0"/>
              </a:rPr>
              <a:t>The long-term effects of exercise on the musculoskeletal system	</a:t>
            </a:r>
            <a:endParaRPr lang="en-GB" kern="0" dirty="0">
              <a:latin typeface="Century Gothic" panose="020B0502020202020204" pitchFamily="34" charset="0"/>
            </a:endParaRPr>
          </a:p>
        </p:txBody>
      </p:sp>
      <p:pic>
        <p:nvPicPr>
          <p:cNvPr id="2" name="Picture 1">
            <a:extLst>
              <a:ext uri="{FF2B5EF4-FFF2-40B4-BE49-F238E27FC236}">
                <a16:creationId xmlns:a16="http://schemas.microsoft.com/office/drawing/2014/main" id="{FD09CCAC-4129-4B90-AC96-9F092C6AF359}"/>
              </a:ext>
            </a:extLst>
          </p:cNvPr>
          <p:cNvPicPr>
            <a:picLocks noChangeAspect="1"/>
          </p:cNvPicPr>
          <p:nvPr/>
        </p:nvPicPr>
        <p:blipFill>
          <a:blip r:embed="rId3"/>
          <a:stretch>
            <a:fillRect/>
          </a:stretch>
        </p:blipFill>
        <p:spPr>
          <a:xfrm>
            <a:off x="1691680" y="1844824"/>
            <a:ext cx="4548627" cy="4169576"/>
          </a:xfrm>
          <a:prstGeom prst="rect">
            <a:avLst/>
          </a:prstGeom>
        </p:spPr>
      </p:pic>
      <p:sp>
        <p:nvSpPr>
          <p:cNvPr id="4" name="Arrow: Right 3">
            <a:extLst>
              <a:ext uri="{FF2B5EF4-FFF2-40B4-BE49-F238E27FC236}">
                <a16:creationId xmlns:a16="http://schemas.microsoft.com/office/drawing/2014/main" id="{09620A44-5CDE-4FB8-9A7B-D2116D928AF9}"/>
              </a:ext>
            </a:extLst>
          </p:cNvPr>
          <p:cNvSpPr/>
          <p:nvPr/>
        </p:nvSpPr>
        <p:spPr>
          <a:xfrm rot="8333614">
            <a:off x="5767038" y="1979570"/>
            <a:ext cx="2340567" cy="1008112"/>
          </a:xfrm>
          <a:prstGeom prst="rightArrow">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34188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p:cNvGraphicFramePr>
          <p:nvPr>
            <p:extLst>
              <p:ext uri="{D42A27DB-BD31-4B8C-83A1-F6EECF244321}">
                <p14:modId xmlns:p14="http://schemas.microsoft.com/office/powerpoint/2010/main" val="2902108675"/>
              </p:ext>
            </p:extLst>
          </p:nvPr>
        </p:nvGraphicFramePr>
        <p:xfrm>
          <a:off x="0" y="1175116"/>
          <a:ext cx="9144000" cy="5566251"/>
        </p:xfrm>
        <a:graphic>
          <a:graphicData uri="http://schemas.openxmlformats.org/drawingml/2006/table">
            <a:tbl>
              <a:tblPr firstRow="1" bandRow="1">
                <a:tableStyleId>{5940675A-B579-460E-94D1-54222C63F5DA}</a:tableStyleId>
              </a:tblPr>
              <a:tblGrid>
                <a:gridCol w="1979712">
                  <a:extLst>
                    <a:ext uri="{9D8B030D-6E8A-4147-A177-3AD203B41FA5}">
                      <a16:colId xmlns:a16="http://schemas.microsoft.com/office/drawing/2014/main" val="20000"/>
                    </a:ext>
                  </a:extLst>
                </a:gridCol>
                <a:gridCol w="7164288">
                  <a:extLst>
                    <a:ext uri="{9D8B030D-6E8A-4147-A177-3AD203B41FA5}">
                      <a16:colId xmlns:a16="http://schemas.microsoft.com/office/drawing/2014/main" val="20001"/>
                    </a:ext>
                  </a:extLst>
                </a:gridCol>
              </a:tblGrid>
              <a:tr h="866393">
                <a:tc>
                  <a:txBody>
                    <a:bodyPr/>
                    <a:lstStyle>
                      <a:lvl1pPr marL="0" algn="l" defTabSz="914400" rtl="0" eaLnBrk="1" latinLnBrk="0" hangingPunct="1">
                        <a:defRPr sz="1800" b="1" kern="1200">
                          <a:solidFill>
                            <a:schemeClr val="lt1"/>
                          </a:solidFill>
                          <a:latin typeface="Gill Sans MT"/>
                          <a:ea typeface=""/>
                          <a:cs typeface=""/>
                        </a:defRPr>
                      </a:lvl1pPr>
                      <a:lvl2pPr marL="457200" algn="l" defTabSz="914400" rtl="0" eaLnBrk="1" latinLnBrk="0" hangingPunct="1">
                        <a:defRPr sz="1800" b="1" kern="1200">
                          <a:solidFill>
                            <a:schemeClr val="lt1"/>
                          </a:solidFill>
                          <a:latin typeface="Gill Sans MT"/>
                          <a:ea typeface=""/>
                          <a:cs typeface=""/>
                        </a:defRPr>
                      </a:lvl2pPr>
                      <a:lvl3pPr marL="914400" algn="l" defTabSz="914400" rtl="0" eaLnBrk="1" latinLnBrk="0" hangingPunct="1">
                        <a:defRPr sz="1800" b="1" kern="1200">
                          <a:solidFill>
                            <a:schemeClr val="lt1"/>
                          </a:solidFill>
                          <a:latin typeface="Gill Sans MT"/>
                          <a:ea typeface=""/>
                          <a:cs typeface=""/>
                        </a:defRPr>
                      </a:lvl3pPr>
                      <a:lvl4pPr marL="1371600" algn="l" defTabSz="914400" rtl="0" eaLnBrk="1" latinLnBrk="0" hangingPunct="1">
                        <a:defRPr sz="1800" b="1" kern="1200">
                          <a:solidFill>
                            <a:schemeClr val="lt1"/>
                          </a:solidFill>
                          <a:latin typeface="Gill Sans MT"/>
                          <a:ea typeface=""/>
                          <a:cs typeface=""/>
                        </a:defRPr>
                      </a:lvl4pPr>
                      <a:lvl5pPr marL="1828800" algn="l" defTabSz="914400" rtl="0" eaLnBrk="1" latinLnBrk="0" hangingPunct="1">
                        <a:defRPr sz="1800" b="1" kern="1200">
                          <a:solidFill>
                            <a:schemeClr val="lt1"/>
                          </a:solidFill>
                          <a:latin typeface="Gill Sans MT"/>
                          <a:ea typeface=""/>
                          <a:cs typeface=""/>
                        </a:defRPr>
                      </a:lvl5pPr>
                      <a:lvl6pPr marL="2286000" algn="l" defTabSz="914400" rtl="0" eaLnBrk="1" latinLnBrk="0" hangingPunct="1">
                        <a:defRPr sz="1800" b="1" kern="1200">
                          <a:solidFill>
                            <a:schemeClr val="lt1"/>
                          </a:solidFill>
                          <a:latin typeface="Gill Sans MT"/>
                          <a:ea typeface=""/>
                          <a:cs typeface=""/>
                        </a:defRPr>
                      </a:lvl6pPr>
                      <a:lvl7pPr marL="2743200" algn="l" defTabSz="914400" rtl="0" eaLnBrk="1" latinLnBrk="0" hangingPunct="1">
                        <a:defRPr sz="1800" b="1" kern="1200">
                          <a:solidFill>
                            <a:schemeClr val="lt1"/>
                          </a:solidFill>
                          <a:latin typeface="Gill Sans MT"/>
                          <a:ea typeface=""/>
                          <a:cs typeface=""/>
                        </a:defRPr>
                      </a:lvl7pPr>
                      <a:lvl8pPr marL="3200400" algn="l" defTabSz="914400" rtl="0" eaLnBrk="1" latinLnBrk="0" hangingPunct="1">
                        <a:defRPr sz="1800" b="1" kern="1200">
                          <a:solidFill>
                            <a:schemeClr val="lt1"/>
                          </a:solidFill>
                          <a:latin typeface="Gill Sans MT"/>
                          <a:ea typeface=""/>
                          <a:cs typeface=""/>
                        </a:defRPr>
                      </a:lvl8pPr>
                      <a:lvl9pPr marL="3657600" algn="l" defTabSz="914400" rtl="0" eaLnBrk="1" latinLnBrk="0" hangingPunct="1">
                        <a:defRPr sz="1800" b="1" kern="1200">
                          <a:solidFill>
                            <a:schemeClr val="lt1"/>
                          </a:solidFill>
                          <a:latin typeface="Gill Sans MT"/>
                          <a:ea typeface=""/>
                          <a:cs typeface=""/>
                        </a:defRPr>
                      </a:lvl9pPr>
                    </a:lstStyle>
                    <a:p>
                      <a:pPr algn="ctr"/>
                      <a:r>
                        <a:rPr lang="en-GB" sz="2400" dirty="0">
                          <a:solidFill>
                            <a:schemeClr val="tx1"/>
                          </a:solidFill>
                          <a:latin typeface="Century Gothic" panose="020B0502020202020204" pitchFamily="34" charset="0"/>
                        </a:rPr>
                        <a:t>Grade</a:t>
                      </a:r>
                    </a:p>
                  </a:txBody>
                  <a:tcPr anchor="ctr">
                    <a:solidFill>
                      <a:schemeClr val="accent5">
                        <a:lumMod val="90000"/>
                      </a:schemeClr>
                    </a:solidFill>
                  </a:tcPr>
                </a:tc>
                <a:tc>
                  <a:txBody>
                    <a:bodyPr/>
                    <a:lstStyle>
                      <a:lvl1pPr marL="0" algn="l" defTabSz="914400" rtl="0" eaLnBrk="1" latinLnBrk="0" hangingPunct="1">
                        <a:defRPr sz="1800" b="1" kern="1200">
                          <a:solidFill>
                            <a:schemeClr val="lt1"/>
                          </a:solidFill>
                          <a:latin typeface="Gill Sans MT"/>
                          <a:ea typeface=""/>
                          <a:cs typeface=""/>
                        </a:defRPr>
                      </a:lvl1pPr>
                      <a:lvl2pPr marL="457200" algn="l" defTabSz="914400" rtl="0" eaLnBrk="1" latinLnBrk="0" hangingPunct="1">
                        <a:defRPr sz="1800" b="1" kern="1200">
                          <a:solidFill>
                            <a:schemeClr val="lt1"/>
                          </a:solidFill>
                          <a:latin typeface="Gill Sans MT"/>
                          <a:ea typeface=""/>
                          <a:cs typeface=""/>
                        </a:defRPr>
                      </a:lvl2pPr>
                      <a:lvl3pPr marL="914400" algn="l" defTabSz="914400" rtl="0" eaLnBrk="1" latinLnBrk="0" hangingPunct="1">
                        <a:defRPr sz="1800" b="1" kern="1200">
                          <a:solidFill>
                            <a:schemeClr val="lt1"/>
                          </a:solidFill>
                          <a:latin typeface="Gill Sans MT"/>
                          <a:ea typeface=""/>
                          <a:cs typeface=""/>
                        </a:defRPr>
                      </a:lvl3pPr>
                      <a:lvl4pPr marL="1371600" algn="l" defTabSz="914400" rtl="0" eaLnBrk="1" latinLnBrk="0" hangingPunct="1">
                        <a:defRPr sz="1800" b="1" kern="1200">
                          <a:solidFill>
                            <a:schemeClr val="lt1"/>
                          </a:solidFill>
                          <a:latin typeface="Gill Sans MT"/>
                          <a:ea typeface=""/>
                          <a:cs typeface=""/>
                        </a:defRPr>
                      </a:lvl4pPr>
                      <a:lvl5pPr marL="1828800" algn="l" defTabSz="914400" rtl="0" eaLnBrk="1" latinLnBrk="0" hangingPunct="1">
                        <a:defRPr sz="1800" b="1" kern="1200">
                          <a:solidFill>
                            <a:schemeClr val="lt1"/>
                          </a:solidFill>
                          <a:latin typeface="Gill Sans MT"/>
                          <a:ea typeface=""/>
                          <a:cs typeface=""/>
                        </a:defRPr>
                      </a:lvl5pPr>
                      <a:lvl6pPr marL="2286000" algn="l" defTabSz="914400" rtl="0" eaLnBrk="1" latinLnBrk="0" hangingPunct="1">
                        <a:defRPr sz="1800" b="1" kern="1200">
                          <a:solidFill>
                            <a:schemeClr val="lt1"/>
                          </a:solidFill>
                          <a:latin typeface="Gill Sans MT"/>
                          <a:ea typeface=""/>
                          <a:cs typeface=""/>
                        </a:defRPr>
                      </a:lvl6pPr>
                      <a:lvl7pPr marL="2743200" algn="l" defTabSz="914400" rtl="0" eaLnBrk="1" latinLnBrk="0" hangingPunct="1">
                        <a:defRPr sz="1800" b="1" kern="1200">
                          <a:solidFill>
                            <a:schemeClr val="lt1"/>
                          </a:solidFill>
                          <a:latin typeface="Gill Sans MT"/>
                          <a:ea typeface=""/>
                          <a:cs typeface=""/>
                        </a:defRPr>
                      </a:lvl7pPr>
                      <a:lvl8pPr marL="3200400" algn="l" defTabSz="914400" rtl="0" eaLnBrk="1" latinLnBrk="0" hangingPunct="1">
                        <a:defRPr sz="1800" b="1" kern="1200">
                          <a:solidFill>
                            <a:schemeClr val="lt1"/>
                          </a:solidFill>
                          <a:latin typeface="Gill Sans MT"/>
                          <a:ea typeface=""/>
                          <a:cs typeface=""/>
                        </a:defRPr>
                      </a:lvl8pPr>
                      <a:lvl9pPr marL="3657600" algn="l" defTabSz="914400" rtl="0" eaLnBrk="1" latinLnBrk="0" hangingPunct="1">
                        <a:defRPr sz="1800" b="1" kern="1200">
                          <a:solidFill>
                            <a:schemeClr val="lt1"/>
                          </a:solidFill>
                          <a:latin typeface="Gill Sans MT"/>
                          <a:ea typeface=""/>
                          <a:cs typeface=""/>
                        </a:defRPr>
                      </a:lvl9pPr>
                    </a:lstStyle>
                    <a:p>
                      <a:pPr algn="ctr"/>
                      <a:r>
                        <a:rPr lang="en-GB" sz="2400" dirty="0">
                          <a:solidFill>
                            <a:schemeClr val="tx1"/>
                          </a:solidFill>
                          <a:latin typeface="Century Gothic" panose="020B0502020202020204" pitchFamily="34" charset="0"/>
                        </a:rPr>
                        <a:t>Success criteria</a:t>
                      </a:r>
                      <a:r>
                        <a:rPr lang="en-GB" sz="2400" b="0" baseline="0" dirty="0">
                          <a:solidFill>
                            <a:schemeClr val="tx1"/>
                          </a:solidFill>
                          <a:latin typeface="Century Gothic" panose="020B0502020202020204" pitchFamily="34" charset="0"/>
                        </a:rPr>
                        <a:t>…</a:t>
                      </a:r>
                      <a:endParaRPr lang="en-GB" sz="2400" dirty="0">
                        <a:solidFill>
                          <a:schemeClr val="tx1"/>
                        </a:solidFill>
                        <a:latin typeface="Century Gothic" panose="020B0502020202020204" pitchFamily="34" charset="0"/>
                      </a:endParaRPr>
                    </a:p>
                  </a:txBody>
                  <a:tcPr anchor="ctr">
                    <a:solidFill>
                      <a:srgbClr val="DBA9F9"/>
                    </a:solidFill>
                  </a:tcPr>
                </a:tc>
                <a:extLst>
                  <a:ext uri="{0D108BD9-81ED-4DB2-BD59-A6C34878D82A}">
                    <a16:rowId xmlns:a16="http://schemas.microsoft.com/office/drawing/2014/main" val="10000"/>
                  </a:ext>
                </a:extLst>
              </a:tr>
              <a:tr h="1328470">
                <a:tc>
                  <a:txBody>
                    <a:bodyPr/>
                    <a:lstStyle>
                      <a:lvl1pPr marL="0" algn="l" defTabSz="914400" rtl="0" eaLnBrk="1" latinLnBrk="0" hangingPunct="1">
                        <a:defRPr sz="1800" kern="1200">
                          <a:solidFill>
                            <a:schemeClr val="dk1"/>
                          </a:solidFill>
                          <a:latin typeface="Gill Sans MT"/>
                          <a:ea typeface=""/>
                          <a:cs typeface=""/>
                        </a:defRPr>
                      </a:lvl1pPr>
                      <a:lvl2pPr marL="457200" algn="l" defTabSz="914400" rtl="0" eaLnBrk="1" latinLnBrk="0" hangingPunct="1">
                        <a:defRPr sz="1800" kern="1200">
                          <a:solidFill>
                            <a:schemeClr val="dk1"/>
                          </a:solidFill>
                          <a:latin typeface="Gill Sans MT"/>
                          <a:ea typeface=""/>
                          <a:cs typeface=""/>
                        </a:defRPr>
                      </a:lvl2pPr>
                      <a:lvl3pPr marL="914400" algn="l" defTabSz="914400" rtl="0" eaLnBrk="1" latinLnBrk="0" hangingPunct="1">
                        <a:defRPr sz="1800" kern="1200">
                          <a:solidFill>
                            <a:schemeClr val="dk1"/>
                          </a:solidFill>
                          <a:latin typeface="Gill Sans MT"/>
                          <a:ea typeface=""/>
                          <a:cs typeface=""/>
                        </a:defRPr>
                      </a:lvl3pPr>
                      <a:lvl4pPr marL="1371600" algn="l" defTabSz="914400" rtl="0" eaLnBrk="1" latinLnBrk="0" hangingPunct="1">
                        <a:defRPr sz="1800" kern="1200">
                          <a:solidFill>
                            <a:schemeClr val="dk1"/>
                          </a:solidFill>
                          <a:latin typeface="Gill Sans MT"/>
                          <a:ea typeface=""/>
                          <a:cs typeface=""/>
                        </a:defRPr>
                      </a:lvl4pPr>
                      <a:lvl5pPr marL="1828800" algn="l" defTabSz="914400" rtl="0" eaLnBrk="1" latinLnBrk="0" hangingPunct="1">
                        <a:defRPr sz="1800" kern="1200">
                          <a:solidFill>
                            <a:schemeClr val="dk1"/>
                          </a:solidFill>
                          <a:latin typeface="Gill Sans MT"/>
                          <a:ea typeface=""/>
                          <a:cs typeface=""/>
                        </a:defRPr>
                      </a:lvl5pPr>
                      <a:lvl6pPr marL="2286000" algn="l" defTabSz="914400" rtl="0" eaLnBrk="1" latinLnBrk="0" hangingPunct="1">
                        <a:defRPr sz="1800" kern="1200">
                          <a:solidFill>
                            <a:schemeClr val="dk1"/>
                          </a:solidFill>
                          <a:latin typeface="Gill Sans MT"/>
                          <a:ea typeface=""/>
                          <a:cs typeface=""/>
                        </a:defRPr>
                      </a:lvl6pPr>
                      <a:lvl7pPr marL="2743200" algn="l" defTabSz="914400" rtl="0" eaLnBrk="1" latinLnBrk="0" hangingPunct="1">
                        <a:defRPr sz="1800" kern="1200">
                          <a:solidFill>
                            <a:schemeClr val="dk1"/>
                          </a:solidFill>
                          <a:latin typeface="Gill Sans MT"/>
                          <a:ea typeface=""/>
                          <a:cs typeface=""/>
                        </a:defRPr>
                      </a:lvl7pPr>
                      <a:lvl8pPr marL="3200400" algn="l" defTabSz="914400" rtl="0" eaLnBrk="1" latinLnBrk="0" hangingPunct="1">
                        <a:defRPr sz="1800" kern="1200">
                          <a:solidFill>
                            <a:schemeClr val="dk1"/>
                          </a:solidFill>
                          <a:latin typeface="Gill Sans MT"/>
                          <a:ea typeface=""/>
                          <a:cs typeface=""/>
                        </a:defRPr>
                      </a:lvl8pPr>
                      <a:lvl9pPr marL="3657600" algn="l" defTabSz="914400" rtl="0" eaLnBrk="1" latinLnBrk="0" hangingPunct="1">
                        <a:defRPr sz="1800" kern="1200">
                          <a:solidFill>
                            <a:schemeClr val="dk1"/>
                          </a:solidFill>
                          <a:latin typeface="Gill Sans MT"/>
                          <a:ea typeface=""/>
                          <a:cs typeface=""/>
                        </a:defRPr>
                      </a:lvl9pPr>
                    </a:lstStyle>
                    <a:p>
                      <a:pPr algn="ctr"/>
                      <a:r>
                        <a:rPr lang="en-US" sz="2400" dirty="0">
                          <a:latin typeface="Century Gothic" panose="020B0502020202020204" pitchFamily="34" charset="0"/>
                        </a:rPr>
                        <a:t>Pass</a:t>
                      </a:r>
                      <a:endParaRPr lang="en-GB" sz="2400" dirty="0">
                        <a:latin typeface="Century Gothic" panose="020B0502020202020204" pitchFamily="34" charset="0"/>
                      </a:endParaRPr>
                    </a:p>
                  </a:txBody>
                  <a:tcPr anchor="ctr">
                    <a:solidFill>
                      <a:schemeClr val="accent5">
                        <a:lumMod val="90000"/>
                      </a:schemeClr>
                    </a:solidFill>
                  </a:tcPr>
                </a:tc>
                <a:tc>
                  <a:txBody>
                    <a:bodyPr/>
                    <a:lstStyle/>
                    <a:p>
                      <a:pPr marL="0" indent="0" algn="ctr" fontAlgn="ctr">
                        <a:buFont typeface="Arial" panose="020B0604020202020204" pitchFamily="34" charset="0"/>
                        <a:buNone/>
                      </a:pPr>
                      <a:r>
                        <a:rPr lang="en-US" sz="2800" b="1" i="0" u="none" strike="noStrike" dirty="0">
                          <a:solidFill>
                            <a:srgbClr val="7030A0"/>
                          </a:solidFill>
                          <a:effectLst/>
                          <a:latin typeface="Century Gothic"/>
                        </a:rPr>
                        <a:t>Identify…</a:t>
                      </a:r>
                    </a:p>
                    <a:p>
                      <a:pPr marL="571500" indent="-571500" algn="ctr" fontAlgn="ctr">
                        <a:buFont typeface="Arial" panose="020B0604020202020204" pitchFamily="34" charset="0"/>
                        <a:buChar char="•"/>
                      </a:pPr>
                      <a:r>
                        <a:rPr lang="en-US" sz="2400" b="1" i="0" u="none" strike="noStrike" dirty="0">
                          <a:solidFill>
                            <a:schemeClr val="tx1"/>
                          </a:solidFill>
                          <a:effectLst/>
                          <a:latin typeface="Century Gothic"/>
                        </a:rPr>
                        <a:t>The 3 different common basic injuries</a:t>
                      </a:r>
                    </a:p>
                    <a:p>
                      <a:pPr marL="0" indent="0" algn="ctr" fontAlgn="ctr">
                        <a:buFont typeface="Arial" panose="020B0604020202020204" pitchFamily="34" charset="0"/>
                        <a:buNone/>
                      </a:pPr>
                      <a:endParaRPr lang="en-US" sz="2400" b="1" i="0" u="none" strike="noStrike" dirty="0">
                        <a:solidFill>
                          <a:schemeClr val="tx1"/>
                        </a:solidFill>
                        <a:effectLst/>
                        <a:latin typeface="Century Gothic"/>
                      </a:endParaRPr>
                    </a:p>
                  </a:txBody>
                  <a:tcPr anchor="ctr">
                    <a:solidFill>
                      <a:srgbClr val="FFFF00"/>
                    </a:solidFill>
                  </a:tcPr>
                </a:tc>
                <a:extLst>
                  <a:ext uri="{0D108BD9-81ED-4DB2-BD59-A6C34878D82A}">
                    <a16:rowId xmlns:a16="http://schemas.microsoft.com/office/drawing/2014/main" val="10001"/>
                  </a:ext>
                </a:extLst>
              </a:tr>
              <a:tr h="1467178">
                <a:tc>
                  <a:txBody>
                    <a:bodyPr/>
                    <a:lstStyle>
                      <a:lvl1pPr marL="0" algn="l" defTabSz="914400" rtl="0" eaLnBrk="1" latinLnBrk="0" hangingPunct="1">
                        <a:defRPr sz="1800" kern="1200">
                          <a:solidFill>
                            <a:schemeClr val="dk1"/>
                          </a:solidFill>
                          <a:latin typeface="Gill Sans MT"/>
                          <a:ea typeface=""/>
                          <a:cs typeface=""/>
                        </a:defRPr>
                      </a:lvl1pPr>
                      <a:lvl2pPr marL="457200" algn="l" defTabSz="914400" rtl="0" eaLnBrk="1" latinLnBrk="0" hangingPunct="1">
                        <a:defRPr sz="1800" kern="1200">
                          <a:solidFill>
                            <a:schemeClr val="dk1"/>
                          </a:solidFill>
                          <a:latin typeface="Gill Sans MT"/>
                          <a:ea typeface=""/>
                          <a:cs typeface=""/>
                        </a:defRPr>
                      </a:lvl2pPr>
                      <a:lvl3pPr marL="914400" algn="l" defTabSz="914400" rtl="0" eaLnBrk="1" latinLnBrk="0" hangingPunct="1">
                        <a:defRPr sz="1800" kern="1200">
                          <a:solidFill>
                            <a:schemeClr val="dk1"/>
                          </a:solidFill>
                          <a:latin typeface="Gill Sans MT"/>
                          <a:ea typeface=""/>
                          <a:cs typeface=""/>
                        </a:defRPr>
                      </a:lvl3pPr>
                      <a:lvl4pPr marL="1371600" algn="l" defTabSz="914400" rtl="0" eaLnBrk="1" latinLnBrk="0" hangingPunct="1">
                        <a:defRPr sz="1800" kern="1200">
                          <a:solidFill>
                            <a:schemeClr val="dk1"/>
                          </a:solidFill>
                          <a:latin typeface="Gill Sans MT"/>
                          <a:ea typeface=""/>
                          <a:cs typeface=""/>
                        </a:defRPr>
                      </a:lvl4pPr>
                      <a:lvl5pPr marL="1828800" algn="l" defTabSz="914400" rtl="0" eaLnBrk="1" latinLnBrk="0" hangingPunct="1">
                        <a:defRPr sz="1800" kern="1200">
                          <a:solidFill>
                            <a:schemeClr val="dk1"/>
                          </a:solidFill>
                          <a:latin typeface="Gill Sans MT"/>
                          <a:ea typeface=""/>
                          <a:cs typeface=""/>
                        </a:defRPr>
                      </a:lvl5pPr>
                      <a:lvl6pPr marL="2286000" algn="l" defTabSz="914400" rtl="0" eaLnBrk="1" latinLnBrk="0" hangingPunct="1">
                        <a:defRPr sz="1800" kern="1200">
                          <a:solidFill>
                            <a:schemeClr val="dk1"/>
                          </a:solidFill>
                          <a:latin typeface="Gill Sans MT"/>
                          <a:ea typeface=""/>
                          <a:cs typeface=""/>
                        </a:defRPr>
                      </a:lvl6pPr>
                      <a:lvl7pPr marL="2743200" algn="l" defTabSz="914400" rtl="0" eaLnBrk="1" latinLnBrk="0" hangingPunct="1">
                        <a:defRPr sz="1800" kern="1200">
                          <a:solidFill>
                            <a:schemeClr val="dk1"/>
                          </a:solidFill>
                          <a:latin typeface="Gill Sans MT"/>
                          <a:ea typeface=""/>
                          <a:cs typeface=""/>
                        </a:defRPr>
                      </a:lvl7pPr>
                      <a:lvl8pPr marL="3200400" algn="l" defTabSz="914400" rtl="0" eaLnBrk="1" latinLnBrk="0" hangingPunct="1">
                        <a:defRPr sz="1800" kern="1200">
                          <a:solidFill>
                            <a:schemeClr val="dk1"/>
                          </a:solidFill>
                          <a:latin typeface="Gill Sans MT"/>
                          <a:ea typeface=""/>
                          <a:cs typeface=""/>
                        </a:defRPr>
                      </a:lvl8pPr>
                      <a:lvl9pPr marL="3657600" algn="l" defTabSz="914400" rtl="0" eaLnBrk="1" latinLnBrk="0" hangingPunct="1">
                        <a:defRPr sz="1800" kern="1200">
                          <a:solidFill>
                            <a:schemeClr val="dk1"/>
                          </a:solidFill>
                          <a:latin typeface="Gill Sans MT"/>
                          <a:ea typeface=""/>
                          <a:cs typeface=""/>
                        </a:defRPr>
                      </a:lvl9pPr>
                    </a:lstStyle>
                    <a:p>
                      <a:pPr algn="ctr"/>
                      <a:r>
                        <a:rPr lang="en-US" sz="2400" dirty="0">
                          <a:latin typeface="Century Gothic" panose="020B0502020202020204" pitchFamily="34" charset="0"/>
                        </a:rPr>
                        <a:t>Merit</a:t>
                      </a:r>
                      <a:endParaRPr lang="en-GB" sz="2400" dirty="0">
                        <a:latin typeface="Century Gothic" panose="020B0502020202020204" pitchFamily="34" charset="0"/>
                      </a:endParaRPr>
                    </a:p>
                  </a:txBody>
                  <a:tcPr anchor="ctr">
                    <a:solidFill>
                      <a:schemeClr val="accent5">
                        <a:lumMod val="90000"/>
                      </a:schemeClr>
                    </a:solidFill>
                  </a:tcPr>
                </a:tc>
                <a:tc>
                  <a:txBody>
                    <a:bodyPr/>
                    <a:lstStyle/>
                    <a:p>
                      <a:pPr marL="0" indent="0" algn="ctr" fontAlgn="ctr">
                        <a:buFont typeface="Arial" panose="020B0604020202020204" pitchFamily="34" charset="0"/>
                        <a:buNone/>
                      </a:pPr>
                      <a:r>
                        <a:rPr lang="en-US" sz="2800" b="1" i="0" u="none" strike="noStrike" dirty="0">
                          <a:solidFill>
                            <a:srgbClr val="7030A0"/>
                          </a:solidFill>
                          <a:effectLst/>
                          <a:latin typeface="Century Gothic"/>
                        </a:rPr>
                        <a:t>Describe…</a:t>
                      </a:r>
                    </a:p>
                    <a:p>
                      <a:pPr marL="571500" indent="-571500" algn="ctr" fontAlgn="ctr">
                        <a:buFont typeface="Arial" panose="020B0604020202020204" pitchFamily="34" charset="0"/>
                        <a:buChar char="•"/>
                      </a:pPr>
                      <a:r>
                        <a:rPr lang="en-US" sz="2400" b="1" i="0" u="none" strike="noStrike" dirty="0">
                          <a:solidFill>
                            <a:schemeClr val="tx1"/>
                          </a:solidFill>
                          <a:effectLst/>
                          <a:latin typeface="Century Gothic"/>
                        </a:rPr>
                        <a:t>The 3 different common basic injuries</a:t>
                      </a:r>
                    </a:p>
                  </a:txBody>
                  <a:tcPr anchor="ctr">
                    <a:solidFill>
                      <a:srgbClr val="FFFF00"/>
                    </a:solidFill>
                  </a:tcPr>
                </a:tc>
                <a:extLst>
                  <a:ext uri="{0D108BD9-81ED-4DB2-BD59-A6C34878D82A}">
                    <a16:rowId xmlns:a16="http://schemas.microsoft.com/office/drawing/2014/main" val="10002"/>
                  </a:ext>
                </a:extLst>
              </a:tr>
              <a:tr h="1904210">
                <a:tc>
                  <a:txBody>
                    <a:bodyPr/>
                    <a:lstStyle>
                      <a:lvl1pPr marL="0" algn="l" defTabSz="914400" rtl="0" eaLnBrk="1" latinLnBrk="0" hangingPunct="1">
                        <a:defRPr sz="1800" kern="1200">
                          <a:solidFill>
                            <a:schemeClr val="dk1"/>
                          </a:solidFill>
                          <a:latin typeface="Gill Sans MT"/>
                          <a:ea typeface=""/>
                          <a:cs typeface=""/>
                        </a:defRPr>
                      </a:lvl1pPr>
                      <a:lvl2pPr marL="457200" algn="l" defTabSz="914400" rtl="0" eaLnBrk="1" latinLnBrk="0" hangingPunct="1">
                        <a:defRPr sz="1800" kern="1200">
                          <a:solidFill>
                            <a:schemeClr val="dk1"/>
                          </a:solidFill>
                          <a:latin typeface="Gill Sans MT"/>
                          <a:ea typeface=""/>
                          <a:cs typeface=""/>
                        </a:defRPr>
                      </a:lvl2pPr>
                      <a:lvl3pPr marL="914400" algn="l" defTabSz="914400" rtl="0" eaLnBrk="1" latinLnBrk="0" hangingPunct="1">
                        <a:defRPr sz="1800" kern="1200">
                          <a:solidFill>
                            <a:schemeClr val="dk1"/>
                          </a:solidFill>
                          <a:latin typeface="Gill Sans MT"/>
                          <a:ea typeface=""/>
                          <a:cs typeface=""/>
                        </a:defRPr>
                      </a:lvl3pPr>
                      <a:lvl4pPr marL="1371600" algn="l" defTabSz="914400" rtl="0" eaLnBrk="1" latinLnBrk="0" hangingPunct="1">
                        <a:defRPr sz="1800" kern="1200">
                          <a:solidFill>
                            <a:schemeClr val="dk1"/>
                          </a:solidFill>
                          <a:latin typeface="Gill Sans MT"/>
                          <a:ea typeface=""/>
                          <a:cs typeface=""/>
                        </a:defRPr>
                      </a:lvl4pPr>
                      <a:lvl5pPr marL="1828800" algn="l" defTabSz="914400" rtl="0" eaLnBrk="1" latinLnBrk="0" hangingPunct="1">
                        <a:defRPr sz="1800" kern="1200">
                          <a:solidFill>
                            <a:schemeClr val="dk1"/>
                          </a:solidFill>
                          <a:latin typeface="Gill Sans MT"/>
                          <a:ea typeface=""/>
                          <a:cs typeface=""/>
                        </a:defRPr>
                      </a:lvl5pPr>
                      <a:lvl6pPr marL="2286000" algn="l" defTabSz="914400" rtl="0" eaLnBrk="1" latinLnBrk="0" hangingPunct="1">
                        <a:defRPr sz="1800" kern="1200">
                          <a:solidFill>
                            <a:schemeClr val="dk1"/>
                          </a:solidFill>
                          <a:latin typeface="Gill Sans MT"/>
                          <a:ea typeface=""/>
                          <a:cs typeface=""/>
                        </a:defRPr>
                      </a:lvl6pPr>
                      <a:lvl7pPr marL="2743200" algn="l" defTabSz="914400" rtl="0" eaLnBrk="1" latinLnBrk="0" hangingPunct="1">
                        <a:defRPr sz="1800" kern="1200">
                          <a:solidFill>
                            <a:schemeClr val="dk1"/>
                          </a:solidFill>
                          <a:latin typeface="Gill Sans MT"/>
                          <a:ea typeface=""/>
                          <a:cs typeface=""/>
                        </a:defRPr>
                      </a:lvl7pPr>
                      <a:lvl8pPr marL="3200400" algn="l" defTabSz="914400" rtl="0" eaLnBrk="1" latinLnBrk="0" hangingPunct="1">
                        <a:defRPr sz="1800" kern="1200">
                          <a:solidFill>
                            <a:schemeClr val="dk1"/>
                          </a:solidFill>
                          <a:latin typeface="Gill Sans MT"/>
                          <a:ea typeface=""/>
                          <a:cs typeface=""/>
                        </a:defRPr>
                      </a:lvl8pPr>
                      <a:lvl9pPr marL="3657600" algn="l" defTabSz="914400" rtl="0" eaLnBrk="1" latinLnBrk="0" hangingPunct="1">
                        <a:defRPr sz="1800" kern="1200">
                          <a:solidFill>
                            <a:schemeClr val="dk1"/>
                          </a:solidFill>
                          <a:latin typeface="Gill Sans MT"/>
                          <a:ea typeface=""/>
                          <a:cs typeface=""/>
                        </a:defRPr>
                      </a:lvl9pPr>
                    </a:lstStyle>
                    <a:p>
                      <a:pPr algn="ctr"/>
                      <a:r>
                        <a:rPr lang="en-US" sz="2400" dirty="0">
                          <a:latin typeface="Century Gothic" panose="020B0502020202020204" pitchFamily="34" charset="0"/>
                        </a:rPr>
                        <a:t>Distinction</a:t>
                      </a:r>
                      <a:endParaRPr lang="en-GB" sz="2400" dirty="0">
                        <a:latin typeface="Century Gothic" panose="020B0502020202020204" pitchFamily="34" charset="0"/>
                      </a:endParaRPr>
                    </a:p>
                  </a:txBody>
                  <a:tcPr anchor="ctr">
                    <a:solidFill>
                      <a:schemeClr val="accent5">
                        <a:lumMod val="90000"/>
                      </a:schemeClr>
                    </a:solidFill>
                  </a:tcPr>
                </a:tc>
                <a:tc>
                  <a:txBody>
                    <a:bodyPr/>
                    <a:lstStyle/>
                    <a:p>
                      <a:pPr marL="0" indent="0" algn="ctr" fontAlgn="ctr">
                        <a:buFont typeface="Arial" panose="020B0604020202020204" pitchFamily="34" charset="0"/>
                        <a:buNone/>
                      </a:pPr>
                      <a:r>
                        <a:rPr lang="en-US" sz="2800" b="1" i="0" u="none" strike="noStrike" dirty="0">
                          <a:solidFill>
                            <a:srgbClr val="7030A0"/>
                          </a:solidFill>
                          <a:effectLst/>
                          <a:latin typeface="Century Gothic"/>
                        </a:rPr>
                        <a:t>Explain…</a:t>
                      </a:r>
                    </a:p>
                    <a:p>
                      <a:pPr marL="571500" marR="0" lvl="0" indent="-571500" algn="ctr"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000000"/>
                          </a:solidFill>
                          <a:effectLst/>
                          <a:uLnTx/>
                          <a:uFillTx/>
                          <a:latin typeface="Century Gothic"/>
                          <a:ea typeface="+mn-ea"/>
                          <a:cs typeface="+mn-cs"/>
                        </a:rPr>
                        <a:t>The symptoms of the 3 different common basic injuries within a particular sport</a:t>
                      </a:r>
                    </a:p>
                    <a:p>
                      <a:pPr marL="0" indent="0" algn="ctr" fontAlgn="ctr">
                        <a:buFont typeface="Arial" panose="020B0604020202020204" pitchFamily="34" charset="0"/>
                        <a:buNone/>
                      </a:pPr>
                      <a:endParaRPr lang="en-US" sz="2400" b="1" i="0" u="none" strike="noStrike" dirty="0">
                        <a:solidFill>
                          <a:srgbClr val="7030A0"/>
                        </a:solidFill>
                        <a:effectLst/>
                        <a:latin typeface="Century Gothic"/>
                      </a:endParaRPr>
                    </a:p>
                  </a:txBody>
                  <a:tcPr anchor="ctr">
                    <a:solidFill>
                      <a:srgbClr val="FFFF00"/>
                    </a:solidFill>
                  </a:tcPr>
                </a:tc>
                <a:extLst>
                  <a:ext uri="{0D108BD9-81ED-4DB2-BD59-A6C34878D82A}">
                    <a16:rowId xmlns:a16="http://schemas.microsoft.com/office/drawing/2014/main" val="10003"/>
                  </a:ext>
                </a:extLst>
              </a:tr>
            </a:tbl>
          </a:graphicData>
        </a:graphic>
      </p:graphicFrame>
      <p:sp>
        <p:nvSpPr>
          <p:cNvPr id="2" name="Title 1"/>
          <p:cNvSpPr>
            <a:spLocks noGrp="1"/>
          </p:cNvSpPr>
          <p:nvPr>
            <p:ph type="title"/>
          </p:nvPr>
        </p:nvSpPr>
        <p:spPr>
          <a:xfrm>
            <a:off x="-13265" y="15375"/>
            <a:ext cx="9144000" cy="1196752"/>
          </a:xfrm>
          <a:solidFill>
            <a:srgbClr val="FFC000"/>
          </a:solidFill>
        </p:spPr>
        <p:style>
          <a:lnRef idx="2">
            <a:schemeClr val="dk1"/>
          </a:lnRef>
          <a:fillRef idx="1">
            <a:schemeClr val="lt1"/>
          </a:fillRef>
          <a:effectRef idx="0">
            <a:schemeClr val="dk1"/>
          </a:effectRef>
          <a:fontRef idx="minor">
            <a:schemeClr val="dk1"/>
          </a:fontRef>
        </p:style>
        <p:txBody>
          <a:bodyPr/>
          <a:lstStyle/>
          <a:p>
            <a:r>
              <a:rPr lang="en-GB" sz="3200" b="1" dirty="0">
                <a:latin typeface="Century Gothic" panose="020B0502020202020204" pitchFamily="34" charset="0"/>
              </a:rPr>
              <a:t>Learning Intent</a:t>
            </a:r>
            <a:r>
              <a:rPr lang="en-GB" sz="3200" dirty="0">
                <a:latin typeface="Century Gothic" panose="020B0502020202020204" pitchFamily="34" charset="0"/>
              </a:rPr>
              <a:t>: </a:t>
            </a:r>
            <a:br>
              <a:rPr lang="en-GB" sz="3200" dirty="0">
                <a:latin typeface="Century Gothic" panose="020B0502020202020204" pitchFamily="34" charset="0"/>
              </a:rPr>
            </a:br>
            <a:r>
              <a:rPr lang="en-GB" sz="3200" dirty="0">
                <a:latin typeface="Century Gothic" panose="020B0502020202020204" pitchFamily="34" charset="0"/>
              </a:rPr>
              <a:t>Basic Common Injuries</a:t>
            </a:r>
            <a:endParaRPr lang="en-GB" sz="3200" b="1" dirty="0">
              <a:latin typeface="Century Gothic" panose="020B0502020202020204" pitchFamily="34" charset="0"/>
            </a:endParaRPr>
          </a:p>
        </p:txBody>
      </p:sp>
    </p:spTree>
    <p:extLst>
      <p:ext uri="{BB962C8B-B14F-4D97-AF65-F5344CB8AC3E}">
        <p14:creationId xmlns:p14="http://schemas.microsoft.com/office/powerpoint/2010/main" val="4021447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FE6DEA-9557-493D-964D-01437091AD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916832"/>
            <a:ext cx="6444208" cy="4142705"/>
          </a:xfrm>
          <a:prstGeom prst="rect">
            <a:avLst/>
          </a:prstGeom>
        </p:spPr>
      </p:pic>
      <p:sp>
        <p:nvSpPr>
          <p:cNvPr id="6" name="Title 1">
            <a:extLst>
              <a:ext uri="{FF2B5EF4-FFF2-40B4-BE49-F238E27FC236}">
                <a16:creationId xmlns:a16="http://schemas.microsoft.com/office/drawing/2014/main" id="{D057C387-A5C2-4F77-BCD1-93FFEC3FB3BF}"/>
              </a:ext>
            </a:extLst>
          </p:cNvPr>
          <p:cNvSpPr txBox="1">
            <a:spLocks/>
          </p:cNvSpPr>
          <p:nvPr/>
        </p:nvSpPr>
        <p:spPr bwMode="auto">
          <a:xfrm>
            <a:off x="5744" y="0"/>
            <a:ext cx="9144000" cy="1317914"/>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dk1"/>
                </a:solidFill>
                <a:latin typeface="+mn-lt"/>
                <a:ea typeface="+mn-ea"/>
                <a:cs typeface="+mn-cs"/>
              </a:defRPr>
            </a:lvl1pPr>
            <a:lvl2pPr algn="ctr" rtl="0" eaLnBrk="0" fontAlgn="base" hangingPunct="0">
              <a:spcBef>
                <a:spcPct val="0"/>
              </a:spcBef>
              <a:spcAft>
                <a:spcPct val="0"/>
              </a:spcAft>
              <a:defRPr sz="4400">
                <a:solidFill>
                  <a:schemeClr val="dk1"/>
                </a:solidFill>
                <a:latin typeface="+mn-lt"/>
                <a:ea typeface="+mn-ea"/>
                <a:cs typeface="+mn-cs"/>
              </a:defRPr>
            </a:lvl2pPr>
            <a:lvl3pPr algn="ctr" rtl="0" eaLnBrk="0" fontAlgn="base" hangingPunct="0">
              <a:spcBef>
                <a:spcPct val="0"/>
              </a:spcBef>
              <a:spcAft>
                <a:spcPct val="0"/>
              </a:spcAft>
              <a:defRPr sz="4400">
                <a:solidFill>
                  <a:schemeClr val="dk1"/>
                </a:solidFill>
                <a:latin typeface="+mn-lt"/>
                <a:ea typeface="+mn-ea"/>
                <a:cs typeface="+mn-cs"/>
              </a:defRPr>
            </a:lvl3pPr>
            <a:lvl4pPr algn="ctr" rtl="0" eaLnBrk="0" fontAlgn="base" hangingPunct="0">
              <a:spcBef>
                <a:spcPct val="0"/>
              </a:spcBef>
              <a:spcAft>
                <a:spcPct val="0"/>
              </a:spcAft>
              <a:defRPr sz="4400">
                <a:solidFill>
                  <a:schemeClr val="dk1"/>
                </a:solidFill>
                <a:latin typeface="+mn-lt"/>
                <a:ea typeface="+mn-ea"/>
                <a:cs typeface="+mn-cs"/>
              </a:defRPr>
            </a:lvl4pPr>
            <a:lvl5pPr algn="ctr" rtl="0" eaLnBrk="0" fontAlgn="base" hangingPunct="0">
              <a:spcBef>
                <a:spcPct val="0"/>
              </a:spcBef>
              <a:spcAft>
                <a:spcPct val="0"/>
              </a:spcAft>
              <a:defRPr sz="4400">
                <a:solidFill>
                  <a:schemeClr val="dk1"/>
                </a:solidFill>
                <a:latin typeface="+mn-lt"/>
                <a:ea typeface="+mn-ea"/>
                <a:cs typeface="+mn-cs"/>
              </a:defRPr>
            </a:lvl5pPr>
            <a:lvl6pPr marL="457200" algn="ctr" rtl="0" fontAlgn="base">
              <a:spcBef>
                <a:spcPct val="0"/>
              </a:spcBef>
              <a:spcAft>
                <a:spcPct val="0"/>
              </a:spcAft>
              <a:defRPr sz="4400">
                <a:solidFill>
                  <a:schemeClr val="dk1"/>
                </a:solidFill>
                <a:latin typeface="+mn-lt"/>
                <a:ea typeface="+mn-ea"/>
                <a:cs typeface="+mn-cs"/>
              </a:defRPr>
            </a:lvl6pPr>
            <a:lvl7pPr marL="914400" algn="ctr" rtl="0" fontAlgn="base">
              <a:spcBef>
                <a:spcPct val="0"/>
              </a:spcBef>
              <a:spcAft>
                <a:spcPct val="0"/>
              </a:spcAft>
              <a:defRPr sz="4400">
                <a:solidFill>
                  <a:schemeClr val="dk1"/>
                </a:solidFill>
                <a:latin typeface="+mn-lt"/>
                <a:ea typeface="+mn-ea"/>
                <a:cs typeface="+mn-cs"/>
              </a:defRPr>
            </a:lvl7pPr>
            <a:lvl8pPr marL="1371600" algn="ctr" rtl="0" fontAlgn="base">
              <a:spcBef>
                <a:spcPct val="0"/>
              </a:spcBef>
              <a:spcAft>
                <a:spcPct val="0"/>
              </a:spcAft>
              <a:defRPr sz="4400">
                <a:solidFill>
                  <a:schemeClr val="dk1"/>
                </a:solidFill>
                <a:latin typeface="+mn-lt"/>
                <a:ea typeface="+mn-ea"/>
                <a:cs typeface="+mn-cs"/>
              </a:defRPr>
            </a:lvl8pPr>
            <a:lvl9pPr marL="1828800" algn="ctr" rtl="0" fontAlgn="base">
              <a:spcBef>
                <a:spcPct val="0"/>
              </a:spcBef>
              <a:spcAft>
                <a:spcPct val="0"/>
              </a:spcAft>
              <a:defRPr sz="4400">
                <a:solidFill>
                  <a:schemeClr val="dk1"/>
                </a:solidFill>
                <a:latin typeface="+mn-lt"/>
                <a:ea typeface="+mn-ea"/>
                <a:cs typeface="+mn-cs"/>
              </a:defRPr>
            </a:lvl9pPr>
          </a:lstStyle>
          <a:p>
            <a:pPr algn="l"/>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Common Sporting Injuries</a:t>
            </a:r>
            <a:endParaRPr lang="en-GB" kern="0" dirty="0">
              <a:latin typeface="Century Gothic" panose="020B0502020202020204" pitchFamily="34" charset="0"/>
            </a:endParaRPr>
          </a:p>
        </p:txBody>
      </p:sp>
    </p:spTree>
    <p:extLst>
      <p:ext uri="{BB962C8B-B14F-4D97-AF65-F5344CB8AC3E}">
        <p14:creationId xmlns:p14="http://schemas.microsoft.com/office/powerpoint/2010/main" val="953485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1317914"/>
          </a:xfrm>
          <a:solidFill>
            <a:srgbClr val="FFC000"/>
          </a:solidFill>
        </p:spPr>
        <p:style>
          <a:lnRef idx="2">
            <a:schemeClr val="dk1"/>
          </a:lnRef>
          <a:fillRef idx="1">
            <a:schemeClr val="lt1"/>
          </a:fillRef>
          <a:effectRef idx="0">
            <a:schemeClr val="dk1"/>
          </a:effectRef>
          <a:fontRef idx="minor">
            <a:schemeClr val="dk1"/>
          </a:fontRef>
        </p:style>
        <p:txBody>
          <a:bodyPr/>
          <a:lstStyle/>
          <a:p>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 Common Sporting Injuries	</a:t>
            </a:r>
            <a:endParaRPr lang="en-GB" dirty="0">
              <a:latin typeface="Century Gothic" panose="020B0502020202020204" pitchFamily="34" charset="0"/>
            </a:endParaRPr>
          </a:p>
        </p:txBody>
      </p:sp>
      <p:sp>
        <p:nvSpPr>
          <p:cNvPr id="3" name="TextBox 2">
            <a:extLst>
              <a:ext uri="{FF2B5EF4-FFF2-40B4-BE49-F238E27FC236}">
                <a16:creationId xmlns:a16="http://schemas.microsoft.com/office/drawing/2014/main" id="{EC6BD3D5-F8F2-49C0-AB28-9EFF3E204B98}"/>
              </a:ext>
            </a:extLst>
          </p:cNvPr>
          <p:cNvSpPr txBox="1"/>
          <p:nvPr/>
        </p:nvSpPr>
        <p:spPr>
          <a:xfrm>
            <a:off x="359532" y="1556792"/>
            <a:ext cx="8424936" cy="4154984"/>
          </a:xfrm>
          <a:prstGeom prst="rect">
            <a:avLst/>
          </a:prstGeom>
          <a:noFill/>
        </p:spPr>
        <p:txBody>
          <a:bodyPr wrap="square" rtlCol="0">
            <a:spAutoFit/>
          </a:bodyPr>
          <a:lstStyle/>
          <a:p>
            <a:r>
              <a:rPr lang="en-GB" sz="2400" b="1" dirty="0"/>
              <a:t>Injuries are part of taking part in sport and physical activity. It is therefore sensible to have an awareness of injuries so that you are better prepared to deal with it once it happens. </a:t>
            </a:r>
          </a:p>
          <a:p>
            <a:endParaRPr lang="en-GB" sz="2400" b="1" dirty="0"/>
          </a:p>
          <a:p>
            <a:r>
              <a:rPr lang="en-GB" sz="2400" b="1" dirty="0"/>
              <a:t>Awareness also helps us to better to prepare to try and </a:t>
            </a:r>
            <a:r>
              <a:rPr lang="en-GB" sz="2400" b="1" dirty="0">
                <a:solidFill>
                  <a:srgbClr val="FFFF00"/>
                </a:solidFill>
              </a:rPr>
              <a:t>prevent</a:t>
            </a:r>
            <a:r>
              <a:rPr lang="en-GB" sz="2400" b="1" dirty="0"/>
              <a:t> future injuries.</a:t>
            </a:r>
          </a:p>
          <a:p>
            <a:endParaRPr lang="en-GB" sz="2400" b="1" dirty="0"/>
          </a:p>
          <a:p>
            <a:r>
              <a:rPr lang="en-GB" sz="2400" b="1" dirty="0"/>
              <a:t>An important thing to remember is to stop once you feel an injury. It is our bodies way of alerting us there is a problem.</a:t>
            </a:r>
            <a:endParaRPr lang="en-GB" sz="2800" b="1" dirty="0"/>
          </a:p>
        </p:txBody>
      </p:sp>
    </p:spTree>
    <p:extLst>
      <p:ext uri="{BB962C8B-B14F-4D97-AF65-F5344CB8AC3E}">
        <p14:creationId xmlns:p14="http://schemas.microsoft.com/office/powerpoint/2010/main" val="413419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1317914"/>
          </a:xfrm>
          <a:solidFill>
            <a:srgbClr val="FFC000"/>
          </a:solidFill>
        </p:spPr>
        <p:style>
          <a:lnRef idx="2">
            <a:schemeClr val="dk1"/>
          </a:lnRef>
          <a:fillRef idx="1">
            <a:schemeClr val="lt1"/>
          </a:fillRef>
          <a:effectRef idx="0">
            <a:schemeClr val="dk1"/>
          </a:effectRef>
          <a:fontRef idx="minor">
            <a:schemeClr val="dk1"/>
          </a:fontRef>
        </p:style>
        <p:txBody>
          <a:bodyPr/>
          <a:lstStyle/>
          <a:p>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 Common Sporting Injuries	</a:t>
            </a:r>
            <a:endParaRPr lang="en-GB" dirty="0">
              <a:latin typeface="Century Gothic" panose="020B0502020202020204" pitchFamily="34" charset="0"/>
            </a:endParaRPr>
          </a:p>
        </p:txBody>
      </p:sp>
      <p:sp>
        <p:nvSpPr>
          <p:cNvPr id="3" name="TextBox 2">
            <a:extLst>
              <a:ext uri="{FF2B5EF4-FFF2-40B4-BE49-F238E27FC236}">
                <a16:creationId xmlns:a16="http://schemas.microsoft.com/office/drawing/2014/main" id="{EC6BD3D5-F8F2-49C0-AB28-9EFF3E204B98}"/>
              </a:ext>
            </a:extLst>
          </p:cNvPr>
          <p:cNvSpPr txBox="1"/>
          <p:nvPr/>
        </p:nvSpPr>
        <p:spPr>
          <a:xfrm>
            <a:off x="197768" y="1389857"/>
            <a:ext cx="8748464" cy="5078313"/>
          </a:xfrm>
          <a:prstGeom prst="rect">
            <a:avLst/>
          </a:prstGeom>
          <a:noFill/>
        </p:spPr>
        <p:txBody>
          <a:bodyPr wrap="square" rtlCol="0">
            <a:spAutoFit/>
          </a:bodyPr>
          <a:lstStyle/>
          <a:p>
            <a:r>
              <a:rPr lang="en-GB" sz="2400" b="1" dirty="0"/>
              <a:t>Research Task: Find out what the following words mean – what do you think they mean in this context…</a:t>
            </a:r>
          </a:p>
          <a:p>
            <a:endParaRPr lang="en-GB" sz="2400" b="1" dirty="0"/>
          </a:p>
          <a:p>
            <a:r>
              <a:rPr lang="en-GB" sz="2800" b="1" dirty="0"/>
              <a:t>Symptom – </a:t>
            </a:r>
          </a:p>
          <a:p>
            <a:r>
              <a:rPr lang="en-US" sz="2800" dirty="0"/>
              <a:t>An indication of an injury, such as pain or a weakness. </a:t>
            </a:r>
            <a:endParaRPr lang="en-GB" sz="2800" b="1" dirty="0"/>
          </a:p>
          <a:p>
            <a:endParaRPr lang="en-GB" sz="2800" b="1" dirty="0"/>
          </a:p>
          <a:p>
            <a:r>
              <a:rPr lang="en-GB" sz="2800" b="1" dirty="0"/>
              <a:t>Cause – </a:t>
            </a:r>
            <a:r>
              <a:rPr lang="en-GB" sz="2800" dirty="0"/>
              <a:t>a reason/explanation for an injury occurring </a:t>
            </a:r>
          </a:p>
          <a:p>
            <a:endParaRPr lang="en-GB" sz="2800" b="1" dirty="0"/>
          </a:p>
          <a:p>
            <a:r>
              <a:rPr lang="en-GB" sz="2800" b="1" dirty="0"/>
              <a:t>Rehabilitation – </a:t>
            </a:r>
          </a:p>
          <a:p>
            <a:r>
              <a:rPr lang="en-GB" sz="2800" dirty="0"/>
              <a:t>the process of restoring someone to full health following injury</a:t>
            </a:r>
          </a:p>
          <a:p>
            <a:endParaRPr lang="en-GB" sz="2800" b="1" dirty="0"/>
          </a:p>
        </p:txBody>
      </p:sp>
      <p:sp>
        <p:nvSpPr>
          <p:cNvPr id="2" name="Rectangle 1">
            <a:extLst>
              <a:ext uri="{FF2B5EF4-FFF2-40B4-BE49-F238E27FC236}">
                <a16:creationId xmlns:a16="http://schemas.microsoft.com/office/drawing/2014/main" id="{E9E970A0-4753-4C46-9BBE-1810D2904D4B}"/>
              </a:ext>
            </a:extLst>
          </p:cNvPr>
          <p:cNvSpPr/>
          <p:nvPr/>
        </p:nvSpPr>
        <p:spPr>
          <a:xfrm>
            <a:off x="302467" y="5168975"/>
            <a:ext cx="8280920"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29472DE-849A-42EE-AAEE-4811AD2B2156}"/>
              </a:ext>
            </a:extLst>
          </p:cNvPr>
          <p:cNvSpPr/>
          <p:nvPr/>
        </p:nvSpPr>
        <p:spPr>
          <a:xfrm>
            <a:off x="209203" y="2939013"/>
            <a:ext cx="8514929" cy="680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A88A54D0-DE28-4809-A8F1-110496B327B5}"/>
              </a:ext>
            </a:extLst>
          </p:cNvPr>
          <p:cNvSpPr/>
          <p:nvPr/>
        </p:nvSpPr>
        <p:spPr>
          <a:xfrm>
            <a:off x="1763688" y="3728848"/>
            <a:ext cx="6819699"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1402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1317914"/>
          </a:xfrm>
          <a:solidFill>
            <a:srgbClr val="FFC000"/>
          </a:solidFill>
        </p:spPr>
        <p:style>
          <a:lnRef idx="2">
            <a:schemeClr val="dk1"/>
          </a:lnRef>
          <a:fillRef idx="1">
            <a:schemeClr val="lt1"/>
          </a:fillRef>
          <a:effectRef idx="0">
            <a:schemeClr val="dk1"/>
          </a:effectRef>
          <a:fontRef idx="minor">
            <a:schemeClr val="dk1"/>
          </a:fontRef>
        </p:style>
        <p:txBody>
          <a:bodyPr/>
          <a:lstStyle/>
          <a:p>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 Common Sporting Injuries	</a:t>
            </a:r>
            <a:endParaRPr lang="en-GB" dirty="0">
              <a:latin typeface="Century Gothic" panose="020B0502020202020204" pitchFamily="34" charset="0"/>
            </a:endParaRPr>
          </a:p>
        </p:txBody>
      </p:sp>
      <p:sp>
        <p:nvSpPr>
          <p:cNvPr id="3" name="TextBox 2">
            <a:extLst>
              <a:ext uri="{FF2B5EF4-FFF2-40B4-BE49-F238E27FC236}">
                <a16:creationId xmlns:a16="http://schemas.microsoft.com/office/drawing/2014/main" id="{93D6D1B6-F99F-40FB-A612-6AE8098F7CFE}"/>
              </a:ext>
            </a:extLst>
          </p:cNvPr>
          <p:cNvSpPr txBox="1"/>
          <p:nvPr/>
        </p:nvSpPr>
        <p:spPr>
          <a:xfrm>
            <a:off x="971600" y="1844824"/>
            <a:ext cx="7200800" cy="4031873"/>
          </a:xfrm>
          <a:prstGeom prst="rect">
            <a:avLst/>
          </a:prstGeom>
          <a:noFill/>
        </p:spPr>
        <p:txBody>
          <a:bodyPr wrap="square" rtlCol="0">
            <a:spAutoFit/>
          </a:bodyPr>
          <a:lstStyle/>
          <a:p>
            <a:r>
              <a:rPr lang="en-GB" sz="3200" dirty="0"/>
              <a:t>Can anyone explain what the following 3 injuries are?</a:t>
            </a:r>
          </a:p>
          <a:p>
            <a:endParaRPr lang="en-GB" sz="3200" dirty="0"/>
          </a:p>
          <a:p>
            <a:pPr marL="457200" indent="-457200">
              <a:buFont typeface="Arial" panose="020B0604020202020204" pitchFamily="34" charset="0"/>
              <a:buChar char="•"/>
            </a:pPr>
            <a:r>
              <a:rPr lang="en-GB" sz="3200" dirty="0"/>
              <a:t>Sprain</a:t>
            </a:r>
          </a:p>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r>
              <a:rPr lang="en-GB" sz="3200" dirty="0"/>
              <a:t>Strain</a:t>
            </a:r>
          </a:p>
          <a:p>
            <a:pPr marL="457200" indent="-457200">
              <a:buFont typeface="Arial" panose="020B0604020202020204" pitchFamily="34" charset="0"/>
              <a:buChar char="•"/>
            </a:pPr>
            <a:endParaRPr lang="en-GB" sz="3200" dirty="0"/>
          </a:p>
          <a:p>
            <a:pPr marL="457200" indent="-457200">
              <a:buFont typeface="Arial" panose="020B0604020202020204" pitchFamily="34" charset="0"/>
              <a:buChar char="•"/>
            </a:pPr>
            <a:r>
              <a:rPr lang="en-GB" sz="3200" dirty="0"/>
              <a:t>Bruise</a:t>
            </a:r>
          </a:p>
        </p:txBody>
      </p:sp>
    </p:spTree>
    <p:extLst>
      <p:ext uri="{BB962C8B-B14F-4D97-AF65-F5344CB8AC3E}">
        <p14:creationId xmlns:p14="http://schemas.microsoft.com/office/powerpoint/2010/main" val="3543988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1317914"/>
          </a:xfrm>
          <a:solidFill>
            <a:srgbClr val="FFC000"/>
          </a:solidFill>
        </p:spPr>
        <p:style>
          <a:lnRef idx="2">
            <a:schemeClr val="dk1"/>
          </a:lnRef>
          <a:fillRef idx="1">
            <a:schemeClr val="lt1"/>
          </a:fillRef>
          <a:effectRef idx="0">
            <a:schemeClr val="dk1"/>
          </a:effectRef>
          <a:fontRef idx="minor">
            <a:schemeClr val="dk1"/>
          </a:fontRef>
        </p:style>
        <p:txBody>
          <a:bodyPr/>
          <a:lstStyle/>
          <a:p>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 Common Sporting Injuries	</a:t>
            </a:r>
            <a:endParaRPr lang="en-GB" dirty="0">
              <a:latin typeface="Century Gothic" panose="020B0502020202020204" pitchFamily="34" charset="0"/>
            </a:endParaRPr>
          </a:p>
        </p:txBody>
      </p:sp>
      <p:pic>
        <p:nvPicPr>
          <p:cNvPr id="5" name="Picture 4" descr="A picture containing person, black, sitting, holding&#10;&#10;Description automatically generated">
            <a:extLst>
              <a:ext uri="{FF2B5EF4-FFF2-40B4-BE49-F238E27FC236}">
                <a16:creationId xmlns:a16="http://schemas.microsoft.com/office/drawing/2014/main" id="{3E31F870-3E15-4EB6-A20D-3C4B0FB5FC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1484784"/>
            <a:ext cx="4968552" cy="5237469"/>
          </a:xfrm>
          <a:prstGeom prst="rect">
            <a:avLst/>
          </a:prstGeom>
        </p:spPr>
      </p:pic>
      <p:sp>
        <p:nvSpPr>
          <p:cNvPr id="6" name="Rectangle 5">
            <a:extLst>
              <a:ext uri="{FF2B5EF4-FFF2-40B4-BE49-F238E27FC236}">
                <a16:creationId xmlns:a16="http://schemas.microsoft.com/office/drawing/2014/main" id="{370F2067-95F2-412C-9615-712147944149}"/>
              </a:ext>
            </a:extLst>
          </p:cNvPr>
          <p:cNvSpPr/>
          <p:nvPr/>
        </p:nvSpPr>
        <p:spPr>
          <a:xfrm>
            <a:off x="4211960" y="2492896"/>
            <a:ext cx="100811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73299CF-0671-4EDE-90AB-290C8096DA32}"/>
              </a:ext>
            </a:extLst>
          </p:cNvPr>
          <p:cNvSpPr/>
          <p:nvPr/>
        </p:nvSpPr>
        <p:spPr>
          <a:xfrm>
            <a:off x="4067944" y="6042967"/>
            <a:ext cx="1152128"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4273C46E-1966-4146-9F36-6F5E780E9260}"/>
              </a:ext>
            </a:extLst>
          </p:cNvPr>
          <p:cNvSpPr txBox="1"/>
          <p:nvPr/>
        </p:nvSpPr>
        <p:spPr>
          <a:xfrm>
            <a:off x="395536" y="2606600"/>
            <a:ext cx="2808312" cy="2862322"/>
          </a:xfrm>
          <a:prstGeom prst="rect">
            <a:avLst/>
          </a:prstGeom>
          <a:noFill/>
          <a:ln w="44450">
            <a:solidFill>
              <a:schemeClr val="accent1"/>
            </a:solidFill>
          </a:ln>
        </p:spPr>
        <p:txBody>
          <a:bodyPr wrap="square" rtlCol="0">
            <a:spAutoFit/>
          </a:bodyPr>
          <a:lstStyle/>
          <a:p>
            <a:r>
              <a:rPr lang="en-GB" sz="3600" dirty="0">
                <a:latin typeface="Calibri" panose="020F0502020204030204" pitchFamily="34" charset="0"/>
                <a:cs typeface="Calibri" panose="020F0502020204030204" pitchFamily="34" charset="0"/>
              </a:rPr>
              <a:t>Ligaments and Tendons</a:t>
            </a:r>
          </a:p>
          <a:p>
            <a:endParaRPr lang="en-GB" sz="3600" dirty="0">
              <a:latin typeface="Calibri" panose="020F0502020204030204" pitchFamily="34" charset="0"/>
              <a:cs typeface="Calibri" panose="020F0502020204030204" pitchFamily="34" charset="0"/>
            </a:endParaRPr>
          </a:p>
          <a:p>
            <a:r>
              <a:rPr lang="en-GB" sz="3600" dirty="0">
                <a:latin typeface="Calibri" panose="020F0502020204030204" pitchFamily="34" charset="0"/>
                <a:cs typeface="Calibri" panose="020F0502020204030204" pitchFamily="34" charset="0"/>
              </a:rPr>
              <a:t>Which one is which?</a:t>
            </a:r>
          </a:p>
        </p:txBody>
      </p:sp>
      <p:cxnSp>
        <p:nvCxnSpPr>
          <p:cNvPr id="11" name="Straight Connector 10">
            <a:extLst>
              <a:ext uri="{FF2B5EF4-FFF2-40B4-BE49-F238E27FC236}">
                <a16:creationId xmlns:a16="http://schemas.microsoft.com/office/drawing/2014/main" id="{F1DAE448-D667-4166-B1E6-CADDAE609813}"/>
              </a:ext>
            </a:extLst>
          </p:cNvPr>
          <p:cNvCxnSpPr>
            <a:cxnSpLocks/>
            <a:endCxn id="7" idx="3"/>
          </p:cNvCxnSpPr>
          <p:nvPr/>
        </p:nvCxnSpPr>
        <p:spPr>
          <a:xfrm flipH="1">
            <a:off x="3203848" y="2636912"/>
            <a:ext cx="1008112" cy="1400849"/>
          </a:xfrm>
          <a:prstGeom prst="line">
            <a:avLst/>
          </a:prstGeom>
        </p:spPr>
        <p:style>
          <a:lnRef idx="3">
            <a:schemeClr val="accent1"/>
          </a:lnRef>
          <a:fillRef idx="0">
            <a:schemeClr val="accent1"/>
          </a:fillRef>
          <a:effectRef idx="2">
            <a:schemeClr val="accent1"/>
          </a:effectRef>
          <a:fontRef idx="minor">
            <a:schemeClr val="tx1"/>
          </a:fontRef>
        </p:style>
      </p:cxnSp>
      <p:cxnSp>
        <p:nvCxnSpPr>
          <p:cNvPr id="12" name="Straight Connector 11">
            <a:extLst>
              <a:ext uri="{FF2B5EF4-FFF2-40B4-BE49-F238E27FC236}">
                <a16:creationId xmlns:a16="http://schemas.microsoft.com/office/drawing/2014/main" id="{EEE5DCEC-176D-4066-A9B8-DDFCB953D3B2}"/>
              </a:ext>
            </a:extLst>
          </p:cNvPr>
          <p:cNvCxnSpPr>
            <a:cxnSpLocks/>
          </p:cNvCxnSpPr>
          <p:nvPr/>
        </p:nvCxnSpPr>
        <p:spPr>
          <a:xfrm flipH="1" flipV="1">
            <a:off x="3203848" y="4181777"/>
            <a:ext cx="1008112" cy="1861190"/>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1653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1317914"/>
          </a:xfrm>
          <a:solidFill>
            <a:srgbClr val="FFC000"/>
          </a:solidFill>
        </p:spPr>
        <p:style>
          <a:lnRef idx="2">
            <a:schemeClr val="dk1"/>
          </a:lnRef>
          <a:fillRef idx="1">
            <a:schemeClr val="lt1"/>
          </a:fillRef>
          <a:effectRef idx="0">
            <a:schemeClr val="dk1"/>
          </a:effectRef>
          <a:fontRef idx="minor">
            <a:schemeClr val="dk1"/>
          </a:fontRef>
        </p:style>
        <p:txBody>
          <a:bodyPr/>
          <a:lstStyle/>
          <a:p>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 Common Sporting Injuries	</a:t>
            </a:r>
            <a:endParaRPr lang="en-GB" dirty="0">
              <a:latin typeface="Century Gothic" panose="020B0502020202020204" pitchFamily="34" charset="0"/>
            </a:endParaRPr>
          </a:p>
        </p:txBody>
      </p:sp>
      <p:pic>
        <p:nvPicPr>
          <p:cNvPr id="2" name="Picture 1">
            <a:extLst>
              <a:ext uri="{FF2B5EF4-FFF2-40B4-BE49-F238E27FC236}">
                <a16:creationId xmlns:a16="http://schemas.microsoft.com/office/drawing/2014/main" id="{AA66B936-E080-4DC7-9F47-582363DC00FF}"/>
              </a:ext>
            </a:extLst>
          </p:cNvPr>
          <p:cNvPicPr>
            <a:picLocks noChangeAspect="1"/>
          </p:cNvPicPr>
          <p:nvPr/>
        </p:nvPicPr>
        <p:blipFill rotWithShape="1">
          <a:blip r:embed="rId3"/>
          <a:srcRect l="441" t="29001" r="2121" b="16400"/>
          <a:stretch/>
        </p:blipFill>
        <p:spPr>
          <a:xfrm>
            <a:off x="365832" y="2597150"/>
            <a:ext cx="8352928" cy="3744416"/>
          </a:xfrm>
          <a:prstGeom prst="rect">
            <a:avLst/>
          </a:prstGeom>
        </p:spPr>
      </p:pic>
      <p:sp>
        <p:nvSpPr>
          <p:cNvPr id="3" name="TextBox 2">
            <a:extLst>
              <a:ext uri="{FF2B5EF4-FFF2-40B4-BE49-F238E27FC236}">
                <a16:creationId xmlns:a16="http://schemas.microsoft.com/office/drawing/2014/main" id="{8F296896-F2B6-47A1-9704-04F2AD80D62B}"/>
              </a:ext>
            </a:extLst>
          </p:cNvPr>
          <p:cNvSpPr txBox="1"/>
          <p:nvPr/>
        </p:nvSpPr>
        <p:spPr>
          <a:xfrm>
            <a:off x="899592" y="1556792"/>
            <a:ext cx="7344816" cy="1015663"/>
          </a:xfrm>
          <a:prstGeom prst="rect">
            <a:avLst/>
          </a:prstGeom>
          <a:noFill/>
        </p:spPr>
        <p:txBody>
          <a:bodyPr wrap="square" rtlCol="0">
            <a:spAutoFit/>
          </a:bodyPr>
          <a:lstStyle/>
          <a:p>
            <a:r>
              <a:rPr lang="en-GB" sz="2000" dirty="0"/>
              <a:t>From the following 3 slides, write down the definition, and the under a side title of Symptoms, bullet point the symptoms of each injury.</a:t>
            </a:r>
          </a:p>
        </p:txBody>
      </p:sp>
    </p:spTree>
    <p:extLst>
      <p:ext uri="{BB962C8B-B14F-4D97-AF65-F5344CB8AC3E}">
        <p14:creationId xmlns:p14="http://schemas.microsoft.com/office/powerpoint/2010/main" val="4078782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0"/>
            <a:ext cx="9144000" cy="1317914"/>
          </a:xfrm>
          <a:solidFill>
            <a:srgbClr val="FFC000"/>
          </a:solidFill>
        </p:spPr>
        <p:style>
          <a:lnRef idx="2">
            <a:schemeClr val="dk1"/>
          </a:lnRef>
          <a:fillRef idx="1">
            <a:schemeClr val="lt1"/>
          </a:fillRef>
          <a:effectRef idx="0">
            <a:schemeClr val="dk1"/>
          </a:effectRef>
          <a:fontRef idx="minor">
            <a:schemeClr val="dk1"/>
          </a:fontRef>
        </p:style>
        <p:txBody>
          <a:bodyPr/>
          <a:lstStyle/>
          <a:p>
            <a:r>
              <a:rPr lang="en-US" b="1" dirty="0">
                <a:latin typeface="Century Gothic" panose="020B0502020202020204" pitchFamily="34" charset="0"/>
              </a:rPr>
              <a:t>Assignment B </a:t>
            </a:r>
            <a:br>
              <a:rPr lang="en-US" dirty="0">
                <a:latin typeface="Century Gothic" panose="020B0502020202020204" pitchFamily="34" charset="0"/>
              </a:rPr>
            </a:br>
            <a:r>
              <a:rPr lang="en-US" dirty="0">
                <a:latin typeface="Century Gothic" panose="020B0502020202020204" pitchFamily="34" charset="0"/>
              </a:rPr>
              <a:t> Common Sporting Injuries	</a:t>
            </a:r>
            <a:endParaRPr lang="en-GB" dirty="0">
              <a:latin typeface="Century Gothic" panose="020B0502020202020204" pitchFamily="34" charset="0"/>
            </a:endParaRPr>
          </a:p>
        </p:txBody>
      </p:sp>
      <p:pic>
        <p:nvPicPr>
          <p:cNvPr id="3" name="Picture 2">
            <a:extLst>
              <a:ext uri="{FF2B5EF4-FFF2-40B4-BE49-F238E27FC236}">
                <a16:creationId xmlns:a16="http://schemas.microsoft.com/office/drawing/2014/main" id="{CF5E9991-3182-4BB7-8FF8-2F018BF61D2A}"/>
              </a:ext>
            </a:extLst>
          </p:cNvPr>
          <p:cNvPicPr>
            <a:picLocks noChangeAspect="1"/>
          </p:cNvPicPr>
          <p:nvPr/>
        </p:nvPicPr>
        <p:blipFill rotWithShape="1">
          <a:blip r:embed="rId3"/>
          <a:srcRect l="2960" t="23750" b="26901"/>
          <a:stretch/>
        </p:blipFill>
        <p:spPr>
          <a:xfrm>
            <a:off x="147160" y="2132856"/>
            <a:ext cx="8849679" cy="3600400"/>
          </a:xfrm>
          <a:prstGeom prst="rect">
            <a:avLst/>
          </a:prstGeom>
        </p:spPr>
      </p:pic>
    </p:spTree>
    <p:extLst>
      <p:ext uri="{BB962C8B-B14F-4D97-AF65-F5344CB8AC3E}">
        <p14:creationId xmlns:p14="http://schemas.microsoft.com/office/powerpoint/2010/main" val="191138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ath_Settings xmlns="1d24635c-9b6a-4be4-85eb-13301a09637f" xsi:nil="true"/>
    <_ip_UnifiedCompliancePolicyUIAction xmlns="http://schemas.microsoft.com/sharepoint/v3" xsi:nil="true"/>
    <Owner xmlns="1d24635c-9b6a-4be4-85eb-13301a09637f">
      <UserInfo>
        <DisplayName/>
        <AccountId xsi:nil="true"/>
        <AccountType/>
      </UserInfo>
    </Owner>
    <Is_Collaboration_Space_Locked xmlns="1d24635c-9b6a-4be4-85eb-13301a09637f" xsi:nil="true"/>
    <FolderType xmlns="1d24635c-9b6a-4be4-85eb-13301a09637f" xsi:nil="true"/>
    <Student_Groups xmlns="1d24635c-9b6a-4be4-85eb-13301a09637f">
      <UserInfo>
        <DisplayName/>
        <AccountId xsi:nil="true"/>
        <AccountType/>
      </UserInfo>
    </Student_Groups>
    <AppVersion xmlns="1d24635c-9b6a-4be4-85eb-13301a09637f" xsi:nil="true"/>
    <Invited_Teachers xmlns="1d24635c-9b6a-4be4-85eb-13301a09637f" xsi:nil="true"/>
    <Invited_Students xmlns="1d24635c-9b6a-4be4-85eb-13301a09637f" xsi:nil="true"/>
    <Has_Leaders_Only_SectionGroup xmlns="1d24635c-9b6a-4be4-85eb-13301a09637f" xsi:nil="true"/>
    <Students xmlns="1d24635c-9b6a-4be4-85eb-13301a09637f">
      <UserInfo>
        <DisplayName/>
        <AccountId xsi:nil="true"/>
        <AccountType/>
      </UserInfo>
    </Students>
    <_ip_UnifiedCompliancePolicyProperties xmlns="http://schemas.microsoft.com/sharepoint/v3" xsi:nil="true"/>
    <TeamsChannelId xmlns="1d24635c-9b6a-4be4-85eb-13301a09637f" xsi:nil="true"/>
    <Invited_Leaders xmlns="1d24635c-9b6a-4be4-85eb-13301a09637f" xsi:nil="true"/>
    <Invited_Members xmlns="1d24635c-9b6a-4be4-85eb-13301a09637f" xsi:nil="true"/>
    <Templates xmlns="1d24635c-9b6a-4be4-85eb-13301a09637f" xsi:nil="true"/>
    <Self_Registration_Enabled xmlns="1d24635c-9b6a-4be4-85eb-13301a09637f" xsi:nil="true"/>
    <Has_Teacher_Only_SectionGroup xmlns="1d24635c-9b6a-4be4-85eb-13301a09637f" xsi:nil="true"/>
    <Members xmlns="1d24635c-9b6a-4be4-85eb-13301a09637f">
      <UserInfo>
        <DisplayName/>
        <AccountId xsi:nil="true"/>
        <AccountType/>
      </UserInfo>
    </Members>
    <CultureName xmlns="1d24635c-9b6a-4be4-85eb-13301a09637f" xsi:nil="true"/>
    <Distribution_Groups xmlns="1d24635c-9b6a-4be4-85eb-13301a09637f" xsi:nil="true"/>
    <IsNotebookLocked xmlns="1d24635c-9b6a-4be4-85eb-13301a09637f" xsi:nil="true"/>
    <Member_Groups xmlns="1d24635c-9b6a-4be4-85eb-13301a09637f">
      <UserInfo>
        <DisplayName/>
        <AccountId xsi:nil="true"/>
        <AccountType/>
      </UserInfo>
    </Member_Groups>
    <NotebookType xmlns="1d24635c-9b6a-4be4-85eb-13301a09637f" xsi:nil="true"/>
    <Teachers xmlns="1d24635c-9b6a-4be4-85eb-13301a09637f">
      <UserInfo>
        <DisplayName/>
        <AccountId xsi:nil="true"/>
        <AccountType/>
      </UserInfo>
    </Teachers>
    <Leaders xmlns="1d24635c-9b6a-4be4-85eb-13301a09637f">
      <UserInfo>
        <DisplayName/>
        <AccountId xsi:nil="true"/>
        <AccountType/>
      </UserInfo>
    </Leaders>
    <LMS_Mappings xmlns="1d24635c-9b6a-4be4-85eb-13301a09637f" xsi:nil="true"/>
    <DefaultSectionNames xmlns="1d24635c-9b6a-4be4-85eb-13301a09637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36" ma:contentTypeDescription="Create a new document." ma:contentTypeScope="" ma:versionID="c539377e472dc77f47a0cba6d72d3552">
  <xsd:schema xmlns:xsd="http://www.w3.org/2001/XMLSchema" xmlns:xs="http://www.w3.org/2001/XMLSchema" xmlns:p="http://schemas.microsoft.com/office/2006/metadata/properties" xmlns:ns1="http://schemas.microsoft.com/sharepoint/v3" xmlns:ns3="e8eb7d5e-0f43-4d7c-9ede-4a25dc3993c6" xmlns:ns4="1d24635c-9b6a-4be4-85eb-13301a09637f" targetNamespace="http://schemas.microsoft.com/office/2006/metadata/properties" ma:root="true" ma:fieldsID="bdf09e47eeba0eb5adf60259b756d35d" ns1:_="" ns3:_="" ns4:_="">
    <xsd:import namespace="http://schemas.microsoft.com/sharepoint/v3"/>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Time" minOccurs="0"/>
                <xsd:element ref="ns3:LastSharedByUser" minOccurs="0"/>
                <xsd:element ref="ns4:MediaServiceMetadata" minOccurs="0"/>
                <xsd:element ref="ns4:MediaServiceFastMetadata" minOccurs="0"/>
                <xsd:element ref="ns1:_ip_UnifiedCompliancePolicyProperties" minOccurs="0"/>
                <xsd:element ref="ns1:_ip_UnifiedCompliancePolicyUIAction" minOccurs="0"/>
                <xsd:element ref="ns4:MediaServiceAutoTags"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Distribution_Groups" minOccurs="0"/>
                <xsd:element ref="ns4:LMS_Mapping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Leaders" minOccurs="0"/>
                <xsd:element ref="ns4:Members" minOccurs="0"/>
                <xsd:element ref="ns4:Member_Groups" minOccurs="0"/>
                <xsd:element ref="ns4:Invited_Leaders" minOccurs="0"/>
                <xsd:element ref="ns4:Invited_Members" minOccurs="0"/>
                <xsd:element ref="ns4:Has_Leaders_Only_SectionGroup"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Time" ma:index="11" nillable="true" ma:displayName="Last Shared By Time" ma:description="" ma:internalName="LastSharedByTime" ma:readOnly="true">
      <xsd:simpleType>
        <xsd:restriction base="dms:DateTime"/>
      </xsd:simpleType>
    </xsd:element>
    <xsd:element name="LastSharedByUser" ma:index="12" nillable="true" ma:displayName="Last Shared By User" ma:description="" ma:internalName="LastSharedByUse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AutoTags" ma:index="17" nillable="true" ma:displayName="MediaServiceAutoTags" ma:internalName="MediaServiceAutoTags" ma:readOnly="true">
      <xsd:simpleType>
        <xsd:restriction base="dms:Text"/>
      </xsd:simpleType>
    </xsd:element>
    <xsd:element name="NotebookType" ma:index="18" nillable="true" ma:displayName="Notebook Type" ma:internalName="NotebookType">
      <xsd:simpleType>
        <xsd:restriction base="dms:Text"/>
      </xsd:simpleType>
    </xsd:element>
    <xsd:element name="FolderType" ma:index="19" nillable="true" ma:displayName="Folder Type" ma:internalName="FolderType">
      <xsd:simpleType>
        <xsd:restriction base="dms:Text"/>
      </xsd:simpleType>
    </xsd:element>
    <xsd:element name="CultureName" ma:index="20" nillable="true" ma:displayName="Culture Name" ma:internalName="CultureName">
      <xsd:simpleType>
        <xsd:restriction base="dms:Text"/>
      </xsd:simpleType>
    </xsd:element>
    <xsd:element name="AppVersion" ma:index="21" nillable="true" ma:displayName="App Version" ma:internalName="AppVersion">
      <xsd:simpleType>
        <xsd:restriction base="dms:Text"/>
      </xsd:simpleType>
    </xsd:element>
    <xsd:element name="TeamsChannelId" ma:index="22" nillable="true" ma:displayName="Teams Channel Id" ma:internalName="TeamsChannelId">
      <xsd:simpleType>
        <xsd:restriction base="dms:Text"/>
      </xsd:simpleType>
    </xsd:element>
    <xsd:element name="Owner" ma:index="2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4" nillable="true" ma:displayName="Math Settings" ma:internalName="Math_Settings">
      <xsd:simpleType>
        <xsd:restriction base="dms:Text"/>
      </xsd:simpleType>
    </xsd:element>
    <xsd:element name="DefaultSectionNames" ma:index="25" nillable="true" ma:displayName="Default Section Names" ma:internalName="DefaultSectionNames">
      <xsd:simpleType>
        <xsd:restriction base="dms:Note">
          <xsd:maxLength value="255"/>
        </xsd:restriction>
      </xsd:simpleType>
    </xsd:element>
    <xsd:element name="Templates" ma:index="26" nillable="true" ma:displayName="Templates" ma:internalName="Templates">
      <xsd:simpleType>
        <xsd:restriction base="dms:Note">
          <xsd:maxLength value="255"/>
        </xsd:restriction>
      </xsd:simpleType>
    </xsd:element>
    <xsd:element name="Teachers" ma:index="27"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8"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9"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0" nillable="true" ma:displayName="Distribution Groups" ma:internalName="Distribution_Groups">
      <xsd:simpleType>
        <xsd:restriction base="dms:Note">
          <xsd:maxLength value="255"/>
        </xsd:restriction>
      </xsd:simpleType>
    </xsd:element>
    <xsd:element name="LMS_Mappings" ma:index="31" nillable="true" ma:displayName="LMS Mappings" ma:internalName="LMS_Mappings">
      <xsd:simpleType>
        <xsd:restriction base="dms:Note">
          <xsd:maxLength value="255"/>
        </xsd:restriction>
      </xsd:simpleType>
    </xsd:element>
    <xsd:element name="Invited_Teachers" ma:index="32" nillable="true" ma:displayName="Invited Teachers" ma:internalName="Invited_Teachers">
      <xsd:simpleType>
        <xsd:restriction base="dms:Note">
          <xsd:maxLength value="255"/>
        </xsd:restriction>
      </xsd:simpleType>
    </xsd:element>
    <xsd:element name="Invited_Students" ma:index="33" nillable="true" ma:displayName="Invited Students" ma:internalName="Invited_Students">
      <xsd:simpleType>
        <xsd:restriction base="dms:Note">
          <xsd:maxLength value="255"/>
        </xsd:restriction>
      </xsd:simpleType>
    </xsd:element>
    <xsd:element name="Self_Registration_Enabled" ma:index="34" nillable="true" ma:displayName="Self Registration Enabled" ma:internalName="Self_Registration_Enabled">
      <xsd:simpleType>
        <xsd:restriction base="dms:Boolean"/>
      </xsd:simpleType>
    </xsd:element>
    <xsd:element name="Has_Teacher_Only_SectionGroup" ma:index="35" nillable="true" ma:displayName="Has Teacher Only SectionGroup" ma:internalName="Has_Teacher_Only_SectionGroup">
      <xsd:simpleType>
        <xsd:restriction base="dms:Boolean"/>
      </xsd:simpleType>
    </xsd:element>
    <xsd:element name="Is_Collaboration_Space_Locked" ma:index="36" nillable="true" ma:displayName="Is Collaboration Space Locked" ma:internalName="Is_Collaboration_Space_Locked">
      <xsd:simpleType>
        <xsd:restriction base="dms:Boolean"/>
      </xsd:simpleType>
    </xsd:element>
    <xsd:element name="IsNotebookLocked" ma:index="37" nillable="true" ma:displayName="Is Notebook Locked" ma:internalName="IsNotebookLocked">
      <xsd:simpleType>
        <xsd:restriction base="dms:Boolean"/>
      </xsd:simpleType>
    </xsd:element>
    <xsd:element name="Leaders" ma:index="38"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9"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40"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41" nillable="true" ma:displayName="Invited Leaders" ma:internalName="Invited_Leaders">
      <xsd:simpleType>
        <xsd:restriction base="dms:Note">
          <xsd:maxLength value="255"/>
        </xsd:restriction>
      </xsd:simpleType>
    </xsd:element>
    <xsd:element name="Invited_Members" ma:index="42" nillable="true" ma:displayName="Invited Members" ma:internalName="Invited_Members">
      <xsd:simpleType>
        <xsd:restriction base="dms:Note">
          <xsd:maxLength value="255"/>
        </xsd:restriction>
      </xsd:simpleType>
    </xsd:element>
    <xsd:element name="Has_Leaders_Only_SectionGroup" ma:index="43" nillable="true" ma:displayName="Has Leaders Only SectionGroup" ma:internalName="Has_Leaders_Only_SectionGroup">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FF7A5B-1A1C-48EF-B709-6BFD665D0BBB}">
  <ds:schemaRefs>
    <ds:schemaRef ds:uri="http://schemas.microsoft.com/office/2006/metadata/properties"/>
    <ds:schemaRef ds:uri="http://schemas.microsoft.com/office/infopath/2007/PartnerControls"/>
    <ds:schemaRef ds:uri="1d24635c-9b6a-4be4-85eb-13301a09637f"/>
    <ds:schemaRef ds:uri="http://schemas.microsoft.com/sharepoint/v3"/>
  </ds:schemaRefs>
</ds:datastoreItem>
</file>

<file path=customXml/itemProps2.xml><?xml version="1.0" encoding="utf-8"?>
<ds:datastoreItem xmlns:ds="http://schemas.openxmlformats.org/officeDocument/2006/customXml" ds:itemID="{20FCAB5E-D858-4E29-B74D-23FB3050FB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8eb7d5e-0f43-4d7c-9ede-4a25dc3993c6"/>
    <ds:schemaRef ds:uri="1d24635c-9b6a-4be4-85eb-13301a0963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112A2B5-F45E-42F8-99B8-069FB25207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16570</TotalTime>
  <Words>482</Words>
  <Application>Microsoft Office PowerPoint</Application>
  <PresentationFormat>On-screen Show (4:3)</PresentationFormat>
  <Paragraphs>94</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Century Gothic</vt:lpstr>
      <vt:lpstr>Default Design</vt:lpstr>
      <vt:lpstr>Assignment B   Common Sporting Injuries </vt:lpstr>
      <vt:lpstr>Learning Intent:  Basic Common Injuries</vt:lpstr>
      <vt:lpstr>PowerPoint Presentation</vt:lpstr>
      <vt:lpstr>Assignment B   Common Sporting Injuries </vt:lpstr>
      <vt:lpstr>Assignment B   Common Sporting Injuries </vt:lpstr>
      <vt:lpstr>Assignment B   Common Sporting Injuries </vt:lpstr>
      <vt:lpstr>Assignment B   Common Sporting Injuries </vt:lpstr>
      <vt:lpstr>Assignment B   Common Sporting Injuries </vt:lpstr>
      <vt:lpstr>Assignment B   Common Sporting Injuries </vt:lpstr>
      <vt:lpstr>Assignment B   Common Sporting Injuries </vt:lpstr>
      <vt:lpstr>Learning Intent:  Basic Common Injuries</vt:lpstr>
      <vt:lpstr>Assignment B   Common Sporting Injuries </vt:lpstr>
      <vt:lpstr>Learning Intent:  Basic Common Injuries</vt:lpstr>
      <vt:lpstr>Functions of the Musculoskeletal  System  </vt:lpstr>
      <vt:lpstr>Functions of the Musculoskeletal  System  </vt:lpstr>
      <vt:lpstr>Functions of the Musculoskeletal  System  </vt:lpstr>
    </vt:vector>
  </TitlesOfParts>
  <Company>RMBC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pnaldrett</dc:creator>
  <cp:lastModifiedBy>Banton, P (SHS Teacher)</cp:lastModifiedBy>
  <cp:revision>1364</cp:revision>
  <cp:lastPrinted>2011-11-16T19:33:37Z</cp:lastPrinted>
  <dcterms:created xsi:type="dcterms:W3CDTF">2005-07-14T16:25:01Z</dcterms:created>
  <dcterms:modified xsi:type="dcterms:W3CDTF">2020-06-12T10:11:53Z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ies>
</file>