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sldIdLst>
    <p:sldId id="600" r:id="rId5"/>
    <p:sldId id="660" r:id="rId6"/>
    <p:sldId id="688" r:id="rId7"/>
    <p:sldId id="667" r:id="rId8"/>
    <p:sldId id="669" r:id="rId9"/>
    <p:sldId id="670" r:id="rId10"/>
    <p:sldId id="674" r:id="rId11"/>
    <p:sldId id="686" r:id="rId12"/>
    <p:sldId id="673" r:id="rId13"/>
    <p:sldId id="676" r:id="rId14"/>
    <p:sldId id="677" r:id="rId15"/>
    <p:sldId id="678" r:id="rId16"/>
    <p:sldId id="679" r:id="rId17"/>
    <p:sldId id="680" r:id="rId18"/>
    <p:sldId id="683" r:id="rId19"/>
    <p:sldId id="682" r:id="rId20"/>
    <p:sldId id="689" r:id="rId21"/>
    <p:sldId id="684" r:id="rId22"/>
    <p:sldId id="687" r:id="rId23"/>
    <p:sldId id="690" r:id="rId24"/>
  </p:sldIdLst>
  <p:sldSz cx="9144000" cy="6858000" type="screen4x3"/>
  <p:notesSz cx="6888163" cy="100203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FFCCFF"/>
    <a:srgbClr val="C26FF5"/>
    <a:srgbClr val="DBA9F9"/>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66F2F8-6089-404B-9529-A6434E42D255}" v="13" dt="2020-06-12T10:53:33.7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531" autoAdjust="0"/>
  </p:normalViewPr>
  <p:slideViewPr>
    <p:cSldViewPr>
      <p:cViewPr varScale="1">
        <p:scale>
          <a:sx n="67" d="100"/>
          <a:sy n="67" d="100"/>
        </p:scale>
        <p:origin x="768" y="90"/>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nton, P (SHS Teacher)" userId="621b3d79-ed93-42f0-a8b2-9b99499a6b8f" providerId="ADAL" clId="{B966F2F8-6089-404B-9529-A6434E42D255}"/>
    <pc:docChg chg="modSld">
      <pc:chgData name="Banton, P (SHS Teacher)" userId="621b3d79-ed93-42f0-a8b2-9b99499a6b8f" providerId="ADAL" clId="{B966F2F8-6089-404B-9529-A6434E42D255}" dt="2020-06-12T10:54:08.431" v="19" actId="14100"/>
      <pc:docMkLst>
        <pc:docMk/>
      </pc:docMkLst>
      <pc:sldChg chg="addSp modSp mod">
        <pc:chgData name="Banton, P (SHS Teacher)" userId="621b3d79-ed93-42f0-a8b2-9b99499a6b8f" providerId="ADAL" clId="{B966F2F8-6089-404B-9529-A6434E42D255}" dt="2020-06-12T10:54:08.431" v="19" actId="14100"/>
        <pc:sldMkLst>
          <pc:docMk/>
          <pc:sldMk cId="4078782577" sldId="673"/>
        </pc:sldMkLst>
        <pc:picChg chg="add mod modCrop">
          <ac:chgData name="Banton, P (SHS Teacher)" userId="621b3d79-ed93-42f0-a8b2-9b99499a6b8f" providerId="ADAL" clId="{B966F2F8-6089-404B-9529-A6434E42D255}" dt="2020-06-12T10:54:08.431" v="19" actId="14100"/>
          <ac:picMkLst>
            <pc:docMk/>
            <pc:sldMk cId="4078782577" sldId="673"/>
            <ac:picMk id="4" creationId="{532E8BAE-802E-4F3D-BFB9-9AE47ABE8930}"/>
          </ac:picMkLst>
        </pc:picChg>
      </pc:sldChg>
      <pc:sldChg chg="modSp mod">
        <pc:chgData name="Banton, P (SHS Teacher)" userId="621b3d79-ed93-42f0-a8b2-9b99499a6b8f" providerId="ADAL" clId="{B966F2F8-6089-404B-9529-A6434E42D255}" dt="2020-06-12T10:37:32.344" v="11" actId="20577"/>
        <pc:sldMkLst>
          <pc:docMk/>
          <pc:sldMk cId="470389137" sldId="688"/>
        </pc:sldMkLst>
        <pc:graphicFrameChg chg="modGraphic">
          <ac:chgData name="Banton, P (SHS Teacher)" userId="621b3d79-ed93-42f0-a8b2-9b99499a6b8f" providerId="ADAL" clId="{B966F2F8-6089-404B-9529-A6434E42D255}" dt="2020-06-12T10:37:32.344" v="11" actId="20577"/>
          <ac:graphicFrameMkLst>
            <pc:docMk/>
            <pc:sldMk cId="470389137" sldId="688"/>
            <ac:graphicFrameMk id="3" creationId="{F46F5DE2-F46C-4C5A-AC9D-4F1FA10007CE}"/>
          </ac:graphicFrameMkLst>
        </pc:graphicFrameChg>
        <pc:graphicFrameChg chg="modGraphic">
          <ac:chgData name="Banton, P (SHS Teacher)" userId="621b3d79-ed93-42f0-a8b2-9b99499a6b8f" providerId="ADAL" clId="{B966F2F8-6089-404B-9529-A6434E42D255}" dt="2020-06-12T10:37:28.372" v="10" actId="20577"/>
          <ac:graphicFrameMkLst>
            <pc:docMk/>
            <pc:sldMk cId="470389137" sldId="688"/>
            <ac:graphicFrameMk id="4" creationId="{00000000-0000-0000-0000-000000000000}"/>
          </ac:graphicFrameMkLst>
        </pc:graphicFrameChg>
      </pc:sldChg>
    </pc:docChg>
  </pc:docChgLst>
  <pc:docChgLst>
    <pc:chgData name="Banton, P (SHS Teacher)" userId="f114906c0db3d70b" providerId="OrgId" clId="{B15D6EE2-D8A7-4C91-B705-0B8B922DDD0A}"/>
    <pc:docChg chg="custSel addSld delSld modSld sldOrd">
      <pc:chgData name="Banton, P (SHS Teacher)" userId="f114906c0db3d70b" providerId="OrgId" clId="{B15D6EE2-D8A7-4C91-B705-0B8B922DDD0A}" dt="2019-10-10T07:10:13.384" v="597" actId="113"/>
      <pc:docMkLst>
        <pc:docMk/>
      </pc:docMkLst>
      <pc:sldChg chg="del">
        <pc:chgData name="Banton, P (SHS Teacher)" userId="f114906c0db3d70b" providerId="OrgId" clId="{B15D6EE2-D8A7-4C91-B705-0B8B922DDD0A}" dt="2019-10-09T06:55:52.249" v="134" actId="2696"/>
        <pc:sldMkLst>
          <pc:docMk/>
          <pc:sldMk cId="4021447630" sldId="522"/>
        </pc:sldMkLst>
      </pc:sldChg>
      <pc:sldChg chg="del">
        <pc:chgData name="Banton, P (SHS Teacher)" userId="f114906c0db3d70b" providerId="OrgId" clId="{B15D6EE2-D8A7-4C91-B705-0B8B922DDD0A}" dt="2019-10-09T06:55:43.479" v="132" actId="2696"/>
        <pc:sldMkLst>
          <pc:docMk/>
          <pc:sldMk cId="2310776481" sldId="675"/>
        </pc:sldMkLst>
      </pc:sldChg>
      <pc:sldChg chg="del">
        <pc:chgData name="Banton, P (SHS Teacher)" userId="f114906c0db3d70b" providerId="OrgId" clId="{B15D6EE2-D8A7-4C91-B705-0B8B922DDD0A}" dt="2019-10-09T06:55:36.946" v="130" actId="2696"/>
        <pc:sldMkLst>
          <pc:docMk/>
          <pc:sldMk cId="1968862260" sldId="681"/>
        </pc:sldMkLst>
      </pc:sldChg>
      <pc:sldChg chg="addSp modSp ord">
        <pc:chgData name="Banton, P (SHS Teacher)" userId="f114906c0db3d70b" providerId="OrgId" clId="{B15D6EE2-D8A7-4C91-B705-0B8B922DDD0A}" dt="2019-10-09T06:55:32.702" v="128"/>
        <pc:sldMkLst>
          <pc:docMk/>
          <pc:sldMk cId="3990977816" sldId="683"/>
        </pc:sldMkLst>
        <pc:graphicFrameChg chg="add mod modGraphic">
          <ac:chgData name="Banton, P (SHS Teacher)" userId="f114906c0db3d70b" providerId="OrgId" clId="{B15D6EE2-D8A7-4C91-B705-0B8B922DDD0A}" dt="2019-10-09T06:53:55.600" v="121" actId="20577"/>
          <ac:graphicFrameMkLst>
            <pc:docMk/>
            <pc:sldMk cId="3990977816" sldId="683"/>
            <ac:graphicFrameMk id="3" creationId="{F46F5DE2-F46C-4C5A-AC9D-4F1FA10007CE}"/>
          </ac:graphicFrameMkLst>
        </pc:graphicFrameChg>
        <pc:graphicFrameChg chg="mod modGraphic">
          <ac:chgData name="Banton, P (SHS Teacher)" userId="f114906c0db3d70b" providerId="OrgId" clId="{B15D6EE2-D8A7-4C91-B705-0B8B922DDD0A}" dt="2019-10-09T06:53:05.151" v="34" actId="1076"/>
          <ac:graphicFrameMkLst>
            <pc:docMk/>
            <pc:sldMk cId="3990977816" sldId="683"/>
            <ac:graphicFrameMk id="4" creationId="{00000000-0000-0000-0000-000000000000}"/>
          </ac:graphicFrameMkLst>
        </pc:graphicFrameChg>
      </pc:sldChg>
      <pc:sldChg chg="add del ord">
        <pc:chgData name="Banton, P (SHS Teacher)" userId="f114906c0db3d70b" providerId="OrgId" clId="{B15D6EE2-D8A7-4C91-B705-0B8B922DDD0A}" dt="2019-10-09T06:55:35.201" v="129" actId="2696"/>
        <pc:sldMkLst>
          <pc:docMk/>
          <pc:sldMk cId="1391271253" sldId="685"/>
        </pc:sldMkLst>
      </pc:sldChg>
      <pc:sldChg chg="modSp add ord">
        <pc:chgData name="Banton, P (SHS Teacher)" userId="f114906c0db3d70b" providerId="OrgId" clId="{B15D6EE2-D8A7-4C91-B705-0B8B922DDD0A}" dt="2019-10-09T06:56:10.973" v="136" actId="207"/>
        <pc:sldMkLst>
          <pc:docMk/>
          <pc:sldMk cId="2083737202" sldId="686"/>
        </pc:sldMkLst>
        <pc:graphicFrameChg chg="modGraphic">
          <ac:chgData name="Banton, P (SHS Teacher)" userId="f114906c0db3d70b" providerId="OrgId" clId="{B15D6EE2-D8A7-4C91-B705-0B8B922DDD0A}" dt="2019-10-09T06:56:10.973" v="136" actId="207"/>
          <ac:graphicFrameMkLst>
            <pc:docMk/>
            <pc:sldMk cId="2083737202" sldId="686"/>
            <ac:graphicFrameMk id="4" creationId="{00000000-0000-0000-0000-000000000000}"/>
          </ac:graphicFrameMkLst>
        </pc:graphicFrameChg>
      </pc:sldChg>
      <pc:sldChg chg="modSp add">
        <pc:chgData name="Banton, P (SHS Teacher)" userId="f114906c0db3d70b" providerId="OrgId" clId="{B15D6EE2-D8A7-4C91-B705-0B8B922DDD0A}" dt="2019-10-09T06:56:40.488" v="137" actId="207"/>
        <pc:sldMkLst>
          <pc:docMk/>
          <pc:sldMk cId="1868978859" sldId="687"/>
        </pc:sldMkLst>
        <pc:graphicFrameChg chg="modGraphic">
          <ac:chgData name="Banton, P (SHS Teacher)" userId="f114906c0db3d70b" providerId="OrgId" clId="{B15D6EE2-D8A7-4C91-B705-0B8B922DDD0A}" dt="2019-10-09T06:56:40.488" v="137" actId="207"/>
          <ac:graphicFrameMkLst>
            <pc:docMk/>
            <pc:sldMk cId="1868978859" sldId="687"/>
            <ac:graphicFrameMk id="3" creationId="{F46F5DE2-F46C-4C5A-AC9D-4F1FA10007CE}"/>
          </ac:graphicFrameMkLst>
        </pc:graphicFrameChg>
      </pc:sldChg>
      <pc:sldChg chg="modSp add ord">
        <pc:chgData name="Banton, P (SHS Teacher)" userId="f114906c0db3d70b" providerId="OrgId" clId="{B15D6EE2-D8A7-4C91-B705-0B8B922DDD0A}" dt="2019-10-09T06:55:57.883" v="135" actId="207"/>
        <pc:sldMkLst>
          <pc:docMk/>
          <pc:sldMk cId="470389137" sldId="688"/>
        </pc:sldMkLst>
        <pc:graphicFrameChg chg="modGraphic">
          <ac:chgData name="Banton, P (SHS Teacher)" userId="f114906c0db3d70b" providerId="OrgId" clId="{B15D6EE2-D8A7-4C91-B705-0B8B922DDD0A}" dt="2019-10-09T06:55:57.883" v="135" actId="207"/>
          <ac:graphicFrameMkLst>
            <pc:docMk/>
            <pc:sldMk cId="470389137" sldId="688"/>
            <ac:graphicFrameMk id="4" creationId="{00000000-0000-0000-0000-000000000000}"/>
          </ac:graphicFrameMkLst>
        </pc:graphicFrameChg>
      </pc:sldChg>
      <pc:sldChg chg="modSp add">
        <pc:chgData name="Banton, P (SHS Teacher)" userId="f114906c0db3d70b" providerId="OrgId" clId="{B15D6EE2-D8A7-4C91-B705-0B8B922DDD0A}" dt="2019-10-09T07:00:24.218" v="259" actId="20577"/>
        <pc:sldMkLst>
          <pc:docMk/>
          <pc:sldMk cId="3474241142" sldId="689"/>
        </pc:sldMkLst>
        <pc:spChg chg="mod">
          <ac:chgData name="Banton, P (SHS Teacher)" userId="f114906c0db3d70b" providerId="OrgId" clId="{B15D6EE2-D8A7-4C91-B705-0B8B922DDD0A}" dt="2019-10-09T07:00:24.218" v="259" actId="20577"/>
          <ac:spMkLst>
            <pc:docMk/>
            <pc:sldMk cId="3474241142" sldId="689"/>
            <ac:spMk id="3" creationId="{93D6D1B6-F99F-40FB-A612-6AE8098F7CFE}"/>
          </ac:spMkLst>
        </pc:spChg>
      </pc:sldChg>
      <pc:sldChg chg="modSp add ord">
        <pc:chgData name="Banton, P (SHS Teacher)" userId="f114906c0db3d70b" providerId="OrgId" clId="{B15D6EE2-D8A7-4C91-B705-0B8B922DDD0A}" dt="2019-10-10T07:10:13.384" v="597" actId="113"/>
        <pc:sldMkLst>
          <pc:docMk/>
          <pc:sldMk cId="339920092" sldId="690"/>
        </pc:sldMkLst>
        <pc:spChg chg="mod">
          <ac:chgData name="Banton, P (SHS Teacher)" userId="f114906c0db3d70b" providerId="OrgId" clId="{B15D6EE2-D8A7-4C91-B705-0B8B922DDD0A}" dt="2019-10-10T07:10:13.384" v="597" actId="113"/>
          <ac:spMkLst>
            <pc:docMk/>
            <pc:sldMk cId="339920092" sldId="690"/>
            <ac:spMk id="3" creationId="{93D6D1B6-F99F-40FB-A612-6AE8098F7CFE}"/>
          </ac:spMkLst>
        </pc:spChg>
      </pc:sldChg>
    </pc:docChg>
  </pc:docChgLst>
  <pc:docChgLst>
    <pc:chgData name="Banton, P (SHS Teacher)" userId="f114906c0db3d70b" providerId="OrgId" clId="{163F2F93-EF84-4D02-9F94-4EA7DD0B12C5}"/>
    <pc:docChg chg="custSel addSld delSld modSld sldOrd">
      <pc:chgData name="Banton, P (SHS Teacher)" userId="f114906c0db3d70b" providerId="OrgId" clId="{163F2F93-EF84-4D02-9F94-4EA7DD0B12C5}" dt="2019-10-08T07:20:55.960" v="1053"/>
      <pc:docMkLst>
        <pc:docMk/>
      </pc:docMkLst>
      <pc:sldChg chg="addSp delSp modSp">
        <pc:chgData name="Banton, P (SHS Teacher)" userId="f114906c0db3d70b" providerId="OrgId" clId="{163F2F93-EF84-4D02-9F94-4EA7DD0B12C5}" dt="2019-10-08T06:58:01.486" v="358" actId="1076"/>
        <pc:sldMkLst>
          <pc:docMk/>
          <pc:sldMk cId="3480361240" sldId="600"/>
        </pc:sldMkLst>
        <pc:spChg chg="del mod">
          <ac:chgData name="Banton, P (SHS Teacher)" userId="f114906c0db3d70b" providerId="OrgId" clId="{163F2F93-EF84-4D02-9F94-4EA7DD0B12C5}" dt="2019-10-08T06:54:01.539" v="129"/>
          <ac:spMkLst>
            <pc:docMk/>
            <pc:sldMk cId="3480361240" sldId="600"/>
            <ac:spMk id="3" creationId="{CAA15924-A550-4DBA-9EDF-32C1D0FACCEE}"/>
          </ac:spMkLst>
        </pc:spChg>
        <pc:spChg chg="add mod">
          <ac:chgData name="Banton, P (SHS Teacher)" userId="f114906c0db3d70b" providerId="OrgId" clId="{163F2F93-EF84-4D02-9F94-4EA7DD0B12C5}" dt="2019-10-08T06:58:01.486" v="358" actId="1076"/>
          <ac:spMkLst>
            <pc:docMk/>
            <pc:sldMk cId="3480361240" sldId="600"/>
            <ac:spMk id="4" creationId="{454E8C21-DD1F-4684-8454-0443431319CA}"/>
          </ac:spMkLst>
        </pc:spChg>
        <pc:spChg chg="mod">
          <ac:chgData name="Banton, P (SHS Teacher)" userId="f114906c0db3d70b" providerId="OrgId" clId="{163F2F93-EF84-4D02-9F94-4EA7DD0B12C5}" dt="2019-10-08T06:54:15.036" v="132" actId="1076"/>
          <ac:spMkLst>
            <pc:docMk/>
            <pc:sldMk cId="3480361240" sldId="600"/>
            <ac:spMk id="8" creationId="{00000000-0000-0000-0000-000000000000}"/>
          </ac:spMkLst>
        </pc:spChg>
        <pc:picChg chg="del">
          <ac:chgData name="Banton, P (SHS Teacher)" userId="f114906c0db3d70b" providerId="OrgId" clId="{163F2F93-EF84-4D02-9F94-4EA7DD0B12C5}" dt="2019-10-08T06:53:33.274" v="101" actId="478"/>
          <ac:picMkLst>
            <pc:docMk/>
            <pc:sldMk cId="3480361240" sldId="600"/>
            <ac:picMk id="2" creationId="{11516B9D-C492-4919-B102-A99EEDADE8A8}"/>
          </ac:picMkLst>
        </pc:picChg>
      </pc:sldChg>
      <pc:sldChg chg="modSp ord modAnim">
        <pc:chgData name="Banton, P (SHS Teacher)" userId="f114906c0db3d70b" providerId="OrgId" clId="{163F2F93-EF84-4D02-9F94-4EA7DD0B12C5}" dt="2019-10-08T07:06:14.803" v="699"/>
        <pc:sldMkLst>
          <pc:docMk/>
          <pc:sldMk cId="953485547" sldId="660"/>
        </pc:sldMkLst>
        <pc:spChg chg="mod">
          <ac:chgData name="Banton, P (SHS Teacher)" userId="f114906c0db3d70b" providerId="OrgId" clId="{163F2F93-EF84-4D02-9F94-4EA7DD0B12C5}" dt="2019-10-08T06:58:39.021" v="361"/>
          <ac:spMkLst>
            <pc:docMk/>
            <pc:sldMk cId="953485547" sldId="660"/>
            <ac:spMk id="6" creationId="{D057C387-A5C2-4F77-BCD1-93FFEC3FB3BF}"/>
          </ac:spMkLst>
        </pc:spChg>
      </pc:sldChg>
      <pc:sldChg chg="modSp">
        <pc:chgData name="Banton, P (SHS Teacher)" userId="f114906c0db3d70b" providerId="OrgId" clId="{163F2F93-EF84-4D02-9F94-4EA7DD0B12C5}" dt="2019-10-08T07:00:22.206" v="568" actId="1076"/>
        <pc:sldMkLst>
          <pc:docMk/>
          <pc:sldMk cId="4134199839" sldId="667"/>
        </pc:sldMkLst>
        <pc:spChg chg="mod">
          <ac:chgData name="Banton, P (SHS Teacher)" userId="f114906c0db3d70b" providerId="OrgId" clId="{163F2F93-EF84-4D02-9F94-4EA7DD0B12C5}" dt="2019-10-08T07:00:22.206" v="568" actId="1076"/>
          <ac:spMkLst>
            <pc:docMk/>
            <pc:sldMk cId="4134199839" sldId="667"/>
            <ac:spMk id="3" creationId="{EC6BD3D5-F8F2-49C0-AB28-9EFF3E204B98}"/>
          </ac:spMkLst>
        </pc:spChg>
        <pc:spChg chg="mod">
          <ac:chgData name="Banton, P (SHS Teacher)" userId="f114906c0db3d70b" providerId="OrgId" clId="{163F2F93-EF84-4D02-9F94-4EA7DD0B12C5}" dt="2019-10-08T06:58:59.605" v="365"/>
          <ac:spMkLst>
            <pc:docMk/>
            <pc:sldMk cId="4134199839" sldId="667"/>
            <ac:spMk id="8" creationId="{00000000-0000-0000-0000-000000000000}"/>
          </ac:spMkLst>
        </pc:spChg>
      </pc:sldChg>
      <pc:sldChg chg="delSp modSp delAnim">
        <pc:chgData name="Banton, P (SHS Teacher)" userId="f114906c0db3d70b" providerId="OrgId" clId="{163F2F93-EF84-4D02-9F94-4EA7DD0B12C5}" dt="2019-10-08T07:00:44.237" v="576" actId="1076"/>
        <pc:sldMkLst>
          <pc:docMk/>
          <pc:sldMk cId="381402142" sldId="669"/>
        </pc:sldMkLst>
        <pc:spChg chg="mod">
          <ac:chgData name="Banton, P (SHS Teacher)" userId="f114906c0db3d70b" providerId="OrgId" clId="{163F2F93-EF84-4D02-9F94-4EA7DD0B12C5}" dt="2019-10-08T07:00:44.237" v="576" actId="1076"/>
          <ac:spMkLst>
            <pc:docMk/>
            <pc:sldMk cId="381402142" sldId="669"/>
            <ac:spMk id="2" creationId="{E9E970A0-4753-4C46-9BBE-1810D2904D4B}"/>
          </ac:spMkLst>
        </pc:spChg>
        <pc:spChg chg="mod">
          <ac:chgData name="Banton, P (SHS Teacher)" userId="f114906c0db3d70b" providerId="OrgId" clId="{163F2F93-EF84-4D02-9F94-4EA7DD0B12C5}" dt="2019-10-08T07:00:42.551" v="575" actId="20577"/>
          <ac:spMkLst>
            <pc:docMk/>
            <pc:sldMk cId="381402142" sldId="669"/>
            <ac:spMk id="3" creationId="{EC6BD3D5-F8F2-49C0-AB28-9EFF3E204B98}"/>
          </ac:spMkLst>
        </pc:spChg>
        <pc:spChg chg="del">
          <ac:chgData name="Banton, P (SHS Teacher)" userId="f114906c0db3d70b" providerId="OrgId" clId="{163F2F93-EF84-4D02-9F94-4EA7DD0B12C5}" dt="2019-10-08T07:00:33.919" v="571" actId="478"/>
          <ac:spMkLst>
            <pc:docMk/>
            <pc:sldMk cId="381402142" sldId="669"/>
            <ac:spMk id="5" creationId="{229472DE-849A-42EE-AAEE-4811AD2B2156}"/>
          </ac:spMkLst>
        </pc:spChg>
        <pc:spChg chg="del">
          <ac:chgData name="Banton, P (SHS Teacher)" userId="f114906c0db3d70b" providerId="OrgId" clId="{163F2F93-EF84-4D02-9F94-4EA7DD0B12C5}" dt="2019-10-08T07:00:30.334" v="569" actId="478"/>
          <ac:spMkLst>
            <pc:docMk/>
            <pc:sldMk cId="381402142" sldId="669"/>
            <ac:spMk id="6" creationId="{A88A54D0-DE28-4809-A8F1-110496B327B5}"/>
          </ac:spMkLst>
        </pc:spChg>
      </pc:sldChg>
      <pc:sldChg chg="modSp modAnim">
        <pc:chgData name="Banton, P (SHS Teacher)" userId="f114906c0db3d70b" providerId="OrgId" clId="{163F2F93-EF84-4D02-9F94-4EA7DD0B12C5}" dt="2019-10-08T07:03:15.121" v="663" actId="403"/>
        <pc:sldMkLst>
          <pc:docMk/>
          <pc:sldMk cId="3543988401" sldId="670"/>
        </pc:sldMkLst>
        <pc:spChg chg="mod">
          <ac:chgData name="Banton, P (SHS Teacher)" userId="f114906c0db3d70b" providerId="OrgId" clId="{163F2F93-EF84-4D02-9F94-4EA7DD0B12C5}" dt="2019-10-08T07:03:15.121" v="663" actId="403"/>
          <ac:spMkLst>
            <pc:docMk/>
            <pc:sldMk cId="3543988401" sldId="670"/>
            <ac:spMk id="3" creationId="{93D6D1B6-F99F-40FB-A612-6AE8098F7CFE}"/>
          </ac:spMkLst>
        </pc:spChg>
      </pc:sldChg>
      <pc:sldChg chg="addSp delSp modSp delAnim">
        <pc:chgData name="Banton, P (SHS Teacher)" userId="f114906c0db3d70b" providerId="OrgId" clId="{163F2F93-EF84-4D02-9F94-4EA7DD0B12C5}" dt="2019-10-08T07:04:28.765" v="677" actId="1076"/>
        <pc:sldMkLst>
          <pc:docMk/>
          <pc:sldMk cId="4078782577" sldId="673"/>
        </pc:sldMkLst>
        <pc:spChg chg="mod">
          <ac:chgData name="Banton, P (SHS Teacher)" userId="f114906c0db3d70b" providerId="OrgId" clId="{163F2F93-EF84-4D02-9F94-4EA7DD0B12C5}" dt="2019-10-08T07:04:28.765" v="677" actId="1076"/>
          <ac:spMkLst>
            <pc:docMk/>
            <pc:sldMk cId="4078782577" sldId="673"/>
            <ac:spMk id="3" creationId="{8F296896-F2B6-47A1-9704-04F2AD80D62B}"/>
          </ac:spMkLst>
        </pc:spChg>
        <pc:spChg chg="add mod">
          <ac:chgData name="Banton, P (SHS Teacher)" userId="f114906c0db3d70b" providerId="OrgId" clId="{163F2F93-EF84-4D02-9F94-4EA7DD0B12C5}" dt="2019-10-08T07:03:26.310" v="664" actId="478"/>
          <ac:spMkLst>
            <pc:docMk/>
            <pc:sldMk cId="4078782577" sldId="673"/>
            <ac:spMk id="5" creationId="{3D1AABED-088D-4F1F-8D24-83111841D07B}"/>
          </ac:spMkLst>
        </pc:spChg>
        <pc:spChg chg="add">
          <ac:chgData name="Banton, P (SHS Teacher)" userId="f114906c0db3d70b" providerId="OrgId" clId="{163F2F93-EF84-4D02-9F94-4EA7DD0B12C5}" dt="2019-10-08T07:03:35.693" v="666"/>
          <ac:spMkLst>
            <pc:docMk/>
            <pc:sldMk cId="4078782577" sldId="673"/>
            <ac:spMk id="7" creationId="{52DE73F9-EC7F-47E0-A8E2-C438D7167EE9}"/>
          </ac:spMkLst>
        </pc:spChg>
        <pc:spChg chg="del">
          <ac:chgData name="Banton, P (SHS Teacher)" userId="f114906c0db3d70b" providerId="OrgId" clId="{163F2F93-EF84-4D02-9F94-4EA7DD0B12C5}" dt="2019-10-08T07:03:26.310" v="664" actId="478"/>
          <ac:spMkLst>
            <pc:docMk/>
            <pc:sldMk cId="4078782577" sldId="673"/>
            <ac:spMk id="8" creationId="{00000000-0000-0000-0000-000000000000}"/>
          </ac:spMkLst>
        </pc:spChg>
        <pc:picChg chg="del">
          <ac:chgData name="Banton, P (SHS Teacher)" userId="f114906c0db3d70b" providerId="OrgId" clId="{163F2F93-EF84-4D02-9F94-4EA7DD0B12C5}" dt="2019-10-08T07:03:27.960" v="665" actId="478"/>
          <ac:picMkLst>
            <pc:docMk/>
            <pc:sldMk cId="4078782577" sldId="673"/>
            <ac:picMk id="2" creationId="{AA66B936-E080-4DC7-9F47-582363DC00FF}"/>
          </ac:picMkLst>
        </pc:picChg>
        <pc:picChg chg="add mod modCrop">
          <ac:chgData name="Banton, P (SHS Teacher)" userId="f114906c0db3d70b" providerId="OrgId" clId="{163F2F93-EF84-4D02-9F94-4EA7DD0B12C5}" dt="2019-10-08T07:04:12.917" v="673" actId="1076"/>
          <ac:picMkLst>
            <pc:docMk/>
            <pc:sldMk cId="4078782577" sldId="673"/>
            <ac:picMk id="6" creationId="{FD5E610C-03DA-4784-8AC0-117BB6C0A3F0}"/>
          </ac:picMkLst>
        </pc:picChg>
      </pc:sldChg>
      <pc:sldChg chg="add ord">
        <pc:chgData name="Banton, P (SHS Teacher)" userId="f114906c0db3d70b" providerId="OrgId" clId="{163F2F93-EF84-4D02-9F94-4EA7DD0B12C5}" dt="2019-10-08T07:06:27.197" v="701"/>
        <pc:sldMkLst>
          <pc:docMk/>
          <pc:sldMk cId="2251558560" sldId="674"/>
        </pc:sldMkLst>
      </pc:sldChg>
      <pc:sldChg chg="addSp delSp modSp add">
        <pc:chgData name="Banton, P (SHS Teacher)" userId="f114906c0db3d70b" providerId="OrgId" clId="{163F2F93-EF84-4D02-9F94-4EA7DD0B12C5}" dt="2019-10-08T07:11:30.364" v="727" actId="1076"/>
        <pc:sldMkLst>
          <pc:docMk/>
          <pc:sldMk cId="659939951" sldId="676"/>
        </pc:sldMkLst>
        <pc:spChg chg="mod">
          <ac:chgData name="Banton, P (SHS Teacher)" userId="f114906c0db3d70b" providerId="OrgId" clId="{163F2F93-EF84-4D02-9F94-4EA7DD0B12C5}" dt="2019-10-08T07:10:15.300" v="713" actId="1076"/>
          <ac:spMkLst>
            <pc:docMk/>
            <pc:sldMk cId="659939951" sldId="676"/>
            <ac:spMk id="3" creationId="{8F296896-F2B6-47A1-9704-04F2AD80D62B}"/>
          </ac:spMkLst>
        </pc:spChg>
        <pc:picChg chg="add mod modCrop">
          <ac:chgData name="Banton, P (SHS Teacher)" userId="f114906c0db3d70b" providerId="OrgId" clId="{163F2F93-EF84-4D02-9F94-4EA7DD0B12C5}" dt="2019-10-08T07:11:28.219" v="726" actId="1076"/>
          <ac:picMkLst>
            <pc:docMk/>
            <pc:sldMk cId="659939951" sldId="676"/>
            <ac:picMk id="2" creationId="{035995BE-4C53-4493-ACC1-94243C56A005}"/>
          </ac:picMkLst>
        </pc:picChg>
        <pc:picChg chg="add mod modCrop">
          <ac:chgData name="Banton, P (SHS Teacher)" userId="f114906c0db3d70b" providerId="OrgId" clId="{163F2F93-EF84-4D02-9F94-4EA7DD0B12C5}" dt="2019-10-08T07:11:30.364" v="727" actId="1076"/>
          <ac:picMkLst>
            <pc:docMk/>
            <pc:sldMk cId="659939951" sldId="676"/>
            <ac:picMk id="4" creationId="{B47C4BD4-7473-4433-8105-AB24706B9EE2}"/>
          </ac:picMkLst>
        </pc:picChg>
        <pc:picChg chg="del">
          <ac:chgData name="Banton, P (SHS Teacher)" userId="f114906c0db3d70b" providerId="OrgId" clId="{163F2F93-EF84-4D02-9F94-4EA7DD0B12C5}" dt="2019-10-08T07:09:30.984" v="706" actId="478"/>
          <ac:picMkLst>
            <pc:docMk/>
            <pc:sldMk cId="659939951" sldId="676"/>
            <ac:picMk id="6" creationId="{FD5E610C-03DA-4784-8AC0-117BB6C0A3F0}"/>
          </ac:picMkLst>
        </pc:picChg>
      </pc:sldChg>
      <pc:sldChg chg="addSp delSp modSp add">
        <pc:chgData name="Banton, P (SHS Teacher)" userId="f114906c0db3d70b" providerId="OrgId" clId="{163F2F93-EF84-4D02-9F94-4EA7DD0B12C5}" dt="2019-10-08T07:12:58.563" v="754" actId="115"/>
        <pc:sldMkLst>
          <pc:docMk/>
          <pc:sldMk cId="3659270567" sldId="677"/>
        </pc:sldMkLst>
        <pc:spChg chg="mod">
          <ac:chgData name="Banton, P (SHS Teacher)" userId="f114906c0db3d70b" providerId="OrgId" clId="{163F2F93-EF84-4D02-9F94-4EA7DD0B12C5}" dt="2019-10-08T07:12:58.563" v="754" actId="115"/>
          <ac:spMkLst>
            <pc:docMk/>
            <pc:sldMk cId="3659270567" sldId="677"/>
            <ac:spMk id="3" creationId="{8F296896-F2B6-47A1-9704-04F2AD80D62B}"/>
          </ac:spMkLst>
        </pc:spChg>
        <pc:picChg chg="del">
          <ac:chgData name="Banton, P (SHS Teacher)" userId="f114906c0db3d70b" providerId="OrgId" clId="{163F2F93-EF84-4D02-9F94-4EA7DD0B12C5}" dt="2019-10-08T07:11:49.173" v="729" actId="478"/>
          <ac:picMkLst>
            <pc:docMk/>
            <pc:sldMk cId="3659270567" sldId="677"/>
            <ac:picMk id="2" creationId="{035995BE-4C53-4493-ACC1-94243C56A005}"/>
          </ac:picMkLst>
        </pc:picChg>
        <pc:picChg chg="del">
          <ac:chgData name="Banton, P (SHS Teacher)" userId="f114906c0db3d70b" providerId="OrgId" clId="{163F2F93-EF84-4D02-9F94-4EA7DD0B12C5}" dt="2019-10-08T07:11:49.572" v="730" actId="478"/>
          <ac:picMkLst>
            <pc:docMk/>
            <pc:sldMk cId="3659270567" sldId="677"/>
            <ac:picMk id="4" creationId="{B47C4BD4-7473-4433-8105-AB24706B9EE2}"/>
          </ac:picMkLst>
        </pc:picChg>
        <pc:picChg chg="add mod modCrop">
          <ac:chgData name="Banton, P (SHS Teacher)" userId="f114906c0db3d70b" providerId="OrgId" clId="{163F2F93-EF84-4D02-9F94-4EA7DD0B12C5}" dt="2019-10-08T07:12:29.891" v="740" actId="1076"/>
          <ac:picMkLst>
            <pc:docMk/>
            <pc:sldMk cId="3659270567" sldId="677"/>
            <ac:picMk id="6" creationId="{FE4799C6-AEA1-4F13-9FF1-38EF21F69DF7}"/>
          </ac:picMkLst>
        </pc:picChg>
      </pc:sldChg>
      <pc:sldChg chg="addSp delSp modSp add">
        <pc:chgData name="Banton, P (SHS Teacher)" userId="f114906c0db3d70b" providerId="OrgId" clId="{163F2F93-EF84-4D02-9F94-4EA7DD0B12C5}" dt="2019-10-08T07:16:20.113" v="784" actId="14100"/>
        <pc:sldMkLst>
          <pc:docMk/>
          <pc:sldMk cId="1013115131" sldId="678"/>
        </pc:sldMkLst>
        <pc:spChg chg="mod">
          <ac:chgData name="Banton, P (SHS Teacher)" userId="f114906c0db3d70b" providerId="OrgId" clId="{163F2F93-EF84-4D02-9F94-4EA7DD0B12C5}" dt="2019-10-08T07:16:15.769" v="782" actId="1076"/>
          <ac:spMkLst>
            <pc:docMk/>
            <pc:sldMk cId="1013115131" sldId="678"/>
            <ac:spMk id="3" creationId="{8F296896-F2B6-47A1-9704-04F2AD80D62B}"/>
          </ac:spMkLst>
        </pc:spChg>
        <pc:picChg chg="add mod modCrop">
          <ac:chgData name="Banton, P (SHS Teacher)" userId="f114906c0db3d70b" providerId="OrgId" clId="{163F2F93-EF84-4D02-9F94-4EA7DD0B12C5}" dt="2019-10-08T07:15:49.473" v="773" actId="1076"/>
          <ac:picMkLst>
            <pc:docMk/>
            <pc:sldMk cId="1013115131" sldId="678"/>
            <ac:picMk id="2" creationId="{0750BA03-FEC7-4E01-94EE-527BB4733DD4}"/>
          </ac:picMkLst>
        </pc:picChg>
        <pc:picChg chg="add mod modCrop">
          <ac:chgData name="Banton, P (SHS Teacher)" userId="f114906c0db3d70b" providerId="OrgId" clId="{163F2F93-EF84-4D02-9F94-4EA7DD0B12C5}" dt="2019-10-08T07:16:20.113" v="784" actId="14100"/>
          <ac:picMkLst>
            <pc:docMk/>
            <pc:sldMk cId="1013115131" sldId="678"/>
            <ac:picMk id="4" creationId="{1F8963DA-6E29-4D22-A47C-D392789DB897}"/>
          </ac:picMkLst>
        </pc:picChg>
        <pc:picChg chg="del">
          <ac:chgData name="Banton, P (SHS Teacher)" userId="f114906c0db3d70b" providerId="OrgId" clId="{163F2F93-EF84-4D02-9F94-4EA7DD0B12C5}" dt="2019-10-08T07:13:40.724" v="757" actId="478"/>
          <ac:picMkLst>
            <pc:docMk/>
            <pc:sldMk cId="1013115131" sldId="678"/>
            <ac:picMk id="6" creationId="{FE4799C6-AEA1-4F13-9FF1-38EF21F69DF7}"/>
          </ac:picMkLst>
        </pc:picChg>
      </pc:sldChg>
      <pc:sldChg chg="addSp delSp modSp add">
        <pc:chgData name="Banton, P (SHS Teacher)" userId="f114906c0db3d70b" providerId="OrgId" clId="{163F2F93-EF84-4D02-9F94-4EA7DD0B12C5}" dt="2019-10-08T07:18:34.264" v="812" actId="1076"/>
        <pc:sldMkLst>
          <pc:docMk/>
          <pc:sldMk cId="2463578052" sldId="679"/>
        </pc:sldMkLst>
        <pc:spChg chg="mod">
          <ac:chgData name="Banton, P (SHS Teacher)" userId="f114906c0db3d70b" providerId="OrgId" clId="{163F2F93-EF84-4D02-9F94-4EA7DD0B12C5}" dt="2019-10-08T07:18:25.680" v="809" actId="1076"/>
          <ac:spMkLst>
            <pc:docMk/>
            <pc:sldMk cId="2463578052" sldId="679"/>
            <ac:spMk id="3" creationId="{8F296896-F2B6-47A1-9704-04F2AD80D62B}"/>
          </ac:spMkLst>
        </pc:spChg>
        <pc:picChg chg="add mod modCrop">
          <ac:chgData name="Banton, P (SHS Teacher)" userId="f114906c0db3d70b" providerId="OrgId" clId="{163F2F93-EF84-4D02-9F94-4EA7DD0B12C5}" dt="2019-10-08T07:18:34.264" v="812" actId="1076"/>
          <ac:picMkLst>
            <pc:docMk/>
            <pc:sldMk cId="2463578052" sldId="679"/>
            <ac:picMk id="2" creationId="{65EB18DF-F252-4FD0-9564-41A0AA75E320}"/>
          </ac:picMkLst>
        </pc:picChg>
        <pc:picChg chg="add mod modCrop">
          <ac:chgData name="Banton, P (SHS Teacher)" userId="f114906c0db3d70b" providerId="OrgId" clId="{163F2F93-EF84-4D02-9F94-4EA7DD0B12C5}" dt="2019-10-08T07:18:02.736" v="802" actId="14100"/>
          <ac:picMkLst>
            <pc:docMk/>
            <pc:sldMk cId="2463578052" sldId="679"/>
            <ac:picMk id="4" creationId="{1F5E941E-E198-4EFA-AD8C-8F627BE36A59}"/>
          </ac:picMkLst>
        </pc:picChg>
        <pc:picChg chg="del">
          <ac:chgData name="Banton, P (SHS Teacher)" userId="f114906c0db3d70b" providerId="OrgId" clId="{163F2F93-EF84-4D02-9F94-4EA7DD0B12C5}" dt="2019-10-08T07:16:28.539" v="785" actId="478"/>
          <ac:picMkLst>
            <pc:docMk/>
            <pc:sldMk cId="2463578052" sldId="679"/>
            <ac:picMk id="6" creationId="{FE4799C6-AEA1-4F13-9FF1-38EF21F69DF7}"/>
          </ac:picMkLst>
        </pc:picChg>
      </pc:sldChg>
      <pc:sldChg chg="add ord">
        <pc:chgData name="Banton, P (SHS Teacher)" userId="f114906c0db3d70b" providerId="OrgId" clId="{163F2F93-EF84-4D02-9F94-4EA7DD0B12C5}" dt="2019-10-08T07:18:44.049" v="814"/>
        <pc:sldMkLst>
          <pc:docMk/>
          <pc:sldMk cId="700332879" sldId="680"/>
        </pc:sldMkLst>
      </pc:sldChg>
      <pc:sldChg chg="modSp add ord modAnim">
        <pc:chgData name="Banton, P (SHS Teacher)" userId="f114906c0db3d70b" providerId="OrgId" clId="{163F2F93-EF84-4D02-9F94-4EA7DD0B12C5}" dt="2019-10-08T07:20:37.199" v="1048" actId="1076"/>
        <pc:sldMkLst>
          <pc:docMk/>
          <pc:sldMk cId="3622581446" sldId="682"/>
        </pc:sldMkLst>
        <pc:spChg chg="mod">
          <ac:chgData name="Banton, P (SHS Teacher)" userId="f114906c0db3d70b" providerId="OrgId" clId="{163F2F93-EF84-4D02-9F94-4EA7DD0B12C5}" dt="2019-10-08T07:20:37.199" v="1048" actId="1076"/>
          <ac:spMkLst>
            <pc:docMk/>
            <pc:sldMk cId="3622581446" sldId="682"/>
            <ac:spMk id="3" creationId="{93D6D1B6-F99F-40FB-A612-6AE8098F7CFE}"/>
          </ac:spMkLst>
        </pc:spChg>
      </pc:sldChg>
      <pc:sldChg chg="modSp add ord">
        <pc:chgData name="Banton, P (SHS Teacher)" userId="f114906c0db3d70b" providerId="OrgId" clId="{163F2F93-EF84-4D02-9F94-4EA7DD0B12C5}" dt="2019-10-08T07:20:47.927" v="1051" actId="207"/>
        <pc:sldMkLst>
          <pc:docMk/>
          <pc:sldMk cId="3990977816" sldId="683"/>
        </pc:sldMkLst>
        <pc:graphicFrameChg chg="modGraphic">
          <ac:chgData name="Banton, P (SHS Teacher)" userId="f114906c0db3d70b" providerId="OrgId" clId="{163F2F93-EF84-4D02-9F94-4EA7DD0B12C5}" dt="2019-10-08T07:20:47.927" v="1051" actId="207"/>
          <ac:graphicFrameMkLst>
            <pc:docMk/>
            <pc:sldMk cId="3990977816" sldId="683"/>
            <ac:graphicFrameMk id="4" creationId="{00000000-0000-0000-0000-000000000000}"/>
          </ac:graphicFrameMkLst>
        </pc:graphicFrameChg>
      </pc:sldChg>
      <pc:sldChg chg="add ord">
        <pc:chgData name="Banton, P (SHS Teacher)" userId="f114906c0db3d70b" providerId="OrgId" clId="{163F2F93-EF84-4D02-9F94-4EA7DD0B12C5}" dt="2019-10-08T07:20:55.960" v="1053"/>
        <pc:sldMkLst>
          <pc:docMk/>
          <pc:sldMk cId="1227968157" sldId="6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a:defRPr sz="1300">
                <a:cs typeface="+mn-cs"/>
              </a:defRPr>
            </a:lvl1pPr>
          </a:lstStyle>
          <a:p>
            <a:pPr>
              <a:defRPr/>
            </a:pPr>
            <a:endParaRPr lang="en-GB" dirty="0"/>
          </a:p>
        </p:txBody>
      </p:sp>
      <p:sp>
        <p:nvSpPr>
          <p:cNvPr id="3" name="Date Placeholder 2"/>
          <p:cNvSpPr>
            <a:spLocks noGrp="1"/>
          </p:cNvSpPr>
          <p:nvPr>
            <p:ph type="dt" idx="1"/>
          </p:nvPr>
        </p:nvSpPr>
        <p:spPr>
          <a:xfrm>
            <a:off x="3902075" y="0"/>
            <a:ext cx="2984500" cy="501650"/>
          </a:xfrm>
          <a:prstGeom prst="rect">
            <a:avLst/>
          </a:prstGeom>
        </p:spPr>
        <p:txBody>
          <a:bodyPr vert="horz" lIns="96616" tIns="48308" rIns="96616" bIns="48308" rtlCol="0"/>
          <a:lstStyle>
            <a:lvl1pPr algn="r">
              <a:defRPr sz="1300">
                <a:cs typeface="+mn-cs"/>
              </a:defRPr>
            </a:lvl1pPr>
          </a:lstStyle>
          <a:p>
            <a:pPr>
              <a:defRPr/>
            </a:pPr>
            <a:fld id="{3C6283D1-47E1-43A8-8CB6-CE6A30A6174B}" type="datetimeFigureOut">
              <a:rPr lang="en-GB"/>
              <a:pPr>
                <a:defRPr/>
              </a:pPr>
              <a:t>12/06/2020</a:t>
            </a:fld>
            <a:endParaRPr lang="en-GB" dirty="0"/>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pPr lvl="0"/>
            <a:endParaRPr lang="en-GB" noProof="0" dirty="0"/>
          </a:p>
        </p:txBody>
      </p:sp>
      <p:sp>
        <p:nvSpPr>
          <p:cNvPr id="5" name="Notes Placeholder 4"/>
          <p:cNvSpPr>
            <a:spLocks noGrp="1"/>
          </p:cNvSpPr>
          <p:nvPr>
            <p:ph type="body" sz="quarter" idx="3"/>
          </p:nvPr>
        </p:nvSpPr>
        <p:spPr>
          <a:xfrm>
            <a:off x="688975" y="4759325"/>
            <a:ext cx="5510213" cy="4510088"/>
          </a:xfrm>
          <a:prstGeom prst="rect">
            <a:avLst/>
          </a:prstGeom>
        </p:spPr>
        <p:txBody>
          <a:bodyPr vert="horz" lIns="96616" tIns="48308" rIns="96616" bIns="48308"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517063"/>
            <a:ext cx="2984500" cy="501650"/>
          </a:xfrm>
          <a:prstGeom prst="rect">
            <a:avLst/>
          </a:prstGeom>
        </p:spPr>
        <p:txBody>
          <a:bodyPr vert="horz" lIns="96616" tIns="48308" rIns="96616" bIns="48308" rtlCol="0" anchor="b"/>
          <a:lstStyle>
            <a:lvl1pPr algn="l">
              <a:defRPr sz="1300">
                <a:cs typeface="+mn-cs"/>
              </a:defRPr>
            </a:lvl1pPr>
          </a:lstStyle>
          <a:p>
            <a:pPr>
              <a:defRPr/>
            </a:pPr>
            <a:endParaRPr lang="en-GB" dirty="0"/>
          </a:p>
        </p:txBody>
      </p:sp>
      <p:sp>
        <p:nvSpPr>
          <p:cNvPr id="7" name="Slide Number Placeholder 6"/>
          <p:cNvSpPr>
            <a:spLocks noGrp="1"/>
          </p:cNvSpPr>
          <p:nvPr>
            <p:ph type="sldNum" sz="quarter" idx="5"/>
          </p:nvPr>
        </p:nvSpPr>
        <p:spPr>
          <a:xfrm>
            <a:off x="3902075" y="9517063"/>
            <a:ext cx="2984500" cy="501650"/>
          </a:xfrm>
          <a:prstGeom prst="rect">
            <a:avLst/>
          </a:prstGeom>
        </p:spPr>
        <p:txBody>
          <a:bodyPr vert="horz" lIns="96616" tIns="48308" rIns="96616" bIns="48308" rtlCol="0" anchor="b"/>
          <a:lstStyle>
            <a:lvl1pPr algn="r">
              <a:defRPr sz="1300">
                <a:cs typeface="+mn-cs"/>
              </a:defRPr>
            </a:lvl1pPr>
          </a:lstStyle>
          <a:p>
            <a:pPr>
              <a:defRPr/>
            </a:pPr>
            <a:fld id="{4406B868-FD91-4EA3-9286-B539439B11EE}" type="slidenum">
              <a:rPr lang="en-GB"/>
              <a:pPr>
                <a:defRPr/>
              </a:pPr>
              <a:t>‹#›</a:t>
            </a:fld>
            <a:endParaRPr lang="en-GB" dirty="0"/>
          </a:p>
        </p:txBody>
      </p:sp>
    </p:spTree>
    <p:extLst>
      <p:ext uri="{BB962C8B-B14F-4D97-AF65-F5344CB8AC3E}">
        <p14:creationId xmlns:p14="http://schemas.microsoft.com/office/powerpoint/2010/main" val="30892665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a:t>
            </a:fld>
            <a:endParaRPr lang="en-GB" dirty="0"/>
          </a:p>
        </p:txBody>
      </p:sp>
    </p:spTree>
    <p:extLst>
      <p:ext uri="{BB962C8B-B14F-4D97-AF65-F5344CB8AC3E}">
        <p14:creationId xmlns:p14="http://schemas.microsoft.com/office/powerpoint/2010/main" val="4106361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10</a:t>
            </a:fld>
            <a:endParaRPr lang="en-GB" dirty="0"/>
          </a:p>
        </p:txBody>
      </p:sp>
    </p:spTree>
    <p:extLst>
      <p:ext uri="{BB962C8B-B14F-4D97-AF65-F5344CB8AC3E}">
        <p14:creationId xmlns:p14="http://schemas.microsoft.com/office/powerpoint/2010/main" val="3879481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11</a:t>
            </a:fld>
            <a:endParaRPr lang="en-GB" dirty="0"/>
          </a:p>
        </p:txBody>
      </p:sp>
    </p:spTree>
    <p:extLst>
      <p:ext uri="{BB962C8B-B14F-4D97-AF65-F5344CB8AC3E}">
        <p14:creationId xmlns:p14="http://schemas.microsoft.com/office/powerpoint/2010/main" val="3758348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12</a:t>
            </a:fld>
            <a:endParaRPr lang="en-GB" dirty="0"/>
          </a:p>
        </p:txBody>
      </p:sp>
    </p:spTree>
    <p:extLst>
      <p:ext uri="{BB962C8B-B14F-4D97-AF65-F5344CB8AC3E}">
        <p14:creationId xmlns:p14="http://schemas.microsoft.com/office/powerpoint/2010/main" val="29814422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13</a:t>
            </a:fld>
            <a:endParaRPr lang="en-GB" dirty="0"/>
          </a:p>
        </p:txBody>
      </p:sp>
    </p:spTree>
    <p:extLst>
      <p:ext uri="{BB962C8B-B14F-4D97-AF65-F5344CB8AC3E}">
        <p14:creationId xmlns:p14="http://schemas.microsoft.com/office/powerpoint/2010/main" val="1326922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14</a:t>
            </a:fld>
            <a:endParaRPr lang="en-GB" dirty="0"/>
          </a:p>
        </p:txBody>
      </p:sp>
    </p:spTree>
    <p:extLst>
      <p:ext uri="{BB962C8B-B14F-4D97-AF65-F5344CB8AC3E}">
        <p14:creationId xmlns:p14="http://schemas.microsoft.com/office/powerpoint/2010/main" val="1082344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15</a:t>
            </a:fld>
            <a:endParaRPr lang="en-GB" dirty="0"/>
          </a:p>
        </p:txBody>
      </p:sp>
    </p:spTree>
    <p:extLst>
      <p:ext uri="{BB962C8B-B14F-4D97-AF65-F5344CB8AC3E}">
        <p14:creationId xmlns:p14="http://schemas.microsoft.com/office/powerpoint/2010/main" val="2159935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16</a:t>
            </a:fld>
            <a:endParaRPr lang="en-GB" dirty="0"/>
          </a:p>
        </p:txBody>
      </p:sp>
    </p:spTree>
    <p:extLst>
      <p:ext uri="{BB962C8B-B14F-4D97-AF65-F5344CB8AC3E}">
        <p14:creationId xmlns:p14="http://schemas.microsoft.com/office/powerpoint/2010/main" val="728662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17</a:t>
            </a:fld>
            <a:endParaRPr lang="en-GB" dirty="0"/>
          </a:p>
        </p:txBody>
      </p:sp>
    </p:spTree>
    <p:extLst>
      <p:ext uri="{BB962C8B-B14F-4D97-AF65-F5344CB8AC3E}">
        <p14:creationId xmlns:p14="http://schemas.microsoft.com/office/powerpoint/2010/main" val="3727420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18</a:t>
            </a:fld>
            <a:endParaRPr lang="en-GB" dirty="0"/>
          </a:p>
        </p:txBody>
      </p:sp>
    </p:spTree>
    <p:extLst>
      <p:ext uri="{BB962C8B-B14F-4D97-AF65-F5344CB8AC3E}">
        <p14:creationId xmlns:p14="http://schemas.microsoft.com/office/powerpoint/2010/main" val="241605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19</a:t>
            </a:fld>
            <a:endParaRPr lang="en-GB" dirty="0"/>
          </a:p>
        </p:txBody>
      </p:sp>
    </p:spTree>
    <p:extLst>
      <p:ext uri="{BB962C8B-B14F-4D97-AF65-F5344CB8AC3E}">
        <p14:creationId xmlns:p14="http://schemas.microsoft.com/office/powerpoint/2010/main" val="2796758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2</a:t>
            </a:fld>
            <a:endParaRPr lang="en-GB" dirty="0"/>
          </a:p>
        </p:txBody>
      </p:sp>
    </p:spTree>
    <p:extLst>
      <p:ext uri="{BB962C8B-B14F-4D97-AF65-F5344CB8AC3E}">
        <p14:creationId xmlns:p14="http://schemas.microsoft.com/office/powerpoint/2010/main" val="3066647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20</a:t>
            </a:fld>
            <a:endParaRPr lang="en-GB" dirty="0"/>
          </a:p>
        </p:txBody>
      </p:sp>
    </p:spTree>
    <p:extLst>
      <p:ext uri="{BB962C8B-B14F-4D97-AF65-F5344CB8AC3E}">
        <p14:creationId xmlns:p14="http://schemas.microsoft.com/office/powerpoint/2010/main" val="1293670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3</a:t>
            </a:fld>
            <a:endParaRPr lang="en-GB" dirty="0"/>
          </a:p>
        </p:txBody>
      </p:sp>
    </p:spTree>
    <p:extLst>
      <p:ext uri="{BB962C8B-B14F-4D97-AF65-F5344CB8AC3E}">
        <p14:creationId xmlns:p14="http://schemas.microsoft.com/office/powerpoint/2010/main" val="33498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4</a:t>
            </a:fld>
            <a:endParaRPr lang="en-GB" dirty="0"/>
          </a:p>
        </p:txBody>
      </p:sp>
    </p:spTree>
    <p:extLst>
      <p:ext uri="{BB962C8B-B14F-4D97-AF65-F5344CB8AC3E}">
        <p14:creationId xmlns:p14="http://schemas.microsoft.com/office/powerpoint/2010/main" val="157409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5</a:t>
            </a:fld>
            <a:endParaRPr lang="en-GB" dirty="0"/>
          </a:p>
        </p:txBody>
      </p:sp>
    </p:spTree>
    <p:extLst>
      <p:ext uri="{BB962C8B-B14F-4D97-AF65-F5344CB8AC3E}">
        <p14:creationId xmlns:p14="http://schemas.microsoft.com/office/powerpoint/2010/main" val="3318788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6</a:t>
            </a:fld>
            <a:endParaRPr lang="en-GB" dirty="0"/>
          </a:p>
        </p:txBody>
      </p:sp>
    </p:spTree>
    <p:extLst>
      <p:ext uri="{BB962C8B-B14F-4D97-AF65-F5344CB8AC3E}">
        <p14:creationId xmlns:p14="http://schemas.microsoft.com/office/powerpoint/2010/main" val="28625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7</a:t>
            </a:fld>
            <a:endParaRPr lang="en-GB" dirty="0"/>
          </a:p>
        </p:txBody>
      </p:sp>
    </p:spTree>
    <p:extLst>
      <p:ext uri="{BB962C8B-B14F-4D97-AF65-F5344CB8AC3E}">
        <p14:creationId xmlns:p14="http://schemas.microsoft.com/office/powerpoint/2010/main" val="2042206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8</a:t>
            </a:fld>
            <a:endParaRPr lang="en-GB" dirty="0"/>
          </a:p>
        </p:txBody>
      </p:sp>
    </p:spTree>
    <p:extLst>
      <p:ext uri="{BB962C8B-B14F-4D97-AF65-F5344CB8AC3E}">
        <p14:creationId xmlns:p14="http://schemas.microsoft.com/office/powerpoint/2010/main" val="1048195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406B868-FD91-4EA3-9286-B539439B11EE}" type="slidenum">
              <a:rPr lang="en-GB" smtClean="0"/>
              <a:pPr>
                <a:defRPr/>
              </a:pPr>
              <a:t>9</a:t>
            </a:fld>
            <a:endParaRPr lang="en-GB" dirty="0"/>
          </a:p>
        </p:txBody>
      </p:sp>
    </p:spTree>
    <p:extLst>
      <p:ext uri="{BB962C8B-B14F-4D97-AF65-F5344CB8AC3E}">
        <p14:creationId xmlns:p14="http://schemas.microsoft.com/office/powerpoint/2010/main" val="127306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D86C63B-F4E6-442E-83F7-DD4082F4687F}" type="slidenum">
              <a:rPr lang="en-US"/>
              <a:pPr>
                <a:defRPr/>
              </a:pPr>
              <a:t>‹#›</a:t>
            </a:fld>
            <a:endParaRPr lang="en-US" dirty="0"/>
          </a:p>
        </p:txBody>
      </p:sp>
    </p:spTree>
    <p:extLst>
      <p:ext uri="{BB962C8B-B14F-4D97-AF65-F5344CB8AC3E}">
        <p14:creationId xmlns:p14="http://schemas.microsoft.com/office/powerpoint/2010/main" val="4188638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7977CF1-0C8F-4C23-8749-FB133E0ACED1}" type="slidenum">
              <a:rPr lang="en-US"/>
              <a:pPr>
                <a:defRPr/>
              </a:pPr>
              <a:t>‹#›</a:t>
            </a:fld>
            <a:endParaRPr lang="en-US" dirty="0"/>
          </a:p>
        </p:txBody>
      </p:sp>
    </p:spTree>
    <p:extLst>
      <p:ext uri="{BB962C8B-B14F-4D97-AF65-F5344CB8AC3E}">
        <p14:creationId xmlns:p14="http://schemas.microsoft.com/office/powerpoint/2010/main" val="1924475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418FA56-F661-4132-9B3D-8649362637A0}" type="slidenum">
              <a:rPr lang="en-US"/>
              <a:pPr>
                <a:defRPr/>
              </a:pPr>
              <a:t>‹#›</a:t>
            </a:fld>
            <a:endParaRPr lang="en-US" dirty="0"/>
          </a:p>
        </p:txBody>
      </p:sp>
    </p:spTree>
    <p:extLst>
      <p:ext uri="{BB962C8B-B14F-4D97-AF65-F5344CB8AC3E}">
        <p14:creationId xmlns:p14="http://schemas.microsoft.com/office/powerpoint/2010/main" val="41169665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8" name="Rectangle 6"/>
          <p:cNvSpPr>
            <a:spLocks noGrp="1" noChangeArrowheads="1"/>
          </p:cNvSpPr>
          <p:nvPr>
            <p:ph type="sldNum" sz="quarter" idx="12"/>
          </p:nvPr>
        </p:nvSpPr>
        <p:spPr>
          <a:ln/>
        </p:spPr>
        <p:txBody>
          <a:bodyPr/>
          <a:lstStyle>
            <a:lvl1pPr>
              <a:defRPr/>
            </a:lvl1pPr>
          </a:lstStyle>
          <a:p>
            <a:pPr>
              <a:defRPr/>
            </a:pPr>
            <a:fld id="{6C1FF2BE-13DC-4D3B-8670-01DD4AC63907}" type="slidenum">
              <a:rPr lang="en-US"/>
              <a:pPr>
                <a:defRPr/>
              </a:pPr>
              <a:t>‹#›</a:t>
            </a:fld>
            <a:endParaRPr lang="en-US" dirty="0"/>
          </a:p>
        </p:txBody>
      </p:sp>
    </p:spTree>
    <p:extLst>
      <p:ext uri="{BB962C8B-B14F-4D97-AF65-F5344CB8AC3E}">
        <p14:creationId xmlns:p14="http://schemas.microsoft.com/office/powerpoint/2010/main" val="2343544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399F2D1-707B-47D9-868C-9ED90DF2B30E}" type="slidenum">
              <a:rPr lang="en-US"/>
              <a:pPr>
                <a:defRPr/>
              </a:pPr>
              <a:t>‹#›</a:t>
            </a:fld>
            <a:endParaRPr lang="en-US" dirty="0"/>
          </a:p>
        </p:txBody>
      </p:sp>
    </p:spTree>
    <p:extLst>
      <p:ext uri="{BB962C8B-B14F-4D97-AF65-F5344CB8AC3E}">
        <p14:creationId xmlns:p14="http://schemas.microsoft.com/office/powerpoint/2010/main" val="1242217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3036A23-B0C1-4BDC-A4CA-BEAEEF79BB84}" type="slidenum">
              <a:rPr lang="en-US"/>
              <a:pPr>
                <a:defRPr/>
              </a:pPr>
              <a:t>‹#›</a:t>
            </a:fld>
            <a:endParaRPr lang="en-US" dirty="0"/>
          </a:p>
        </p:txBody>
      </p:sp>
    </p:spTree>
    <p:extLst>
      <p:ext uri="{BB962C8B-B14F-4D97-AF65-F5344CB8AC3E}">
        <p14:creationId xmlns:p14="http://schemas.microsoft.com/office/powerpoint/2010/main" val="2744884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D3625A17-C284-47C8-9696-1F359889F332}" type="slidenum">
              <a:rPr lang="en-US"/>
              <a:pPr>
                <a:defRPr/>
              </a:pPr>
              <a:t>‹#›</a:t>
            </a:fld>
            <a:endParaRPr lang="en-US" dirty="0"/>
          </a:p>
        </p:txBody>
      </p:sp>
    </p:spTree>
    <p:extLst>
      <p:ext uri="{BB962C8B-B14F-4D97-AF65-F5344CB8AC3E}">
        <p14:creationId xmlns:p14="http://schemas.microsoft.com/office/powerpoint/2010/main" val="4080844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FA9107EE-05F7-47E6-BABB-B4EE96405A9A}" type="slidenum">
              <a:rPr lang="en-US"/>
              <a:pPr>
                <a:defRPr/>
              </a:pPr>
              <a:t>‹#›</a:t>
            </a:fld>
            <a:endParaRPr lang="en-US" dirty="0"/>
          </a:p>
        </p:txBody>
      </p:sp>
    </p:spTree>
    <p:extLst>
      <p:ext uri="{BB962C8B-B14F-4D97-AF65-F5344CB8AC3E}">
        <p14:creationId xmlns:p14="http://schemas.microsoft.com/office/powerpoint/2010/main" val="3365033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277604F4-A2F0-4F5E-9306-E51488A043C0}" type="slidenum">
              <a:rPr lang="en-US"/>
              <a:pPr>
                <a:defRPr/>
              </a:pPr>
              <a:t>‹#›</a:t>
            </a:fld>
            <a:endParaRPr lang="en-US" dirty="0"/>
          </a:p>
        </p:txBody>
      </p:sp>
    </p:spTree>
    <p:extLst>
      <p:ext uri="{BB962C8B-B14F-4D97-AF65-F5344CB8AC3E}">
        <p14:creationId xmlns:p14="http://schemas.microsoft.com/office/powerpoint/2010/main" val="2316841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617A5BC6-40E1-4370-A609-D89B2A810283}" type="slidenum">
              <a:rPr lang="en-US"/>
              <a:pPr>
                <a:defRPr/>
              </a:pPr>
              <a:t>‹#›</a:t>
            </a:fld>
            <a:endParaRPr lang="en-US" dirty="0"/>
          </a:p>
        </p:txBody>
      </p:sp>
    </p:spTree>
    <p:extLst>
      <p:ext uri="{BB962C8B-B14F-4D97-AF65-F5344CB8AC3E}">
        <p14:creationId xmlns:p14="http://schemas.microsoft.com/office/powerpoint/2010/main" val="1198546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25101D1-3DB1-4BE3-A8A3-CE50FD4F28BF}" type="slidenum">
              <a:rPr lang="en-US"/>
              <a:pPr>
                <a:defRPr/>
              </a:pPr>
              <a:t>‹#›</a:t>
            </a:fld>
            <a:endParaRPr lang="en-US" dirty="0"/>
          </a:p>
        </p:txBody>
      </p:sp>
    </p:spTree>
    <p:extLst>
      <p:ext uri="{BB962C8B-B14F-4D97-AF65-F5344CB8AC3E}">
        <p14:creationId xmlns:p14="http://schemas.microsoft.com/office/powerpoint/2010/main" val="255732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DB9BFB15-8F9E-48E7-A85B-2C4A2A514FA3}" type="slidenum">
              <a:rPr lang="en-US"/>
              <a:pPr>
                <a:defRPr/>
              </a:pPr>
              <a:t>‹#›</a:t>
            </a:fld>
            <a:endParaRPr lang="en-US" dirty="0"/>
          </a:p>
        </p:txBody>
      </p:sp>
    </p:spTree>
    <p:extLst>
      <p:ext uri="{BB962C8B-B14F-4D97-AF65-F5344CB8AC3E}">
        <p14:creationId xmlns:p14="http://schemas.microsoft.com/office/powerpoint/2010/main" val="3654378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55360B51-95A6-4921-A64C-73D0423AC30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317914"/>
          </a:xfrm>
          <a:solidFill>
            <a:srgbClr val="FFC000"/>
          </a:solidFill>
        </p:spPr>
        <p:style>
          <a:lnRef idx="2">
            <a:schemeClr val="dk1"/>
          </a:lnRef>
          <a:fillRef idx="1">
            <a:schemeClr val="lt1"/>
          </a:fillRef>
          <a:effectRef idx="0">
            <a:schemeClr val="dk1"/>
          </a:effectRef>
          <a:fontRef idx="minor">
            <a:schemeClr val="dk1"/>
          </a:fontRef>
        </p:style>
        <p:txBody>
          <a:bodyPr/>
          <a:lstStyle/>
          <a:p>
            <a:r>
              <a:rPr lang="en-US" sz="4000" b="1" dirty="0">
                <a:latin typeface="Century Gothic" panose="020B0502020202020204" pitchFamily="34" charset="0"/>
              </a:rPr>
              <a:t>Assignment B </a:t>
            </a:r>
            <a:br>
              <a:rPr lang="en-US" sz="4000" dirty="0">
                <a:latin typeface="Century Gothic" panose="020B0502020202020204" pitchFamily="34" charset="0"/>
              </a:rPr>
            </a:br>
            <a:r>
              <a:rPr lang="en-US" sz="4000" dirty="0">
                <a:latin typeface="Century Gothic" panose="020B0502020202020204" pitchFamily="34" charset="0"/>
              </a:rPr>
              <a:t> </a:t>
            </a:r>
            <a:r>
              <a:rPr lang="en-US" sz="3600" dirty="0">
                <a:latin typeface="Century Gothic" panose="020B0502020202020204" pitchFamily="34" charset="0"/>
              </a:rPr>
              <a:t>Common Complex Sporting Injuries</a:t>
            </a:r>
            <a:r>
              <a:rPr lang="en-US" dirty="0">
                <a:latin typeface="Century Gothic" panose="020B0502020202020204" pitchFamily="34" charset="0"/>
              </a:rPr>
              <a:t>	</a:t>
            </a:r>
            <a:endParaRPr lang="en-GB" dirty="0">
              <a:latin typeface="Century Gothic" panose="020B0502020202020204" pitchFamily="34" charset="0"/>
            </a:endParaRPr>
          </a:p>
        </p:txBody>
      </p:sp>
      <p:sp>
        <p:nvSpPr>
          <p:cNvPr id="4" name="TextBox 3">
            <a:extLst>
              <a:ext uri="{FF2B5EF4-FFF2-40B4-BE49-F238E27FC236}">
                <a16:creationId xmlns:a16="http://schemas.microsoft.com/office/drawing/2014/main" id="{454E8C21-DD1F-4684-8454-0443431319CA}"/>
              </a:ext>
            </a:extLst>
          </p:cNvPr>
          <p:cNvSpPr txBox="1"/>
          <p:nvPr/>
        </p:nvSpPr>
        <p:spPr>
          <a:xfrm>
            <a:off x="197768" y="1556792"/>
            <a:ext cx="8748464" cy="4801314"/>
          </a:xfrm>
          <a:prstGeom prst="rect">
            <a:avLst/>
          </a:prstGeom>
          <a:noFill/>
        </p:spPr>
        <p:txBody>
          <a:bodyPr wrap="square" rtlCol="0">
            <a:spAutoFit/>
          </a:bodyPr>
          <a:lstStyle/>
          <a:p>
            <a:r>
              <a:rPr lang="en-GB" sz="3200" b="1" u="sng" dirty="0">
                <a:latin typeface="Century Gothic" panose="020B0502020202020204" pitchFamily="34" charset="0"/>
              </a:rPr>
              <a:t>Starter Task:</a:t>
            </a:r>
          </a:p>
          <a:p>
            <a:r>
              <a:rPr lang="en-GB" sz="3200" dirty="0">
                <a:latin typeface="Century Gothic" panose="020B0502020202020204" pitchFamily="34" charset="0"/>
              </a:rPr>
              <a:t>In the back of your books can you write down the…</a:t>
            </a:r>
          </a:p>
          <a:p>
            <a:r>
              <a:rPr lang="en-GB" sz="3200" b="1" dirty="0">
                <a:latin typeface="Century Gothic" panose="020B0502020202020204" pitchFamily="34" charset="0"/>
              </a:rPr>
              <a:t>Pass: </a:t>
            </a:r>
            <a:r>
              <a:rPr lang="en-GB" sz="3200" dirty="0">
                <a:latin typeface="Century Gothic" panose="020B0502020202020204" pitchFamily="34" charset="0"/>
              </a:rPr>
              <a:t>3 Simple Common Sporting Injuries</a:t>
            </a:r>
          </a:p>
          <a:p>
            <a:endParaRPr lang="en-GB" sz="3200" dirty="0">
              <a:latin typeface="Century Gothic" panose="020B0502020202020204" pitchFamily="34" charset="0"/>
            </a:endParaRPr>
          </a:p>
          <a:p>
            <a:r>
              <a:rPr lang="en-GB" sz="3200" b="1" dirty="0">
                <a:latin typeface="Century Gothic" panose="020B0502020202020204" pitchFamily="34" charset="0"/>
              </a:rPr>
              <a:t>Merit: </a:t>
            </a:r>
            <a:r>
              <a:rPr lang="en-GB" sz="3200" dirty="0">
                <a:latin typeface="Century Gothic" panose="020B0502020202020204" pitchFamily="34" charset="0"/>
              </a:rPr>
              <a:t>Describe each injury</a:t>
            </a:r>
          </a:p>
          <a:p>
            <a:endParaRPr lang="en-GB" sz="3200" dirty="0">
              <a:latin typeface="Century Gothic" panose="020B0502020202020204" pitchFamily="34" charset="0"/>
            </a:endParaRPr>
          </a:p>
          <a:p>
            <a:r>
              <a:rPr lang="en-GB" sz="3200" b="1" dirty="0">
                <a:latin typeface="Century Gothic" panose="020B0502020202020204" pitchFamily="34" charset="0"/>
              </a:rPr>
              <a:t>Distinction: </a:t>
            </a:r>
            <a:r>
              <a:rPr lang="en-GB" sz="3200" dirty="0">
                <a:latin typeface="Century Gothic" panose="020B0502020202020204" pitchFamily="34" charset="0"/>
              </a:rPr>
              <a:t>At least 2 symptoms for each injury</a:t>
            </a:r>
          </a:p>
          <a:p>
            <a:endParaRPr lang="en-GB" dirty="0"/>
          </a:p>
        </p:txBody>
      </p:sp>
    </p:spTree>
    <p:extLst>
      <p:ext uri="{BB962C8B-B14F-4D97-AF65-F5344CB8AC3E}">
        <p14:creationId xmlns:p14="http://schemas.microsoft.com/office/powerpoint/2010/main" val="3480361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296896-F2B6-47A1-9704-04F2AD80D62B}"/>
              </a:ext>
            </a:extLst>
          </p:cNvPr>
          <p:cNvSpPr txBox="1"/>
          <p:nvPr/>
        </p:nvSpPr>
        <p:spPr>
          <a:xfrm>
            <a:off x="483704" y="1417638"/>
            <a:ext cx="7787208" cy="707886"/>
          </a:xfrm>
          <a:prstGeom prst="rect">
            <a:avLst/>
          </a:prstGeom>
          <a:noFill/>
        </p:spPr>
        <p:txBody>
          <a:bodyPr wrap="square" rtlCol="0">
            <a:spAutoFit/>
          </a:bodyPr>
          <a:lstStyle/>
          <a:p>
            <a:r>
              <a:rPr lang="en-GB" sz="2000" dirty="0"/>
              <a:t>From the following 5 slides, write down the definition, and the under a side title of Symptoms, bullet point the symptoms of each injury.</a:t>
            </a:r>
          </a:p>
        </p:txBody>
      </p:sp>
      <p:sp>
        <p:nvSpPr>
          <p:cNvPr id="5" name="Title 4">
            <a:extLst>
              <a:ext uri="{FF2B5EF4-FFF2-40B4-BE49-F238E27FC236}">
                <a16:creationId xmlns:a16="http://schemas.microsoft.com/office/drawing/2014/main" id="{3D1AABED-088D-4F1F-8D24-83111841D07B}"/>
              </a:ext>
            </a:extLst>
          </p:cNvPr>
          <p:cNvSpPr>
            <a:spLocks noGrp="1"/>
          </p:cNvSpPr>
          <p:nvPr>
            <p:ph type="title"/>
          </p:nvPr>
        </p:nvSpPr>
        <p:spPr/>
        <p:txBody>
          <a:bodyPr/>
          <a:lstStyle/>
          <a:p>
            <a:endParaRPr lang="en-GB"/>
          </a:p>
        </p:txBody>
      </p:sp>
      <p:sp>
        <p:nvSpPr>
          <p:cNvPr id="7" name="Title 1">
            <a:extLst>
              <a:ext uri="{FF2B5EF4-FFF2-40B4-BE49-F238E27FC236}">
                <a16:creationId xmlns:a16="http://schemas.microsoft.com/office/drawing/2014/main" id="{52DE73F9-EC7F-47E0-A8E2-C438D7167EE9}"/>
              </a:ext>
            </a:extLst>
          </p:cNvPr>
          <p:cNvSpPr txBox="1">
            <a:spLocks/>
          </p:cNvSpPr>
          <p:nvPr/>
        </p:nvSpPr>
        <p:spPr bwMode="auto">
          <a:xfrm>
            <a:off x="0"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en-US" b="1" kern="0">
                <a:latin typeface="Century Gothic" panose="020B0502020202020204" pitchFamily="34" charset="0"/>
              </a:rPr>
              <a:t>Assignment B </a:t>
            </a:r>
            <a:br>
              <a:rPr lang="en-US" kern="0">
                <a:latin typeface="Century Gothic" panose="020B0502020202020204" pitchFamily="34" charset="0"/>
              </a:rPr>
            </a:br>
            <a:r>
              <a:rPr lang="en-US" kern="0">
                <a:latin typeface="Century Gothic" panose="020B0502020202020204" pitchFamily="34" charset="0"/>
              </a:rPr>
              <a:t> Common Sporting Injuries	</a:t>
            </a:r>
            <a:endParaRPr lang="en-GB" kern="0" dirty="0">
              <a:latin typeface="Century Gothic" panose="020B0502020202020204" pitchFamily="34" charset="0"/>
            </a:endParaRPr>
          </a:p>
        </p:txBody>
      </p:sp>
      <p:pic>
        <p:nvPicPr>
          <p:cNvPr id="2" name="Picture 1">
            <a:extLst>
              <a:ext uri="{FF2B5EF4-FFF2-40B4-BE49-F238E27FC236}">
                <a16:creationId xmlns:a16="http://schemas.microsoft.com/office/drawing/2014/main" id="{035995BE-4C53-4493-ACC1-94243C56A005}"/>
              </a:ext>
            </a:extLst>
          </p:cNvPr>
          <p:cNvPicPr>
            <a:picLocks noChangeAspect="1"/>
          </p:cNvPicPr>
          <p:nvPr/>
        </p:nvPicPr>
        <p:blipFill rotWithShape="1">
          <a:blip r:embed="rId3"/>
          <a:srcRect l="5901" t="35330" r="37842" b="19185"/>
          <a:stretch/>
        </p:blipFill>
        <p:spPr>
          <a:xfrm>
            <a:off x="122938" y="2636912"/>
            <a:ext cx="6848702" cy="3113199"/>
          </a:xfrm>
          <a:prstGeom prst="rect">
            <a:avLst/>
          </a:prstGeom>
        </p:spPr>
      </p:pic>
      <p:pic>
        <p:nvPicPr>
          <p:cNvPr id="4" name="Picture 3">
            <a:extLst>
              <a:ext uri="{FF2B5EF4-FFF2-40B4-BE49-F238E27FC236}">
                <a16:creationId xmlns:a16="http://schemas.microsoft.com/office/drawing/2014/main" id="{B47C4BD4-7473-4433-8105-AB24706B9EE2}"/>
              </a:ext>
            </a:extLst>
          </p:cNvPr>
          <p:cNvPicPr>
            <a:picLocks noChangeAspect="1"/>
          </p:cNvPicPr>
          <p:nvPr/>
        </p:nvPicPr>
        <p:blipFill rotWithShape="1">
          <a:blip r:embed="rId4"/>
          <a:srcRect l="56300" t="20586" r="20076" b="10879"/>
          <a:stretch/>
        </p:blipFill>
        <p:spPr>
          <a:xfrm>
            <a:off x="6860822" y="2431813"/>
            <a:ext cx="2160240" cy="3523396"/>
          </a:xfrm>
          <a:prstGeom prst="rect">
            <a:avLst/>
          </a:prstGeom>
        </p:spPr>
      </p:pic>
    </p:spTree>
    <p:extLst>
      <p:ext uri="{BB962C8B-B14F-4D97-AF65-F5344CB8AC3E}">
        <p14:creationId xmlns:p14="http://schemas.microsoft.com/office/powerpoint/2010/main" val="659939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296896-F2B6-47A1-9704-04F2AD80D62B}"/>
              </a:ext>
            </a:extLst>
          </p:cNvPr>
          <p:cNvSpPr txBox="1"/>
          <p:nvPr/>
        </p:nvSpPr>
        <p:spPr>
          <a:xfrm>
            <a:off x="354496" y="2708920"/>
            <a:ext cx="2622984" cy="2862322"/>
          </a:xfrm>
          <a:prstGeom prst="rect">
            <a:avLst/>
          </a:prstGeom>
          <a:noFill/>
        </p:spPr>
        <p:txBody>
          <a:bodyPr wrap="square" rtlCol="0">
            <a:spAutoFit/>
          </a:bodyPr>
          <a:lstStyle/>
          <a:p>
            <a:r>
              <a:rPr lang="en-GB" sz="2000" dirty="0"/>
              <a:t>From the following 5 slides, write down the definition. </a:t>
            </a:r>
          </a:p>
          <a:p>
            <a:endParaRPr lang="en-GB" sz="2000" dirty="0"/>
          </a:p>
          <a:p>
            <a:r>
              <a:rPr lang="en-GB" sz="2000" dirty="0"/>
              <a:t>Then under a side title of </a:t>
            </a:r>
            <a:r>
              <a:rPr lang="en-GB" sz="2000" u="sng" dirty="0"/>
              <a:t>Symptoms</a:t>
            </a:r>
            <a:r>
              <a:rPr lang="en-GB" sz="2000" dirty="0"/>
              <a:t>, bullet point the symptoms of each injury.</a:t>
            </a:r>
          </a:p>
        </p:txBody>
      </p:sp>
      <p:sp>
        <p:nvSpPr>
          <p:cNvPr id="5" name="Title 4">
            <a:extLst>
              <a:ext uri="{FF2B5EF4-FFF2-40B4-BE49-F238E27FC236}">
                <a16:creationId xmlns:a16="http://schemas.microsoft.com/office/drawing/2014/main" id="{3D1AABED-088D-4F1F-8D24-83111841D07B}"/>
              </a:ext>
            </a:extLst>
          </p:cNvPr>
          <p:cNvSpPr>
            <a:spLocks noGrp="1"/>
          </p:cNvSpPr>
          <p:nvPr>
            <p:ph type="title"/>
          </p:nvPr>
        </p:nvSpPr>
        <p:spPr/>
        <p:txBody>
          <a:bodyPr/>
          <a:lstStyle/>
          <a:p>
            <a:endParaRPr lang="en-GB"/>
          </a:p>
        </p:txBody>
      </p:sp>
      <p:sp>
        <p:nvSpPr>
          <p:cNvPr id="7" name="Title 1">
            <a:extLst>
              <a:ext uri="{FF2B5EF4-FFF2-40B4-BE49-F238E27FC236}">
                <a16:creationId xmlns:a16="http://schemas.microsoft.com/office/drawing/2014/main" id="{52DE73F9-EC7F-47E0-A8E2-C438D7167EE9}"/>
              </a:ext>
            </a:extLst>
          </p:cNvPr>
          <p:cNvSpPr txBox="1">
            <a:spLocks/>
          </p:cNvSpPr>
          <p:nvPr/>
        </p:nvSpPr>
        <p:spPr bwMode="auto">
          <a:xfrm>
            <a:off x="0"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en-US" b="1" kern="0">
                <a:latin typeface="Century Gothic" panose="020B0502020202020204" pitchFamily="34" charset="0"/>
              </a:rPr>
              <a:t>Assignment B </a:t>
            </a:r>
            <a:br>
              <a:rPr lang="en-US" kern="0">
                <a:latin typeface="Century Gothic" panose="020B0502020202020204" pitchFamily="34" charset="0"/>
              </a:rPr>
            </a:br>
            <a:r>
              <a:rPr lang="en-US" kern="0">
                <a:latin typeface="Century Gothic" panose="020B0502020202020204" pitchFamily="34" charset="0"/>
              </a:rPr>
              <a:t> Common Sporting Injuries	</a:t>
            </a:r>
            <a:endParaRPr lang="en-GB" kern="0" dirty="0">
              <a:latin typeface="Century Gothic" panose="020B0502020202020204" pitchFamily="34" charset="0"/>
            </a:endParaRPr>
          </a:p>
        </p:txBody>
      </p:sp>
      <p:pic>
        <p:nvPicPr>
          <p:cNvPr id="6" name="Picture 5">
            <a:extLst>
              <a:ext uri="{FF2B5EF4-FFF2-40B4-BE49-F238E27FC236}">
                <a16:creationId xmlns:a16="http://schemas.microsoft.com/office/drawing/2014/main" id="{FE4799C6-AEA1-4F13-9FF1-38EF21F69DF7}"/>
              </a:ext>
            </a:extLst>
          </p:cNvPr>
          <p:cNvPicPr>
            <a:picLocks noChangeAspect="1"/>
          </p:cNvPicPr>
          <p:nvPr/>
        </p:nvPicPr>
        <p:blipFill rotWithShape="1">
          <a:blip r:embed="rId3"/>
          <a:srcRect l="36612" t="19185" r="31888" b="13582"/>
          <a:stretch/>
        </p:blipFill>
        <p:spPr>
          <a:xfrm>
            <a:off x="3563888" y="1388975"/>
            <a:ext cx="4536504" cy="5443806"/>
          </a:xfrm>
          <a:prstGeom prst="rect">
            <a:avLst/>
          </a:prstGeom>
        </p:spPr>
      </p:pic>
    </p:spTree>
    <p:extLst>
      <p:ext uri="{BB962C8B-B14F-4D97-AF65-F5344CB8AC3E}">
        <p14:creationId xmlns:p14="http://schemas.microsoft.com/office/powerpoint/2010/main" val="3659270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296896-F2B6-47A1-9704-04F2AD80D62B}"/>
              </a:ext>
            </a:extLst>
          </p:cNvPr>
          <p:cNvSpPr txBox="1"/>
          <p:nvPr/>
        </p:nvSpPr>
        <p:spPr>
          <a:xfrm>
            <a:off x="5165384" y="1407287"/>
            <a:ext cx="3960699" cy="1631216"/>
          </a:xfrm>
          <a:prstGeom prst="rect">
            <a:avLst/>
          </a:prstGeom>
          <a:noFill/>
        </p:spPr>
        <p:txBody>
          <a:bodyPr wrap="square" rtlCol="0">
            <a:spAutoFit/>
          </a:bodyPr>
          <a:lstStyle/>
          <a:p>
            <a:r>
              <a:rPr lang="en-GB" sz="2000" dirty="0"/>
              <a:t>Write down the definition. </a:t>
            </a:r>
          </a:p>
          <a:p>
            <a:endParaRPr lang="en-GB" sz="2000" dirty="0"/>
          </a:p>
          <a:p>
            <a:r>
              <a:rPr lang="en-GB" sz="2000" dirty="0"/>
              <a:t>Then under a side title of </a:t>
            </a:r>
            <a:r>
              <a:rPr lang="en-GB" sz="2000" u="sng" dirty="0"/>
              <a:t>Symptoms</a:t>
            </a:r>
            <a:r>
              <a:rPr lang="en-GB" sz="2000" dirty="0"/>
              <a:t>, bullet point the symptoms of each injury.</a:t>
            </a:r>
          </a:p>
        </p:txBody>
      </p:sp>
      <p:sp>
        <p:nvSpPr>
          <p:cNvPr id="5" name="Title 4">
            <a:extLst>
              <a:ext uri="{FF2B5EF4-FFF2-40B4-BE49-F238E27FC236}">
                <a16:creationId xmlns:a16="http://schemas.microsoft.com/office/drawing/2014/main" id="{3D1AABED-088D-4F1F-8D24-83111841D07B}"/>
              </a:ext>
            </a:extLst>
          </p:cNvPr>
          <p:cNvSpPr>
            <a:spLocks noGrp="1"/>
          </p:cNvSpPr>
          <p:nvPr>
            <p:ph type="title"/>
          </p:nvPr>
        </p:nvSpPr>
        <p:spPr/>
        <p:txBody>
          <a:bodyPr/>
          <a:lstStyle/>
          <a:p>
            <a:endParaRPr lang="en-GB"/>
          </a:p>
        </p:txBody>
      </p:sp>
      <p:sp>
        <p:nvSpPr>
          <p:cNvPr id="7" name="Title 1">
            <a:extLst>
              <a:ext uri="{FF2B5EF4-FFF2-40B4-BE49-F238E27FC236}">
                <a16:creationId xmlns:a16="http://schemas.microsoft.com/office/drawing/2014/main" id="{52DE73F9-EC7F-47E0-A8E2-C438D7167EE9}"/>
              </a:ext>
            </a:extLst>
          </p:cNvPr>
          <p:cNvSpPr txBox="1">
            <a:spLocks/>
          </p:cNvSpPr>
          <p:nvPr/>
        </p:nvSpPr>
        <p:spPr bwMode="auto">
          <a:xfrm>
            <a:off x="0"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en-US" b="1" kern="0">
                <a:latin typeface="Century Gothic" panose="020B0502020202020204" pitchFamily="34" charset="0"/>
              </a:rPr>
              <a:t>Assignment B </a:t>
            </a:r>
            <a:br>
              <a:rPr lang="en-US" kern="0">
                <a:latin typeface="Century Gothic" panose="020B0502020202020204" pitchFamily="34" charset="0"/>
              </a:rPr>
            </a:br>
            <a:r>
              <a:rPr lang="en-US" kern="0">
                <a:latin typeface="Century Gothic" panose="020B0502020202020204" pitchFamily="34" charset="0"/>
              </a:rPr>
              <a:t> Common Sporting Injuries	</a:t>
            </a:r>
            <a:endParaRPr lang="en-GB" kern="0" dirty="0">
              <a:latin typeface="Century Gothic" panose="020B0502020202020204" pitchFamily="34" charset="0"/>
            </a:endParaRPr>
          </a:p>
        </p:txBody>
      </p:sp>
      <p:pic>
        <p:nvPicPr>
          <p:cNvPr id="2" name="Picture 1">
            <a:extLst>
              <a:ext uri="{FF2B5EF4-FFF2-40B4-BE49-F238E27FC236}">
                <a16:creationId xmlns:a16="http://schemas.microsoft.com/office/drawing/2014/main" id="{0750BA03-FEC7-4E01-94EE-527BB4733DD4}"/>
              </a:ext>
            </a:extLst>
          </p:cNvPr>
          <p:cNvPicPr>
            <a:picLocks noChangeAspect="1"/>
          </p:cNvPicPr>
          <p:nvPr/>
        </p:nvPicPr>
        <p:blipFill rotWithShape="1">
          <a:blip r:embed="rId3"/>
          <a:srcRect l="56300" t="33192" r="5900" b="19186"/>
          <a:stretch/>
        </p:blipFill>
        <p:spPr>
          <a:xfrm>
            <a:off x="119821" y="1317914"/>
            <a:ext cx="4943659" cy="3501760"/>
          </a:xfrm>
          <a:prstGeom prst="rect">
            <a:avLst/>
          </a:prstGeom>
        </p:spPr>
      </p:pic>
      <p:pic>
        <p:nvPicPr>
          <p:cNvPr id="4" name="Picture 3">
            <a:extLst>
              <a:ext uri="{FF2B5EF4-FFF2-40B4-BE49-F238E27FC236}">
                <a16:creationId xmlns:a16="http://schemas.microsoft.com/office/drawing/2014/main" id="{1F8963DA-6E29-4D22-A47C-D392789DB897}"/>
              </a:ext>
            </a:extLst>
          </p:cNvPr>
          <p:cNvPicPr>
            <a:picLocks noChangeAspect="1"/>
          </p:cNvPicPr>
          <p:nvPr/>
        </p:nvPicPr>
        <p:blipFill rotWithShape="1">
          <a:blip r:embed="rId4"/>
          <a:srcRect l="56300" t="20586" r="5000" b="13583"/>
          <a:stretch/>
        </p:blipFill>
        <p:spPr>
          <a:xfrm>
            <a:off x="5063479" y="2989751"/>
            <a:ext cx="3960699" cy="3787933"/>
          </a:xfrm>
          <a:prstGeom prst="rect">
            <a:avLst/>
          </a:prstGeom>
        </p:spPr>
      </p:pic>
    </p:spTree>
    <p:extLst>
      <p:ext uri="{BB962C8B-B14F-4D97-AF65-F5344CB8AC3E}">
        <p14:creationId xmlns:p14="http://schemas.microsoft.com/office/powerpoint/2010/main" val="1013115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296896-F2B6-47A1-9704-04F2AD80D62B}"/>
              </a:ext>
            </a:extLst>
          </p:cNvPr>
          <p:cNvSpPr txBox="1"/>
          <p:nvPr/>
        </p:nvSpPr>
        <p:spPr>
          <a:xfrm>
            <a:off x="4899822" y="4509120"/>
            <a:ext cx="4258513" cy="1631216"/>
          </a:xfrm>
          <a:prstGeom prst="rect">
            <a:avLst/>
          </a:prstGeom>
          <a:noFill/>
        </p:spPr>
        <p:txBody>
          <a:bodyPr wrap="square" rtlCol="0">
            <a:spAutoFit/>
          </a:bodyPr>
          <a:lstStyle/>
          <a:p>
            <a:r>
              <a:rPr lang="en-GB" sz="2000" dirty="0"/>
              <a:t>Write down the definition. </a:t>
            </a:r>
          </a:p>
          <a:p>
            <a:endParaRPr lang="en-GB" sz="2000" dirty="0"/>
          </a:p>
          <a:p>
            <a:r>
              <a:rPr lang="en-GB" sz="2000" dirty="0"/>
              <a:t>Then under a side title of </a:t>
            </a:r>
            <a:r>
              <a:rPr lang="en-GB" sz="2000" u="sng" dirty="0"/>
              <a:t>Symptoms</a:t>
            </a:r>
            <a:r>
              <a:rPr lang="en-GB" sz="2000" dirty="0"/>
              <a:t>, bullet point the symptoms of each injury.</a:t>
            </a:r>
          </a:p>
        </p:txBody>
      </p:sp>
      <p:sp>
        <p:nvSpPr>
          <p:cNvPr id="5" name="Title 4">
            <a:extLst>
              <a:ext uri="{FF2B5EF4-FFF2-40B4-BE49-F238E27FC236}">
                <a16:creationId xmlns:a16="http://schemas.microsoft.com/office/drawing/2014/main" id="{3D1AABED-088D-4F1F-8D24-83111841D07B}"/>
              </a:ext>
            </a:extLst>
          </p:cNvPr>
          <p:cNvSpPr>
            <a:spLocks noGrp="1"/>
          </p:cNvSpPr>
          <p:nvPr>
            <p:ph type="title"/>
          </p:nvPr>
        </p:nvSpPr>
        <p:spPr/>
        <p:txBody>
          <a:bodyPr/>
          <a:lstStyle/>
          <a:p>
            <a:endParaRPr lang="en-GB"/>
          </a:p>
        </p:txBody>
      </p:sp>
      <p:sp>
        <p:nvSpPr>
          <p:cNvPr id="7" name="Title 1">
            <a:extLst>
              <a:ext uri="{FF2B5EF4-FFF2-40B4-BE49-F238E27FC236}">
                <a16:creationId xmlns:a16="http://schemas.microsoft.com/office/drawing/2014/main" id="{52DE73F9-EC7F-47E0-A8E2-C438D7167EE9}"/>
              </a:ext>
            </a:extLst>
          </p:cNvPr>
          <p:cNvSpPr txBox="1">
            <a:spLocks/>
          </p:cNvSpPr>
          <p:nvPr/>
        </p:nvSpPr>
        <p:spPr bwMode="auto">
          <a:xfrm>
            <a:off x="0"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en-US" b="1" kern="0">
                <a:latin typeface="Century Gothic" panose="020B0502020202020204" pitchFamily="34" charset="0"/>
              </a:rPr>
              <a:t>Assignment B </a:t>
            </a:r>
            <a:br>
              <a:rPr lang="en-US" kern="0">
                <a:latin typeface="Century Gothic" panose="020B0502020202020204" pitchFamily="34" charset="0"/>
              </a:rPr>
            </a:br>
            <a:r>
              <a:rPr lang="en-US" kern="0">
                <a:latin typeface="Century Gothic" panose="020B0502020202020204" pitchFamily="34" charset="0"/>
              </a:rPr>
              <a:t> Common Sporting Injuries	</a:t>
            </a:r>
            <a:endParaRPr lang="en-GB" kern="0" dirty="0">
              <a:latin typeface="Century Gothic" panose="020B0502020202020204" pitchFamily="34" charset="0"/>
            </a:endParaRPr>
          </a:p>
        </p:txBody>
      </p:sp>
      <p:pic>
        <p:nvPicPr>
          <p:cNvPr id="2" name="Picture 1">
            <a:extLst>
              <a:ext uri="{FF2B5EF4-FFF2-40B4-BE49-F238E27FC236}">
                <a16:creationId xmlns:a16="http://schemas.microsoft.com/office/drawing/2014/main" id="{65EB18DF-F252-4FD0-9564-41A0AA75E320}"/>
              </a:ext>
            </a:extLst>
          </p:cNvPr>
          <p:cNvPicPr>
            <a:picLocks noChangeAspect="1"/>
          </p:cNvPicPr>
          <p:nvPr/>
        </p:nvPicPr>
        <p:blipFill rotWithShape="1">
          <a:blip r:embed="rId3"/>
          <a:srcRect l="17713" t="40195" r="38188" b="14983"/>
          <a:stretch/>
        </p:blipFill>
        <p:spPr>
          <a:xfrm>
            <a:off x="4305200" y="1294378"/>
            <a:ext cx="4817798" cy="2753027"/>
          </a:xfrm>
          <a:prstGeom prst="rect">
            <a:avLst/>
          </a:prstGeom>
        </p:spPr>
      </p:pic>
      <p:pic>
        <p:nvPicPr>
          <p:cNvPr id="4" name="Picture 3">
            <a:extLst>
              <a:ext uri="{FF2B5EF4-FFF2-40B4-BE49-F238E27FC236}">
                <a16:creationId xmlns:a16="http://schemas.microsoft.com/office/drawing/2014/main" id="{1F5E941E-E198-4EFA-AD8C-8F627BE36A59}"/>
              </a:ext>
            </a:extLst>
          </p:cNvPr>
          <p:cNvPicPr>
            <a:picLocks noChangeAspect="1"/>
          </p:cNvPicPr>
          <p:nvPr/>
        </p:nvPicPr>
        <p:blipFill rotWithShape="1">
          <a:blip r:embed="rId4"/>
          <a:srcRect l="27950" t="23387" r="30313" b="14983"/>
          <a:stretch/>
        </p:blipFill>
        <p:spPr>
          <a:xfrm>
            <a:off x="127105" y="3140969"/>
            <a:ext cx="4146519" cy="3442394"/>
          </a:xfrm>
          <a:prstGeom prst="rect">
            <a:avLst/>
          </a:prstGeom>
        </p:spPr>
      </p:pic>
    </p:spTree>
    <p:extLst>
      <p:ext uri="{BB962C8B-B14F-4D97-AF65-F5344CB8AC3E}">
        <p14:creationId xmlns:p14="http://schemas.microsoft.com/office/powerpoint/2010/main" val="2463578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FE6DEA-9557-493D-964D-01437091A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1916832"/>
            <a:ext cx="6444208" cy="4142705"/>
          </a:xfrm>
          <a:prstGeom prst="rect">
            <a:avLst/>
          </a:prstGeom>
        </p:spPr>
      </p:pic>
      <p:sp>
        <p:nvSpPr>
          <p:cNvPr id="6" name="Title 1">
            <a:extLst>
              <a:ext uri="{FF2B5EF4-FFF2-40B4-BE49-F238E27FC236}">
                <a16:creationId xmlns:a16="http://schemas.microsoft.com/office/drawing/2014/main" id="{D057C387-A5C2-4F77-BCD1-93FFEC3FB3BF}"/>
              </a:ext>
            </a:extLst>
          </p:cNvPr>
          <p:cNvSpPr txBox="1">
            <a:spLocks/>
          </p:cNvSpPr>
          <p:nvPr/>
        </p:nvSpPr>
        <p:spPr bwMode="auto">
          <a:xfrm>
            <a:off x="5744"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l"/>
            <a:r>
              <a:rPr lang="en-US" sz="4000" b="1" kern="0" dirty="0">
                <a:solidFill>
                  <a:srgbClr val="000000"/>
                </a:solidFill>
                <a:latin typeface="Century Gothic" panose="020B0502020202020204" pitchFamily="34" charset="0"/>
              </a:rPr>
              <a:t>Assignment B </a:t>
            </a:r>
            <a:br>
              <a:rPr lang="en-US" sz="4000" kern="0" dirty="0">
                <a:solidFill>
                  <a:srgbClr val="000000"/>
                </a:solidFill>
                <a:latin typeface="Century Gothic" panose="020B0502020202020204" pitchFamily="34" charset="0"/>
              </a:rPr>
            </a:br>
            <a:r>
              <a:rPr lang="en-US" sz="4000" kern="0" dirty="0">
                <a:solidFill>
                  <a:srgbClr val="000000"/>
                </a:solidFill>
                <a:latin typeface="Century Gothic" panose="020B0502020202020204" pitchFamily="34" charset="0"/>
              </a:rPr>
              <a:t> </a:t>
            </a:r>
            <a:r>
              <a:rPr lang="en-US" sz="3600" kern="0" dirty="0">
                <a:solidFill>
                  <a:srgbClr val="000000"/>
                </a:solidFill>
                <a:latin typeface="Century Gothic" panose="020B0502020202020204" pitchFamily="34" charset="0"/>
              </a:rPr>
              <a:t>Common Complex Sporting Injuries</a:t>
            </a:r>
            <a:endParaRPr lang="en-GB" kern="0" dirty="0">
              <a:latin typeface="Century Gothic" panose="020B0502020202020204" pitchFamily="34" charset="0"/>
            </a:endParaRPr>
          </a:p>
        </p:txBody>
      </p:sp>
    </p:spTree>
    <p:extLst>
      <p:ext uri="{BB962C8B-B14F-4D97-AF65-F5344CB8AC3E}">
        <p14:creationId xmlns:p14="http://schemas.microsoft.com/office/powerpoint/2010/main" val="700332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p:cNvGraphicFramePr>
          <p:nvPr>
            <p:extLst>
              <p:ext uri="{D42A27DB-BD31-4B8C-83A1-F6EECF244321}">
                <p14:modId xmlns:p14="http://schemas.microsoft.com/office/powerpoint/2010/main" val="444675788"/>
              </p:ext>
            </p:extLst>
          </p:nvPr>
        </p:nvGraphicFramePr>
        <p:xfrm>
          <a:off x="0" y="1212127"/>
          <a:ext cx="9144000" cy="4130342"/>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20000"/>
                    </a:ext>
                  </a:extLst>
                </a:gridCol>
                <a:gridCol w="7164288">
                  <a:extLst>
                    <a:ext uri="{9D8B030D-6E8A-4147-A177-3AD203B41FA5}">
                      <a16:colId xmlns:a16="http://schemas.microsoft.com/office/drawing/2014/main" val="20001"/>
                    </a:ext>
                  </a:extLst>
                </a:gridCol>
              </a:tblGrid>
              <a:tr h="866393">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Grade</a:t>
                      </a:r>
                    </a:p>
                  </a:txBody>
                  <a:tcPr anchor="ctr">
                    <a:solidFill>
                      <a:schemeClr val="accent5">
                        <a:lumMod val="90000"/>
                      </a:schemeClr>
                    </a:solidFill>
                  </a:tcPr>
                </a:tc>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W</a:t>
                      </a:r>
                      <a:r>
                        <a:rPr lang="en-GB" sz="2400" b="0" dirty="0">
                          <a:solidFill>
                            <a:schemeClr val="tx1"/>
                          </a:solidFill>
                          <a:latin typeface="Century Gothic" panose="020B0502020202020204" pitchFamily="34" charset="0"/>
                        </a:rPr>
                        <a:t>hat</a:t>
                      </a:r>
                      <a:r>
                        <a:rPr lang="en-GB" sz="2400" b="0" baseline="0" dirty="0">
                          <a:solidFill>
                            <a:schemeClr val="tx1"/>
                          </a:solidFill>
                          <a:latin typeface="Century Gothic" panose="020B0502020202020204" pitchFamily="34" charset="0"/>
                        </a:rPr>
                        <a:t> </a:t>
                      </a:r>
                      <a:r>
                        <a:rPr lang="en-GB" sz="2400" b="1" baseline="0" dirty="0">
                          <a:solidFill>
                            <a:schemeClr val="tx1"/>
                          </a:solidFill>
                          <a:latin typeface="Century Gothic" panose="020B0502020202020204" pitchFamily="34" charset="0"/>
                        </a:rPr>
                        <a:t>I</a:t>
                      </a:r>
                      <a:r>
                        <a:rPr lang="en-GB" sz="2400" b="0" baseline="0" dirty="0">
                          <a:solidFill>
                            <a:schemeClr val="tx1"/>
                          </a:solidFill>
                          <a:latin typeface="Century Gothic" panose="020B0502020202020204" pitchFamily="34" charset="0"/>
                        </a:rPr>
                        <a:t>’m </a:t>
                      </a:r>
                      <a:r>
                        <a:rPr lang="en-GB" sz="2400" b="1" baseline="0" dirty="0">
                          <a:solidFill>
                            <a:schemeClr val="tx1"/>
                          </a:solidFill>
                          <a:latin typeface="Century Gothic" panose="020B0502020202020204" pitchFamily="34" charset="0"/>
                        </a:rPr>
                        <a:t>L</a:t>
                      </a:r>
                      <a:r>
                        <a:rPr lang="en-GB" sz="2400" b="0" baseline="0" dirty="0">
                          <a:solidFill>
                            <a:schemeClr val="tx1"/>
                          </a:solidFill>
                          <a:latin typeface="Century Gothic" panose="020B0502020202020204" pitchFamily="34" charset="0"/>
                        </a:rPr>
                        <a:t>ooking </a:t>
                      </a:r>
                      <a:r>
                        <a:rPr lang="en-GB" sz="2400" b="1" baseline="0" dirty="0">
                          <a:solidFill>
                            <a:schemeClr val="tx1"/>
                          </a:solidFill>
                          <a:latin typeface="Century Gothic" panose="020B0502020202020204" pitchFamily="34" charset="0"/>
                        </a:rPr>
                        <a:t>F</a:t>
                      </a:r>
                      <a:r>
                        <a:rPr lang="en-GB" sz="2400" b="0" baseline="0" dirty="0">
                          <a:solidFill>
                            <a:schemeClr val="tx1"/>
                          </a:solidFill>
                          <a:latin typeface="Century Gothic" panose="020B0502020202020204" pitchFamily="34" charset="0"/>
                        </a:rPr>
                        <a:t>or…</a:t>
                      </a:r>
                      <a:endParaRPr lang="en-GB" sz="2400" dirty="0">
                        <a:solidFill>
                          <a:schemeClr val="tx1"/>
                        </a:solidFill>
                        <a:latin typeface="Century Gothic" panose="020B0502020202020204" pitchFamily="34" charset="0"/>
                      </a:endParaRPr>
                    </a:p>
                  </a:txBody>
                  <a:tcPr anchor="ctr">
                    <a:solidFill>
                      <a:srgbClr val="DBA9F9"/>
                    </a:solidFill>
                  </a:tcPr>
                </a:tc>
                <a:extLst>
                  <a:ext uri="{0D108BD9-81ED-4DB2-BD59-A6C34878D82A}">
                    <a16:rowId xmlns:a16="http://schemas.microsoft.com/office/drawing/2014/main" val="10000"/>
                  </a:ext>
                </a:extLst>
              </a:tr>
              <a:tr h="95085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Pass</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Identify </a:t>
                      </a:r>
                    </a:p>
                    <a:p>
                      <a:pPr marL="0" indent="0" algn="ctr" fontAlgn="ctr">
                        <a:buFont typeface="Arial" panose="020B0604020202020204" pitchFamily="34" charset="0"/>
                        <a:buNone/>
                      </a:pPr>
                      <a:r>
                        <a:rPr lang="en-US" sz="2000" b="1" i="0" u="none" strike="noStrike" dirty="0">
                          <a:solidFill>
                            <a:schemeClr val="tx1"/>
                          </a:solidFill>
                          <a:effectLst/>
                          <a:latin typeface="Century Gothic"/>
                        </a:rPr>
                        <a:t>The 5 different complex sporting injuries</a:t>
                      </a:r>
                    </a:p>
                  </a:txBody>
                  <a:tcPr anchor="ctr">
                    <a:solidFill>
                      <a:srgbClr val="00FF00"/>
                    </a:solidFill>
                  </a:tcPr>
                </a:tc>
                <a:extLst>
                  <a:ext uri="{0D108BD9-81ED-4DB2-BD59-A6C34878D82A}">
                    <a16:rowId xmlns:a16="http://schemas.microsoft.com/office/drawing/2014/main" val="10001"/>
                  </a:ext>
                </a:extLst>
              </a:tr>
              <a:tr h="1075531">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Merit</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7030A0"/>
                          </a:solidFill>
                          <a:effectLst/>
                          <a:uLnTx/>
                          <a:uFillTx/>
                          <a:latin typeface="Century Gothic"/>
                          <a:ea typeface="+mn-ea"/>
                          <a:cs typeface="+mn-cs"/>
                        </a:rPr>
                        <a:t>Describe…</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5 different complex sporting injuries</a:t>
                      </a:r>
                    </a:p>
                  </a:txBody>
                  <a:tcPr anchor="ctr">
                    <a:solidFill>
                      <a:srgbClr val="00FF00"/>
                    </a:solidFill>
                  </a:tcPr>
                </a:tc>
                <a:extLst>
                  <a:ext uri="{0D108BD9-81ED-4DB2-BD59-A6C34878D82A}">
                    <a16:rowId xmlns:a16="http://schemas.microsoft.com/office/drawing/2014/main" val="10002"/>
                  </a:ext>
                </a:extLst>
              </a:tr>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Merit +</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Explain…</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a:t>
                      </a:r>
                    </a:p>
                  </a:txBody>
                  <a:tcPr anchor="ctr">
                    <a:solidFill>
                      <a:srgbClr val="00FF00"/>
                    </a:solidFill>
                  </a:tcPr>
                </a:tc>
                <a:extLst>
                  <a:ext uri="{0D108BD9-81ED-4DB2-BD59-A6C34878D82A}">
                    <a16:rowId xmlns:a16="http://schemas.microsoft.com/office/drawing/2014/main" val="10003"/>
                  </a:ext>
                </a:extLst>
              </a:tr>
            </a:tbl>
          </a:graphicData>
        </a:graphic>
      </p:graphicFrame>
      <p:sp>
        <p:nvSpPr>
          <p:cNvPr id="2" name="Title 1"/>
          <p:cNvSpPr>
            <a:spLocks noGrp="1"/>
          </p:cNvSpPr>
          <p:nvPr>
            <p:ph type="title"/>
          </p:nvPr>
        </p:nvSpPr>
        <p:spPr>
          <a:xfrm>
            <a:off x="-13265" y="15375"/>
            <a:ext cx="9144000" cy="1196752"/>
          </a:xfrm>
          <a:solidFill>
            <a:srgbClr val="FFC000"/>
          </a:solidFill>
        </p:spPr>
        <p:style>
          <a:lnRef idx="2">
            <a:schemeClr val="dk1"/>
          </a:lnRef>
          <a:fillRef idx="1">
            <a:schemeClr val="lt1"/>
          </a:fillRef>
          <a:effectRef idx="0">
            <a:schemeClr val="dk1"/>
          </a:effectRef>
          <a:fontRef idx="minor">
            <a:schemeClr val="dk1"/>
          </a:fontRef>
        </p:style>
        <p:txBody>
          <a:bodyPr/>
          <a:lstStyle/>
          <a:p>
            <a:r>
              <a:rPr lang="en-GB" sz="3200" b="1" dirty="0">
                <a:latin typeface="Century Gothic" panose="020B0502020202020204" pitchFamily="34" charset="0"/>
              </a:rPr>
              <a:t>W</a:t>
            </a:r>
            <a:r>
              <a:rPr lang="en-GB" sz="3200" dirty="0">
                <a:latin typeface="Century Gothic" panose="020B0502020202020204" pitchFamily="34" charset="0"/>
              </a:rPr>
              <a:t>e </a:t>
            </a:r>
            <a:r>
              <a:rPr lang="en-GB" sz="3200" b="1" dirty="0">
                <a:latin typeface="Century Gothic" panose="020B0502020202020204" pitchFamily="34" charset="0"/>
              </a:rPr>
              <a:t>A</a:t>
            </a:r>
            <a:r>
              <a:rPr lang="en-GB" sz="3200" dirty="0">
                <a:latin typeface="Century Gothic" panose="020B0502020202020204" pitchFamily="34" charset="0"/>
              </a:rPr>
              <a:t>re </a:t>
            </a:r>
            <a:r>
              <a:rPr lang="en-GB" sz="3200" b="1" dirty="0">
                <a:latin typeface="Century Gothic" panose="020B0502020202020204" pitchFamily="34" charset="0"/>
              </a:rPr>
              <a:t>L</a:t>
            </a:r>
            <a:r>
              <a:rPr lang="en-GB" sz="3200" dirty="0">
                <a:latin typeface="Century Gothic" panose="020B0502020202020204" pitchFamily="34" charset="0"/>
              </a:rPr>
              <a:t>earning </a:t>
            </a:r>
            <a:r>
              <a:rPr lang="en-GB" sz="3200" b="1" dirty="0">
                <a:latin typeface="Century Gothic" panose="020B0502020202020204" pitchFamily="34" charset="0"/>
              </a:rPr>
              <a:t>T</a:t>
            </a:r>
            <a:r>
              <a:rPr lang="en-GB" sz="3200" dirty="0">
                <a:latin typeface="Century Gothic" panose="020B0502020202020204" pitchFamily="34" charset="0"/>
              </a:rPr>
              <a:t>oday: </a:t>
            </a:r>
            <a:br>
              <a:rPr lang="en-US" sz="4000" dirty="0">
                <a:solidFill>
                  <a:srgbClr val="000000"/>
                </a:solidFill>
                <a:latin typeface="Century Gothic" panose="020B0502020202020204" pitchFamily="34" charset="0"/>
              </a:rPr>
            </a:br>
            <a:r>
              <a:rPr lang="en-US" sz="4000" dirty="0">
                <a:solidFill>
                  <a:srgbClr val="000000"/>
                </a:solidFill>
                <a:latin typeface="Century Gothic" panose="020B0502020202020204" pitchFamily="34" charset="0"/>
              </a:rPr>
              <a:t> </a:t>
            </a:r>
            <a:r>
              <a:rPr lang="en-US" sz="3600" dirty="0">
                <a:solidFill>
                  <a:srgbClr val="000000"/>
                </a:solidFill>
                <a:latin typeface="Century Gothic" panose="020B0502020202020204" pitchFamily="34" charset="0"/>
              </a:rPr>
              <a:t>Common Complex Sporting Injuries</a:t>
            </a:r>
            <a:endParaRPr lang="en-GB" sz="3200" b="1" dirty="0">
              <a:latin typeface="Century Gothic" panose="020B0502020202020204" pitchFamily="34" charset="0"/>
            </a:endParaRPr>
          </a:p>
        </p:txBody>
      </p:sp>
      <p:graphicFrame>
        <p:nvGraphicFramePr>
          <p:cNvPr id="3" name="Table 2">
            <a:extLst>
              <a:ext uri="{FF2B5EF4-FFF2-40B4-BE49-F238E27FC236}">
                <a16:creationId xmlns:a16="http://schemas.microsoft.com/office/drawing/2014/main" id="{F46F5DE2-F46C-4C5A-AC9D-4F1FA10007CE}"/>
              </a:ext>
            </a:extLst>
          </p:cNvPr>
          <p:cNvGraphicFramePr>
            <a:graphicFrameLocks noGrp="1"/>
          </p:cNvGraphicFramePr>
          <p:nvPr>
            <p:extLst>
              <p:ext uri="{D42A27DB-BD31-4B8C-83A1-F6EECF244321}">
                <p14:modId xmlns:p14="http://schemas.microsoft.com/office/powerpoint/2010/main" val="1256415281"/>
              </p:ext>
            </p:extLst>
          </p:nvPr>
        </p:nvGraphicFramePr>
        <p:xfrm>
          <a:off x="0" y="5369420"/>
          <a:ext cx="9144000" cy="1237564"/>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3888184058"/>
                    </a:ext>
                  </a:extLst>
                </a:gridCol>
                <a:gridCol w="7164288">
                  <a:extLst>
                    <a:ext uri="{9D8B030D-6E8A-4147-A177-3AD203B41FA5}">
                      <a16:colId xmlns:a16="http://schemas.microsoft.com/office/drawing/2014/main" val="2650875020"/>
                    </a:ext>
                  </a:extLst>
                </a:gridCol>
              </a:tblGrid>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Distinction</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err="1">
                          <a:solidFill>
                            <a:srgbClr val="7030A0"/>
                          </a:solidFill>
                          <a:effectLst/>
                          <a:latin typeface="Century Gothic"/>
                        </a:rPr>
                        <a:t>Analyse</a:t>
                      </a:r>
                      <a:r>
                        <a:rPr lang="en-US" sz="3200" b="1" i="0" u="none" strike="noStrike" dirty="0">
                          <a:solidFill>
                            <a:srgbClr val="7030A0"/>
                          </a:solidFill>
                          <a:effectLst/>
                          <a:latin typeface="Century Gothic"/>
                        </a:rPr>
                        <a:t>…</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 – </a:t>
                      </a:r>
                      <a:r>
                        <a:rPr kumimoji="0" lang="en-US" sz="2000" b="1" i="0" u="none" strike="noStrike" kern="1200" cap="none" spc="0" normalizeH="0" baseline="0" noProof="0" dirty="0" err="1">
                          <a:ln>
                            <a:noFill/>
                          </a:ln>
                          <a:solidFill>
                            <a:srgbClr val="000000"/>
                          </a:solidFill>
                          <a:effectLst/>
                          <a:uLnTx/>
                          <a:uFillTx/>
                          <a:latin typeface="Century Gothic"/>
                          <a:ea typeface="+mn-ea"/>
                          <a:cs typeface="+mn-cs"/>
                        </a:rPr>
                        <a:t>categorising</a:t>
                      </a:r>
                      <a:r>
                        <a:rPr kumimoji="0" lang="en-US" sz="2000" b="1" i="0" u="none" strike="noStrike" kern="1200" cap="none" spc="0" normalizeH="0" baseline="0" noProof="0" dirty="0">
                          <a:ln>
                            <a:noFill/>
                          </a:ln>
                          <a:solidFill>
                            <a:srgbClr val="000000"/>
                          </a:solidFill>
                          <a:effectLst/>
                          <a:uLnTx/>
                          <a:uFillTx/>
                          <a:latin typeface="Century Gothic"/>
                          <a:ea typeface="+mn-ea"/>
                          <a:cs typeface="+mn-cs"/>
                        </a:rPr>
                        <a:t> injuries based on these symptoms</a:t>
                      </a:r>
                    </a:p>
                  </a:txBody>
                  <a:tcPr anchor="ctr">
                    <a:solidFill>
                      <a:srgbClr val="FFFF00"/>
                    </a:solidFill>
                  </a:tcPr>
                </a:tc>
                <a:extLst>
                  <a:ext uri="{0D108BD9-81ED-4DB2-BD59-A6C34878D82A}">
                    <a16:rowId xmlns:a16="http://schemas.microsoft.com/office/drawing/2014/main" val="1143046448"/>
                  </a:ext>
                </a:extLst>
              </a:tr>
            </a:tbl>
          </a:graphicData>
        </a:graphic>
      </p:graphicFrame>
    </p:spTree>
    <p:extLst>
      <p:ext uri="{BB962C8B-B14F-4D97-AF65-F5344CB8AC3E}">
        <p14:creationId xmlns:p14="http://schemas.microsoft.com/office/powerpoint/2010/main" val="3990977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317914"/>
          </a:xfrm>
          <a:solidFill>
            <a:srgbClr val="FFC000"/>
          </a:solidFill>
        </p:spPr>
        <p:style>
          <a:lnRef idx="2">
            <a:schemeClr val="dk1"/>
          </a:lnRef>
          <a:fillRef idx="1">
            <a:schemeClr val="lt1"/>
          </a:fillRef>
          <a:effectRef idx="0">
            <a:schemeClr val="dk1"/>
          </a:effectRef>
          <a:fontRef idx="minor">
            <a:schemeClr val="dk1"/>
          </a:fontRef>
        </p:style>
        <p:txBody>
          <a:bodyPr/>
          <a:lstStyle/>
          <a:p>
            <a:r>
              <a:rPr lang="en-US" b="1" dirty="0">
                <a:latin typeface="Century Gothic" panose="020B0502020202020204" pitchFamily="34" charset="0"/>
              </a:rPr>
              <a:t>Assignment B </a:t>
            </a:r>
            <a:br>
              <a:rPr lang="en-US" dirty="0">
                <a:latin typeface="Century Gothic" panose="020B0502020202020204" pitchFamily="34" charset="0"/>
              </a:rPr>
            </a:br>
            <a:r>
              <a:rPr lang="en-US" dirty="0">
                <a:latin typeface="Century Gothic" panose="020B0502020202020204" pitchFamily="34" charset="0"/>
              </a:rPr>
              <a:t> Common Sporting Injuries	</a:t>
            </a:r>
            <a:endParaRPr lang="en-GB" dirty="0">
              <a:latin typeface="Century Gothic" panose="020B0502020202020204" pitchFamily="34" charset="0"/>
            </a:endParaRPr>
          </a:p>
        </p:txBody>
      </p:sp>
      <p:sp>
        <p:nvSpPr>
          <p:cNvPr id="3" name="TextBox 2">
            <a:extLst>
              <a:ext uri="{FF2B5EF4-FFF2-40B4-BE49-F238E27FC236}">
                <a16:creationId xmlns:a16="http://schemas.microsoft.com/office/drawing/2014/main" id="{93D6D1B6-F99F-40FB-A612-6AE8098F7CFE}"/>
              </a:ext>
            </a:extLst>
          </p:cNvPr>
          <p:cNvSpPr txBox="1"/>
          <p:nvPr/>
        </p:nvSpPr>
        <p:spPr>
          <a:xfrm>
            <a:off x="359532" y="1988840"/>
            <a:ext cx="8424936" cy="3662541"/>
          </a:xfrm>
          <a:prstGeom prst="rect">
            <a:avLst/>
          </a:prstGeom>
          <a:noFill/>
        </p:spPr>
        <p:txBody>
          <a:bodyPr wrap="square" rtlCol="0">
            <a:spAutoFit/>
          </a:bodyPr>
          <a:lstStyle/>
          <a:p>
            <a:r>
              <a:rPr lang="en-GB" sz="4000" b="1" u="sng" dirty="0"/>
              <a:t>Pairs</a:t>
            </a:r>
          </a:p>
          <a:p>
            <a:r>
              <a:rPr lang="en-GB" sz="4000" dirty="0"/>
              <a:t>Using the squares from the sheet, turn them all face down and take it in turn to match up the Complex Sporting Injuries to the definition.</a:t>
            </a:r>
          </a:p>
          <a:p>
            <a:pPr marL="457200" indent="-457200">
              <a:buFont typeface="Arial" panose="020B0604020202020204" pitchFamily="34" charset="0"/>
              <a:buChar char="•"/>
            </a:pPr>
            <a:endParaRPr lang="en-GB" sz="3200" dirty="0"/>
          </a:p>
        </p:txBody>
      </p:sp>
    </p:spTree>
    <p:extLst>
      <p:ext uri="{BB962C8B-B14F-4D97-AF65-F5344CB8AC3E}">
        <p14:creationId xmlns:p14="http://schemas.microsoft.com/office/powerpoint/2010/main" val="3622581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317914"/>
          </a:xfrm>
          <a:solidFill>
            <a:srgbClr val="FFC000"/>
          </a:solidFill>
        </p:spPr>
        <p:style>
          <a:lnRef idx="2">
            <a:schemeClr val="dk1"/>
          </a:lnRef>
          <a:fillRef idx="1">
            <a:schemeClr val="lt1"/>
          </a:fillRef>
          <a:effectRef idx="0">
            <a:schemeClr val="dk1"/>
          </a:effectRef>
          <a:fontRef idx="minor">
            <a:schemeClr val="dk1"/>
          </a:fontRef>
        </p:style>
        <p:txBody>
          <a:bodyPr/>
          <a:lstStyle/>
          <a:p>
            <a:r>
              <a:rPr lang="en-US" b="1" dirty="0">
                <a:latin typeface="Century Gothic" panose="020B0502020202020204" pitchFamily="34" charset="0"/>
              </a:rPr>
              <a:t>Assignment B </a:t>
            </a:r>
            <a:br>
              <a:rPr lang="en-US" dirty="0">
                <a:latin typeface="Century Gothic" panose="020B0502020202020204" pitchFamily="34" charset="0"/>
              </a:rPr>
            </a:br>
            <a:r>
              <a:rPr lang="en-US" dirty="0">
                <a:latin typeface="Century Gothic" panose="020B0502020202020204" pitchFamily="34" charset="0"/>
              </a:rPr>
              <a:t> Common Sporting Injuries	</a:t>
            </a:r>
            <a:endParaRPr lang="en-GB" dirty="0">
              <a:latin typeface="Century Gothic" panose="020B0502020202020204" pitchFamily="34" charset="0"/>
            </a:endParaRPr>
          </a:p>
        </p:txBody>
      </p:sp>
      <p:sp>
        <p:nvSpPr>
          <p:cNvPr id="3" name="TextBox 2">
            <a:extLst>
              <a:ext uri="{FF2B5EF4-FFF2-40B4-BE49-F238E27FC236}">
                <a16:creationId xmlns:a16="http://schemas.microsoft.com/office/drawing/2014/main" id="{93D6D1B6-F99F-40FB-A612-6AE8098F7CFE}"/>
              </a:ext>
            </a:extLst>
          </p:cNvPr>
          <p:cNvSpPr txBox="1"/>
          <p:nvPr/>
        </p:nvSpPr>
        <p:spPr>
          <a:xfrm>
            <a:off x="359532" y="1988840"/>
            <a:ext cx="8424936" cy="2800767"/>
          </a:xfrm>
          <a:prstGeom prst="rect">
            <a:avLst/>
          </a:prstGeom>
          <a:noFill/>
        </p:spPr>
        <p:txBody>
          <a:bodyPr wrap="square" rtlCol="0">
            <a:spAutoFit/>
          </a:bodyPr>
          <a:lstStyle/>
          <a:p>
            <a:r>
              <a:rPr lang="en-GB" sz="4000" b="1" u="sng" dirty="0"/>
              <a:t>ID of Sporting Injuries</a:t>
            </a:r>
          </a:p>
          <a:p>
            <a:r>
              <a:rPr lang="en-GB" sz="3200" dirty="0"/>
              <a:t>Complete the task sheet provided, identifying the injuries from the pictures. </a:t>
            </a:r>
          </a:p>
          <a:p>
            <a:endParaRPr lang="en-GB" sz="4000" dirty="0"/>
          </a:p>
          <a:p>
            <a:pPr marL="457200" indent="-457200">
              <a:buFont typeface="Arial" panose="020B0604020202020204" pitchFamily="34" charset="0"/>
              <a:buChar char="•"/>
            </a:pPr>
            <a:endParaRPr lang="en-GB" sz="3200" dirty="0"/>
          </a:p>
        </p:txBody>
      </p:sp>
    </p:spTree>
    <p:extLst>
      <p:ext uri="{BB962C8B-B14F-4D97-AF65-F5344CB8AC3E}">
        <p14:creationId xmlns:p14="http://schemas.microsoft.com/office/powerpoint/2010/main" val="3474241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FE6DEA-9557-493D-964D-01437091A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1916832"/>
            <a:ext cx="6444208" cy="4142705"/>
          </a:xfrm>
          <a:prstGeom prst="rect">
            <a:avLst/>
          </a:prstGeom>
        </p:spPr>
      </p:pic>
      <p:sp>
        <p:nvSpPr>
          <p:cNvPr id="6" name="Title 1">
            <a:extLst>
              <a:ext uri="{FF2B5EF4-FFF2-40B4-BE49-F238E27FC236}">
                <a16:creationId xmlns:a16="http://schemas.microsoft.com/office/drawing/2014/main" id="{D057C387-A5C2-4F77-BCD1-93FFEC3FB3BF}"/>
              </a:ext>
            </a:extLst>
          </p:cNvPr>
          <p:cNvSpPr txBox="1">
            <a:spLocks/>
          </p:cNvSpPr>
          <p:nvPr/>
        </p:nvSpPr>
        <p:spPr bwMode="auto">
          <a:xfrm>
            <a:off x="5744"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l"/>
            <a:r>
              <a:rPr lang="en-US" sz="4000" b="1" kern="0" dirty="0">
                <a:solidFill>
                  <a:srgbClr val="000000"/>
                </a:solidFill>
                <a:latin typeface="Century Gothic" panose="020B0502020202020204" pitchFamily="34" charset="0"/>
              </a:rPr>
              <a:t>Assignment B </a:t>
            </a:r>
            <a:br>
              <a:rPr lang="en-US" sz="4000" kern="0" dirty="0">
                <a:solidFill>
                  <a:srgbClr val="000000"/>
                </a:solidFill>
                <a:latin typeface="Century Gothic" panose="020B0502020202020204" pitchFamily="34" charset="0"/>
              </a:rPr>
            </a:br>
            <a:r>
              <a:rPr lang="en-US" sz="4000" kern="0" dirty="0">
                <a:solidFill>
                  <a:srgbClr val="000000"/>
                </a:solidFill>
                <a:latin typeface="Century Gothic" panose="020B0502020202020204" pitchFamily="34" charset="0"/>
              </a:rPr>
              <a:t> </a:t>
            </a:r>
            <a:r>
              <a:rPr lang="en-US" sz="3600" kern="0" dirty="0">
                <a:solidFill>
                  <a:srgbClr val="000000"/>
                </a:solidFill>
                <a:latin typeface="Century Gothic" panose="020B0502020202020204" pitchFamily="34" charset="0"/>
              </a:rPr>
              <a:t>Common Complex Sporting Injuries</a:t>
            </a:r>
            <a:endParaRPr lang="en-GB" kern="0" dirty="0">
              <a:latin typeface="Century Gothic" panose="020B0502020202020204" pitchFamily="34" charset="0"/>
            </a:endParaRPr>
          </a:p>
        </p:txBody>
      </p:sp>
    </p:spTree>
    <p:extLst>
      <p:ext uri="{BB962C8B-B14F-4D97-AF65-F5344CB8AC3E}">
        <p14:creationId xmlns:p14="http://schemas.microsoft.com/office/powerpoint/2010/main" val="1227968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p:cNvGraphicFramePr>
          <p:nvPr/>
        </p:nvGraphicFramePr>
        <p:xfrm>
          <a:off x="0" y="1212127"/>
          <a:ext cx="9144000" cy="4130342"/>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20000"/>
                    </a:ext>
                  </a:extLst>
                </a:gridCol>
                <a:gridCol w="7164288">
                  <a:extLst>
                    <a:ext uri="{9D8B030D-6E8A-4147-A177-3AD203B41FA5}">
                      <a16:colId xmlns:a16="http://schemas.microsoft.com/office/drawing/2014/main" val="20001"/>
                    </a:ext>
                  </a:extLst>
                </a:gridCol>
              </a:tblGrid>
              <a:tr h="866393">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Grade</a:t>
                      </a:r>
                    </a:p>
                  </a:txBody>
                  <a:tcPr anchor="ctr">
                    <a:solidFill>
                      <a:schemeClr val="accent5">
                        <a:lumMod val="90000"/>
                      </a:schemeClr>
                    </a:solidFill>
                  </a:tcPr>
                </a:tc>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W</a:t>
                      </a:r>
                      <a:r>
                        <a:rPr lang="en-GB" sz="2400" b="0" dirty="0">
                          <a:solidFill>
                            <a:schemeClr val="tx1"/>
                          </a:solidFill>
                          <a:latin typeface="Century Gothic" panose="020B0502020202020204" pitchFamily="34" charset="0"/>
                        </a:rPr>
                        <a:t>hat</a:t>
                      </a:r>
                      <a:r>
                        <a:rPr lang="en-GB" sz="2400" b="0" baseline="0" dirty="0">
                          <a:solidFill>
                            <a:schemeClr val="tx1"/>
                          </a:solidFill>
                          <a:latin typeface="Century Gothic" panose="020B0502020202020204" pitchFamily="34" charset="0"/>
                        </a:rPr>
                        <a:t> </a:t>
                      </a:r>
                      <a:r>
                        <a:rPr lang="en-GB" sz="2400" b="1" baseline="0" dirty="0">
                          <a:solidFill>
                            <a:schemeClr val="tx1"/>
                          </a:solidFill>
                          <a:latin typeface="Century Gothic" panose="020B0502020202020204" pitchFamily="34" charset="0"/>
                        </a:rPr>
                        <a:t>I</a:t>
                      </a:r>
                      <a:r>
                        <a:rPr lang="en-GB" sz="2400" b="0" baseline="0" dirty="0">
                          <a:solidFill>
                            <a:schemeClr val="tx1"/>
                          </a:solidFill>
                          <a:latin typeface="Century Gothic" panose="020B0502020202020204" pitchFamily="34" charset="0"/>
                        </a:rPr>
                        <a:t>’m </a:t>
                      </a:r>
                      <a:r>
                        <a:rPr lang="en-GB" sz="2400" b="1" baseline="0" dirty="0">
                          <a:solidFill>
                            <a:schemeClr val="tx1"/>
                          </a:solidFill>
                          <a:latin typeface="Century Gothic" panose="020B0502020202020204" pitchFamily="34" charset="0"/>
                        </a:rPr>
                        <a:t>L</a:t>
                      </a:r>
                      <a:r>
                        <a:rPr lang="en-GB" sz="2400" b="0" baseline="0" dirty="0">
                          <a:solidFill>
                            <a:schemeClr val="tx1"/>
                          </a:solidFill>
                          <a:latin typeface="Century Gothic" panose="020B0502020202020204" pitchFamily="34" charset="0"/>
                        </a:rPr>
                        <a:t>ooking </a:t>
                      </a:r>
                      <a:r>
                        <a:rPr lang="en-GB" sz="2400" b="1" baseline="0" dirty="0">
                          <a:solidFill>
                            <a:schemeClr val="tx1"/>
                          </a:solidFill>
                          <a:latin typeface="Century Gothic" panose="020B0502020202020204" pitchFamily="34" charset="0"/>
                        </a:rPr>
                        <a:t>F</a:t>
                      </a:r>
                      <a:r>
                        <a:rPr lang="en-GB" sz="2400" b="0" baseline="0" dirty="0">
                          <a:solidFill>
                            <a:schemeClr val="tx1"/>
                          </a:solidFill>
                          <a:latin typeface="Century Gothic" panose="020B0502020202020204" pitchFamily="34" charset="0"/>
                        </a:rPr>
                        <a:t>or…</a:t>
                      </a:r>
                      <a:endParaRPr lang="en-GB" sz="2400" dirty="0">
                        <a:solidFill>
                          <a:schemeClr val="tx1"/>
                        </a:solidFill>
                        <a:latin typeface="Century Gothic" panose="020B0502020202020204" pitchFamily="34" charset="0"/>
                      </a:endParaRPr>
                    </a:p>
                  </a:txBody>
                  <a:tcPr anchor="ctr">
                    <a:solidFill>
                      <a:srgbClr val="DBA9F9"/>
                    </a:solidFill>
                  </a:tcPr>
                </a:tc>
                <a:extLst>
                  <a:ext uri="{0D108BD9-81ED-4DB2-BD59-A6C34878D82A}">
                    <a16:rowId xmlns:a16="http://schemas.microsoft.com/office/drawing/2014/main" val="10000"/>
                  </a:ext>
                </a:extLst>
              </a:tr>
              <a:tr h="95085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Pass</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Identify </a:t>
                      </a:r>
                    </a:p>
                    <a:p>
                      <a:pPr marL="0" indent="0" algn="ctr" fontAlgn="ctr">
                        <a:buFont typeface="Arial" panose="020B0604020202020204" pitchFamily="34" charset="0"/>
                        <a:buNone/>
                      </a:pPr>
                      <a:r>
                        <a:rPr lang="en-US" sz="2000" b="1" i="0" u="none" strike="noStrike" dirty="0">
                          <a:solidFill>
                            <a:schemeClr val="tx1"/>
                          </a:solidFill>
                          <a:effectLst/>
                          <a:latin typeface="Century Gothic"/>
                        </a:rPr>
                        <a:t>The 5 different complex sporting injuries</a:t>
                      </a:r>
                    </a:p>
                  </a:txBody>
                  <a:tcPr anchor="ctr">
                    <a:solidFill>
                      <a:srgbClr val="00FF00"/>
                    </a:solidFill>
                  </a:tcPr>
                </a:tc>
                <a:extLst>
                  <a:ext uri="{0D108BD9-81ED-4DB2-BD59-A6C34878D82A}">
                    <a16:rowId xmlns:a16="http://schemas.microsoft.com/office/drawing/2014/main" val="10001"/>
                  </a:ext>
                </a:extLst>
              </a:tr>
              <a:tr h="1075531">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Merit</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7030A0"/>
                          </a:solidFill>
                          <a:effectLst/>
                          <a:uLnTx/>
                          <a:uFillTx/>
                          <a:latin typeface="Century Gothic"/>
                          <a:ea typeface="+mn-ea"/>
                          <a:cs typeface="+mn-cs"/>
                        </a:rPr>
                        <a:t>Describe…</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5 different complex sporting injuries</a:t>
                      </a:r>
                    </a:p>
                  </a:txBody>
                  <a:tcPr anchor="ctr">
                    <a:solidFill>
                      <a:srgbClr val="00FF00"/>
                    </a:solidFill>
                  </a:tcPr>
                </a:tc>
                <a:extLst>
                  <a:ext uri="{0D108BD9-81ED-4DB2-BD59-A6C34878D82A}">
                    <a16:rowId xmlns:a16="http://schemas.microsoft.com/office/drawing/2014/main" val="10002"/>
                  </a:ext>
                </a:extLst>
              </a:tr>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Merit +</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Explain…</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a:t>
                      </a:r>
                    </a:p>
                  </a:txBody>
                  <a:tcPr anchor="ctr">
                    <a:solidFill>
                      <a:srgbClr val="00FF00"/>
                    </a:solidFill>
                  </a:tcPr>
                </a:tc>
                <a:extLst>
                  <a:ext uri="{0D108BD9-81ED-4DB2-BD59-A6C34878D82A}">
                    <a16:rowId xmlns:a16="http://schemas.microsoft.com/office/drawing/2014/main" val="10003"/>
                  </a:ext>
                </a:extLst>
              </a:tr>
            </a:tbl>
          </a:graphicData>
        </a:graphic>
      </p:graphicFrame>
      <p:sp>
        <p:nvSpPr>
          <p:cNvPr id="2" name="Title 1"/>
          <p:cNvSpPr>
            <a:spLocks noGrp="1"/>
          </p:cNvSpPr>
          <p:nvPr>
            <p:ph type="title"/>
          </p:nvPr>
        </p:nvSpPr>
        <p:spPr>
          <a:xfrm>
            <a:off x="-13265" y="15375"/>
            <a:ext cx="9144000" cy="1196752"/>
          </a:xfrm>
          <a:solidFill>
            <a:srgbClr val="FFC000"/>
          </a:solidFill>
        </p:spPr>
        <p:style>
          <a:lnRef idx="2">
            <a:schemeClr val="dk1"/>
          </a:lnRef>
          <a:fillRef idx="1">
            <a:schemeClr val="lt1"/>
          </a:fillRef>
          <a:effectRef idx="0">
            <a:schemeClr val="dk1"/>
          </a:effectRef>
          <a:fontRef idx="minor">
            <a:schemeClr val="dk1"/>
          </a:fontRef>
        </p:style>
        <p:txBody>
          <a:bodyPr/>
          <a:lstStyle/>
          <a:p>
            <a:r>
              <a:rPr lang="en-GB" sz="3200" b="1" dirty="0">
                <a:latin typeface="Century Gothic" panose="020B0502020202020204" pitchFamily="34" charset="0"/>
              </a:rPr>
              <a:t>W</a:t>
            </a:r>
            <a:r>
              <a:rPr lang="en-GB" sz="3200" dirty="0">
                <a:latin typeface="Century Gothic" panose="020B0502020202020204" pitchFamily="34" charset="0"/>
              </a:rPr>
              <a:t>e </a:t>
            </a:r>
            <a:r>
              <a:rPr lang="en-GB" sz="3200" b="1" dirty="0">
                <a:latin typeface="Century Gothic" panose="020B0502020202020204" pitchFamily="34" charset="0"/>
              </a:rPr>
              <a:t>A</a:t>
            </a:r>
            <a:r>
              <a:rPr lang="en-GB" sz="3200" dirty="0">
                <a:latin typeface="Century Gothic" panose="020B0502020202020204" pitchFamily="34" charset="0"/>
              </a:rPr>
              <a:t>re </a:t>
            </a:r>
            <a:r>
              <a:rPr lang="en-GB" sz="3200" b="1" dirty="0">
                <a:latin typeface="Century Gothic" panose="020B0502020202020204" pitchFamily="34" charset="0"/>
              </a:rPr>
              <a:t>L</a:t>
            </a:r>
            <a:r>
              <a:rPr lang="en-GB" sz="3200" dirty="0">
                <a:latin typeface="Century Gothic" panose="020B0502020202020204" pitchFamily="34" charset="0"/>
              </a:rPr>
              <a:t>earning </a:t>
            </a:r>
            <a:r>
              <a:rPr lang="en-GB" sz="3200" b="1" dirty="0">
                <a:latin typeface="Century Gothic" panose="020B0502020202020204" pitchFamily="34" charset="0"/>
              </a:rPr>
              <a:t>T</a:t>
            </a:r>
            <a:r>
              <a:rPr lang="en-GB" sz="3200" dirty="0">
                <a:latin typeface="Century Gothic" panose="020B0502020202020204" pitchFamily="34" charset="0"/>
              </a:rPr>
              <a:t>oday: </a:t>
            </a:r>
            <a:br>
              <a:rPr lang="en-US" sz="4000" dirty="0">
                <a:solidFill>
                  <a:srgbClr val="000000"/>
                </a:solidFill>
                <a:latin typeface="Century Gothic" panose="020B0502020202020204" pitchFamily="34" charset="0"/>
              </a:rPr>
            </a:br>
            <a:r>
              <a:rPr lang="en-US" sz="4000" dirty="0">
                <a:solidFill>
                  <a:srgbClr val="000000"/>
                </a:solidFill>
                <a:latin typeface="Century Gothic" panose="020B0502020202020204" pitchFamily="34" charset="0"/>
              </a:rPr>
              <a:t> </a:t>
            </a:r>
            <a:r>
              <a:rPr lang="en-US" sz="3600" dirty="0">
                <a:solidFill>
                  <a:srgbClr val="000000"/>
                </a:solidFill>
                <a:latin typeface="Century Gothic" panose="020B0502020202020204" pitchFamily="34" charset="0"/>
              </a:rPr>
              <a:t>Common Complex Sporting Injuries</a:t>
            </a:r>
            <a:endParaRPr lang="en-GB" sz="3200" b="1" dirty="0">
              <a:latin typeface="Century Gothic" panose="020B0502020202020204" pitchFamily="34" charset="0"/>
            </a:endParaRPr>
          </a:p>
        </p:txBody>
      </p:sp>
      <p:graphicFrame>
        <p:nvGraphicFramePr>
          <p:cNvPr id="3" name="Table 2">
            <a:extLst>
              <a:ext uri="{FF2B5EF4-FFF2-40B4-BE49-F238E27FC236}">
                <a16:creationId xmlns:a16="http://schemas.microsoft.com/office/drawing/2014/main" id="{F46F5DE2-F46C-4C5A-AC9D-4F1FA10007CE}"/>
              </a:ext>
            </a:extLst>
          </p:cNvPr>
          <p:cNvGraphicFramePr>
            <a:graphicFrameLocks noGrp="1"/>
          </p:cNvGraphicFramePr>
          <p:nvPr>
            <p:extLst>
              <p:ext uri="{D42A27DB-BD31-4B8C-83A1-F6EECF244321}">
                <p14:modId xmlns:p14="http://schemas.microsoft.com/office/powerpoint/2010/main" val="3216626078"/>
              </p:ext>
            </p:extLst>
          </p:nvPr>
        </p:nvGraphicFramePr>
        <p:xfrm>
          <a:off x="0" y="5369420"/>
          <a:ext cx="9144000" cy="1237564"/>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3888184058"/>
                    </a:ext>
                  </a:extLst>
                </a:gridCol>
                <a:gridCol w="7164288">
                  <a:extLst>
                    <a:ext uri="{9D8B030D-6E8A-4147-A177-3AD203B41FA5}">
                      <a16:colId xmlns:a16="http://schemas.microsoft.com/office/drawing/2014/main" val="2650875020"/>
                    </a:ext>
                  </a:extLst>
                </a:gridCol>
              </a:tblGrid>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Distinction</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err="1">
                          <a:solidFill>
                            <a:srgbClr val="7030A0"/>
                          </a:solidFill>
                          <a:effectLst/>
                          <a:latin typeface="Century Gothic"/>
                        </a:rPr>
                        <a:t>Analyse</a:t>
                      </a:r>
                      <a:r>
                        <a:rPr lang="en-US" sz="3200" b="1" i="0" u="none" strike="noStrike" dirty="0">
                          <a:solidFill>
                            <a:srgbClr val="7030A0"/>
                          </a:solidFill>
                          <a:effectLst/>
                          <a:latin typeface="Century Gothic"/>
                        </a:rPr>
                        <a:t>…</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 – </a:t>
                      </a:r>
                      <a:r>
                        <a:rPr kumimoji="0" lang="en-US" sz="2000" b="1" i="0" u="none" strike="noStrike" kern="1200" cap="none" spc="0" normalizeH="0" baseline="0" noProof="0" dirty="0" err="1">
                          <a:ln>
                            <a:noFill/>
                          </a:ln>
                          <a:solidFill>
                            <a:srgbClr val="000000"/>
                          </a:solidFill>
                          <a:effectLst/>
                          <a:uLnTx/>
                          <a:uFillTx/>
                          <a:latin typeface="Century Gothic"/>
                          <a:ea typeface="+mn-ea"/>
                          <a:cs typeface="+mn-cs"/>
                        </a:rPr>
                        <a:t>categorising</a:t>
                      </a:r>
                      <a:r>
                        <a:rPr kumimoji="0" lang="en-US" sz="2000" b="1" i="0" u="none" strike="noStrike" kern="1200" cap="none" spc="0" normalizeH="0" baseline="0" noProof="0" dirty="0">
                          <a:ln>
                            <a:noFill/>
                          </a:ln>
                          <a:solidFill>
                            <a:srgbClr val="000000"/>
                          </a:solidFill>
                          <a:effectLst/>
                          <a:uLnTx/>
                          <a:uFillTx/>
                          <a:latin typeface="Century Gothic"/>
                          <a:ea typeface="+mn-ea"/>
                          <a:cs typeface="+mn-cs"/>
                        </a:rPr>
                        <a:t> injuries based on these symptoms</a:t>
                      </a:r>
                    </a:p>
                  </a:txBody>
                  <a:tcPr anchor="ctr">
                    <a:solidFill>
                      <a:srgbClr val="00FF00"/>
                    </a:solidFill>
                  </a:tcPr>
                </a:tc>
                <a:extLst>
                  <a:ext uri="{0D108BD9-81ED-4DB2-BD59-A6C34878D82A}">
                    <a16:rowId xmlns:a16="http://schemas.microsoft.com/office/drawing/2014/main" val="1143046448"/>
                  </a:ext>
                </a:extLst>
              </a:tr>
            </a:tbl>
          </a:graphicData>
        </a:graphic>
      </p:graphicFrame>
    </p:spTree>
    <p:extLst>
      <p:ext uri="{BB962C8B-B14F-4D97-AF65-F5344CB8AC3E}">
        <p14:creationId xmlns:p14="http://schemas.microsoft.com/office/powerpoint/2010/main" val="1868978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FE6DEA-9557-493D-964D-01437091A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1916832"/>
            <a:ext cx="6444208" cy="4142705"/>
          </a:xfrm>
          <a:prstGeom prst="rect">
            <a:avLst/>
          </a:prstGeom>
        </p:spPr>
      </p:pic>
      <p:sp>
        <p:nvSpPr>
          <p:cNvPr id="6" name="Title 1">
            <a:extLst>
              <a:ext uri="{FF2B5EF4-FFF2-40B4-BE49-F238E27FC236}">
                <a16:creationId xmlns:a16="http://schemas.microsoft.com/office/drawing/2014/main" id="{D057C387-A5C2-4F77-BCD1-93FFEC3FB3BF}"/>
              </a:ext>
            </a:extLst>
          </p:cNvPr>
          <p:cNvSpPr txBox="1">
            <a:spLocks/>
          </p:cNvSpPr>
          <p:nvPr/>
        </p:nvSpPr>
        <p:spPr bwMode="auto">
          <a:xfrm>
            <a:off x="5744"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l"/>
            <a:r>
              <a:rPr lang="en-US" sz="4000" b="1" kern="0" dirty="0">
                <a:solidFill>
                  <a:srgbClr val="000000"/>
                </a:solidFill>
                <a:latin typeface="Century Gothic" panose="020B0502020202020204" pitchFamily="34" charset="0"/>
              </a:rPr>
              <a:t>Assignment B </a:t>
            </a:r>
            <a:br>
              <a:rPr lang="en-US" sz="4000" kern="0" dirty="0">
                <a:solidFill>
                  <a:srgbClr val="000000"/>
                </a:solidFill>
                <a:latin typeface="Century Gothic" panose="020B0502020202020204" pitchFamily="34" charset="0"/>
              </a:rPr>
            </a:br>
            <a:r>
              <a:rPr lang="en-US" sz="4000" kern="0" dirty="0">
                <a:solidFill>
                  <a:srgbClr val="000000"/>
                </a:solidFill>
                <a:latin typeface="Century Gothic" panose="020B0502020202020204" pitchFamily="34" charset="0"/>
              </a:rPr>
              <a:t> </a:t>
            </a:r>
            <a:r>
              <a:rPr lang="en-US" sz="3600" kern="0" dirty="0">
                <a:solidFill>
                  <a:srgbClr val="000000"/>
                </a:solidFill>
                <a:latin typeface="Century Gothic" panose="020B0502020202020204" pitchFamily="34" charset="0"/>
              </a:rPr>
              <a:t>Common Complex Sporting Injuries</a:t>
            </a:r>
            <a:endParaRPr lang="en-GB" kern="0" dirty="0">
              <a:latin typeface="Century Gothic" panose="020B0502020202020204" pitchFamily="34" charset="0"/>
            </a:endParaRPr>
          </a:p>
        </p:txBody>
      </p:sp>
    </p:spTree>
    <p:extLst>
      <p:ext uri="{BB962C8B-B14F-4D97-AF65-F5344CB8AC3E}">
        <p14:creationId xmlns:p14="http://schemas.microsoft.com/office/powerpoint/2010/main" val="953485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317914"/>
          </a:xfrm>
          <a:solidFill>
            <a:srgbClr val="FFC000"/>
          </a:solidFill>
        </p:spPr>
        <p:style>
          <a:lnRef idx="2">
            <a:schemeClr val="dk1"/>
          </a:lnRef>
          <a:fillRef idx="1">
            <a:schemeClr val="lt1"/>
          </a:fillRef>
          <a:effectRef idx="0">
            <a:schemeClr val="dk1"/>
          </a:effectRef>
          <a:fontRef idx="minor">
            <a:schemeClr val="dk1"/>
          </a:fontRef>
        </p:style>
        <p:txBody>
          <a:bodyPr/>
          <a:lstStyle/>
          <a:p>
            <a:r>
              <a:rPr lang="en-US" b="1" dirty="0">
                <a:latin typeface="Century Gothic" panose="020B0502020202020204" pitchFamily="34" charset="0"/>
              </a:rPr>
              <a:t>Assignment B </a:t>
            </a:r>
            <a:br>
              <a:rPr lang="en-US" dirty="0">
                <a:latin typeface="Century Gothic" panose="020B0502020202020204" pitchFamily="34" charset="0"/>
              </a:rPr>
            </a:br>
            <a:r>
              <a:rPr lang="en-US" dirty="0">
                <a:latin typeface="Century Gothic" panose="020B0502020202020204" pitchFamily="34" charset="0"/>
              </a:rPr>
              <a:t> Common Sporting Injuries	</a:t>
            </a:r>
            <a:endParaRPr lang="en-GB" dirty="0">
              <a:latin typeface="Century Gothic" panose="020B0502020202020204" pitchFamily="34" charset="0"/>
            </a:endParaRPr>
          </a:p>
        </p:txBody>
      </p:sp>
      <p:sp>
        <p:nvSpPr>
          <p:cNvPr id="3" name="TextBox 2">
            <a:extLst>
              <a:ext uri="{FF2B5EF4-FFF2-40B4-BE49-F238E27FC236}">
                <a16:creationId xmlns:a16="http://schemas.microsoft.com/office/drawing/2014/main" id="{93D6D1B6-F99F-40FB-A612-6AE8098F7CFE}"/>
              </a:ext>
            </a:extLst>
          </p:cNvPr>
          <p:cNvSpPr txBox="1"/>
          <p:nvPr/>
        </p:nvSpPr>
        <p:spPr>
          <a:xfrm>
            <a:off x="359532" y="1988840"/>
            <a:ext cx="8424936" cy="5016758"/>
          </a:xfrm>
          <a:prstGeom prst="rect">
            <a:avLst/>
          </a:prstGeom>
          <a:noFill/>
        </p:spPr>
        <p:txBody>
          <a:bodyPr wrap="square" rtlCol="0">
            <a:spAutoFit/>
          </a:bodyPr>
          <a:lstStyle/>
          <a:p>
            <a:r>
              <a:rPr lang="en-GB" sz="3200" b="1" u="sng" dirty="0"/>
              <a:t>ID of Sporting Injuries</a:t>
            </a:r>
          </a:p>
          <a:p>
            <a:r>
              <a:rPr lang="en-GB" sz="2400" dirty="0"/>
              <a:t>Complete the task sheet provided, identifying the injuries from the pictures. </a:t>
            </a:r>
          </a:p>
          <a:p>
            <a:endParaRPr lang="en-GB" sz="2400" dirty="0"/>
          </a:p>
          <a:p>
            <a:r>
              <a:rPr lang="en-GB" sz="2400" u="sng" dirty="0"/>
              <a:t>Extension Task</a:t>
            </a:r>
          </a:p>
          <a:p>
            <a:r>
              <a:rPr lang="en-GB" sz="2400" dirty="0"/>
              <a:t>Using all the information you have on both Basic and Complex Common sporting injuries, create a PowerPoint slide for each injury to show the </a:t>
            </a:r>
            <a:r>
              <a:rPr lang="en-GB" sz="2400" b="1" dirty="0"/>
              <a:t>definition</a:t>
            </a:r>
            <a:r>
              <a:rPr lang="en-GB" sz="2400" dirty="0"/>
              <a:t>, the </a:t>
            </a:r>
            <a:r>
              <a:rPr lang="en-GB" sz="2400" b="1" dirty="0"/>
              <a:t>symptoms</a:t>
            </a:r>
            <a:r>
              <a:rPr lang="en-GB" sz="2400" dirty="0"/>
              <a:t> and try and find a </a:t>
            </a:r>
            <a:r>
              <a:rPr lang="en-GB" sz="2400" b="1" dirty="0"/>
              <a:t>real life example</a:t>
            </a:r>
            <a:r>
              <a:rPr lang="en-GB" sz="2400" dirty="0"/>
              <a:t> of a sports person who has suffered this injury.</a:t>
            </a:r>
          </a:p>
          <a:p>
            <a:endParaRPr lang="en-GB" sz="4000" dirty="0"/>
          </a:p>
          <a:p>
            <a:pPr marL="457200" indent="-457200">
              <a:buFont typeface="Arial" panose="020B0604020202020204" pitchFamily="34" charset="0"/>
              <a:buChar char="•"/>
            </a:pPr>
            <a:endParaRPr lang="en-GB" sz="3200" dirty="0"/>
          </a:p>
        </p:txBody>
      </p:sp>
    </p:spTree>
    <p:extLst>
      <p:ext uri="{BB962C8B-B14F-4D97-AF65-F5344CB8AC3E}">
        <p14:creationId xmlns:p14="http://schemas.microsoft.com/office/powerpoint/2010/main" val="339920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p:cNvGraphicFramePr>
          <p:nvPr>
            <p:extLst>
              <p:ext uri="{D42A27DB-BD31-4B8C-83A1-F6EECF244321}">
                <p14:modId xmlns:p14="http://schemas.microsoft.com/office/powerpoint/2010/main" val="4001159579"/>
              </p:ext>
            </p:extLst>
          </p:nvPr>
        </p:nvGraphicFramePr>
        <p:xfrm>
          <a:off x="0" y="1212127"/>
          <a:ext cx="9144000" cy="4130342"/>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20000"/>
                    </a:ext>
                  </a:extLst>
                </a:gridCol>
                <a:gridCol w="7164288">
                  <a:extLst>
                    <a:ext uri="{9D8B030D-6E8A-4147-A177-3AD203B41FA5}">
                      <a16:colId xmlns:a16="http://schemas.microsoft.com/office/drawing/2014/main" val="20001"/>
                    </a:ext>
                  </a:extLst>
                </a:gridCol>
              </a:tblGrid>
              <a:tr h="866393">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Grade</a:t>
                      </a:r>
                    </a:p>
                  </a:txBody>
                  <a:tcPr anchor="ctr">
                    <a:solidFill>
                      <a:schemeClr val="accent5">
                        <a:lumMod val="90000"/>
                      </a:schemeClr>
                    </a:solidFill>
                  </a:tcPr>
                </a:tc>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W</a:t>
                      </a:r>
                      <a:r>
                        <a:rPr lang="en-GB" sz="2400" b="0" dirty="0">
                          <a:solidFill>
                            <a:schemeClr val="tx1"/>
                          </a:solidFill>
                          <a:latin typeface="Century Gothic" panose="020B0502020202020204" pitchFamily="34" charset="0"/>
                        </a:rPr>
                        <a:t>hat</a:t>
                      </a:r>
                      <a:r>
                        <a:rPr lang="en-GB" sz="2400" b="0" baseline="0" dirty="0">
                          <a:solidFill>
                            <a:schemeClr val="tx1"/>
                          </a:solidFill>
                          <a:latin typeface="Century Gothic" panose="020B0502020202020204" pitchFamily="34" charset="0"/>
                        </a:rPr>
                        <a:t> </a:t>
                      </a:r>
                      <a:r>
                        <a:rPr lang="en-GB" sz="2400" b="1" baseline="0" dirty="0">
                          <a:solidFill>
                            <a:schemeClr val="tx1"/>
                          </a:solidFill>
                          <a:latin typeface="Century Gothic" panose="020B0502020202020204" pitchFamily="34" charset="0"/>
                        </a:rPr>
                        <a:t>I</a:t>
                      </a:r>
                      <a:r>
                        <a:rPr lang="en-GB" sz="2400" b="0" baseline="0" dirty="0">
                          <a:solidFill>
                            <a:schemeClr val="tx1"/>
                          </a:solidFill>
                          <a:latin typeface="Century Gothic" panose="020B0502020202020204" pitchFamily="34" charset="0"/>
                        </a:rPr>
                        <a:t>’m </a:t>
                      </a:r>
                      <a:r>
                        <a:rPr lang="en-GB" sz="2400" b="1" baseline="0" dirty="0">
                          <a:solidFill>
                            <a:schemeClr val="tx1"/>
                          </a:solidFill>
                          <a:latin typeface="Century Gothic" panose="020B0502020202020204" pitchFamily="34" charset="0"/>
                        </a:rPr>
                        <a:t>L</a:t>
                      </a:r>
                      <a:r>
                        <a:rPr lang="en-GB" sz="2400" b="0" baseline="0" dirty="0">
                          <a:solidFill>
                            <a:schemeClr val="tx1"/>
                          </a:solidFill>
                          <a:latin typeface="Century Gothic" panose="020B0502020202020204" pitchFamily="34" charset="0"/>
                        </a:rPr>
                        <a:t>ooking </a:t>
                      </a:r>
                      <a:r>
                        <a:rPr lang="en-GB" sz="2400" b="1" baseline="0" dirty="0">
                          <a:solidFill>
                            <a:schemeClr val="tx1"/>
                          </a:solidFill>
                          <a:latin typeface="Century Gothic" panose="020B0502020202020204" pitchFamily="34" charset="0"/>
                        </a:rPr>
                        <a:t>F</a:t>
                      </a:r>
                      <a:r>
                        <a:rPr lang="en-GB" sz="2400" b="0" baseline="0" dirty="0">
                          <a:solidFill>
                            <a:schemeClr val="tx1"/>
                          </a:solidFill>
                          <a:latin typeface="Century Gothic" panose="020B0502020202020204" pitchFamily="34" charset="0"/>
                        </a:rPr>
                        <a:t>or…</a:t>
                      </a:r>
                      <a:endParaRPr lang="en-GB" sz="2400" dirty="0">
                        <a:solidFill>
                          <a:schemeClr val="tx1"/>
                        </a:solidFill>
                        <a:latin typeface="Century Gothic" panose="020B0502020202020204" pitchFamily="34" charset="0"/>
                      </a:endParaRPr>
                    </a:p>
                  </a:txBody>
                  <a:tcPr anchor="ctr">
                    <a:solidFill>
                      <a:srgbClr val="DBA9F9"/>
                    </a:solidFill>
                  </a:tcPr>
                </a:tc>
                <a:extLst>
                  <a:ext uri="{0D108BD9-81ED-4DB2-BD59-A6C34878D82A}">
                    <a16:rowId xmlns:a16="http://schemas.microsoft.com/office/drawing/2014/main" val="10000"/>
                  </a:ext>
                </a:extLst>
              </a:tr>
              <a:tr h="95085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Pass</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Identify </a:t>
                      </a:r>
                    </a:p>
                    <a:p>
                      <a:pPr marL="0" indent="0" algn="ctr" fontAlgn="ctr">
                        <a:buFont typeface="Arial" panose="020B0604020202020204" pitchFamily="34" charset="0"/>
                        <a:buNone/>
                      </a:pPr>
                      <a:r>
                        <a:rPr lang="en-US" sz="2000" b="1" i="0" u="none" strike="noStrike" dirty="0">
                          <a:solidFill>
                            <a:schemeClr val="tx1"/>
                          </a:solidFill>
                          <a:effectLst/>
                          <a:latin typeface="Century Gothic"/>
                        </a:rPr>
                        <a:t>The 5 different complex sporting injuries</a:t>
                      </a:r>
                    </a:p>
                  </a:txBody>
                  <a:tcPr anchor="ctr">
                    <a:solidFill>
                      <a:srgbClr val="FFFF00"/>
                    </a:solidFill>
                  </a:tcPr>
                </a:tc>
                <a:extLst>
                  <a:ext uri="{0D108BD9-81ED-4DB2-BD59-A6C34878D82A}">
                    <a16:rowId xmlns:a16="http://schemas.microsoft.com/office/drawing/2014/main" val="10001"/>
                  </a:ext>
                </a:extLst>
              </a:tr>
              <a:tr h="1075531">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Merit</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7030A0"/>
                          </a:solidFill>
                          <a:effectLst/>
                          <a:uLnTx/>
                          <a:uFillTx/>
                          <a:latin typeface="Century Gothic"/>
                          <a:ea typeface="+mn-ea"/>
                          <a:cs typeface="+mn-cs"/>
                        </a:rPr>
                        <a:t>Describe…</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5 different complex sporting injuries</a:t>
                      </a:r>
                    </a:p>
                  </a:txBody>
                  <a:tcPr anchor="ctr">
                    <a:solidFill>
                      <a:srgbClr val="FFFF00"/>
                    </a:solidFill>
                  </a:tcPr>
                </a:tc>
                <a:extLst>
                  <a:ext uri="{0D108BD9-81ED-4DB2-BD59-A6C34878D82A}">
                    <a16:rowId xmlns:a16="http://schemas.microsoft.com/office/drawing/2014/main" val="10002"/>
                  </a:ext>
                </a:extLst>
              </a:tr>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Distinction</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Explain…</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a:t>
                      </a:r>
                    </a:p>
                  </a:txBody>
                  <a:tcPr anchor="ctr">
                    <a:solidFill>
                      <a:srgbClr val="FFFF00"/>
                    </a:solidFill>
                  </a:tcPr>
                </a:tc>
                <a:extLst>
                  <a:ext uri="{0D108BD9-81ED-4DB2-BD59-A6C34878D82A}">
                    <a16:rowId xmlns:a16="http://schemas.microsoft.com/office/drawing/2014/main" val="10003"/>
                  </a:ext>
                </a:extLst>
              </a:tr>
            </a:tbl>
          </a:graphicData>
        </a:graphic>
      </p:graphicFrame>
      <p:sp>
        <p:nvSpPr>
          <p:cNvPr id="2" name="Title 1"/>
          <p:cNvSpPr>
            <a:spLocks noGrp="1"/>
          </p:cNvSpPr>
          <p:nvPr>
            <p:ph type="title"/>
          </p:nvPr>
        </p:nvSpPr>
        <p:spPr>
          <a:xfrm>
            <a:off x="-13265" y="15375"/>
            <a:ext cx="9144000" cy="1196752"/>
          </a:xfrm>
          <a:solidFill>
            <a:srgbClr val="FFC000"/>
          </a:solidFill>
        </p:spPr>
        <p:style>
          <a:lnRef idx="2">
            <a:schemeClr val="dk1"/>
          </a:lnRef>
          <a:fillRef idx="1">
            <a:schemeClr val="lt1"/>
          </a:fillRef>
          <a:effectRef idx="0">
            <a:schemeClr val="dk1"/>
          </a:effectRef>
          <a:fontRef idx="minor">
            <a:schemeClr val="dk1"/>
          </a:fontRef>
        </p:style>
        <p:txBody>
          <a:bodyPr/>
          <a:lstStyle/>
          <a:p>
            <a:r>
              <a:rPr lang="en-GB" sz="3200" b="1" dirty="0">
                <a:latin typeface="Century Gothic" panose="020B0502020202020204" pitchFamily="34" charset="0"/>
              </a:rPr>
              <a:t>W</a:t>
            </a:r>
            <a:r>
              <a:rPr lang="en-GB" sz="3200" dirty="0">
                <a:latin typeface="Century Gothic" panose="020B0502020202020204" pitchFamily="34" charset="0"/>
              </a:rPr>
              <a:t>e </a:t>
            </a:r>
            <a:r>
              <a:rPr lang="en-GB" sz="3200" b="1" dirty="0">
                <a:latin typeface="Century Gothic" panose="020B0502020202020204" pitchFamily="34" charset="0"/>
              </a:rPr>
              <a:t>A</a:t>
            </a:r>
            <a:r>
              <a:rPr lang="en-GB" sz="3200" dirty="0">
                <a:latin typeface="Century Gothic" panose="020B0502020202020204" pitchFamily="34" charset="0"/>
              </a:rPr>
              <a:t>re </a:t>
            </a:r>
            <a:r>
              <a:rPr lang="en-GB" sz="3200" b="1" dirty="0">
                <a:latin typeface="Century Gothic" panose="020B0502020202020204" pitchFamily="34" charset="0"/>
              </a:rPr>
              <a:t>L</a:t>
            </a:r>
            <a:r>
              <a:rPr lang="en-GB" sz="3200" dirty="0">
                <a:latin typeface="Century Gothic" panose="020B0502020202020204" pitchFamily="34" charset="0"/>
              </a:rPr>
              <a:t>earning </a:t>
            </a:r>
            <a:r>
              <a:rPr lang="en-GB" sz="3200" b="1" dirty="0">
                <a:latin typeface="Century Gothic" panose="020B0502020202020204" pitchFamily="34" charset="0"/>
              </a:rPr>
              <a:t>T</a:t>
            </a:r>
            <a:r>
              <a:rPr lang="en-GB" sz="3200" dirty="0">
                <a:latin typeface="Century Gothic" panose="020B0502020202020204" pitchFamily="34" charset="0"/>
              </a:rPr>
              <a:t>oday: </a:t>
            </a:r>
            <a:br>
              <a:rPr lang="en-US" sz="4000" dirty="0">
                <a:solidFill>
                  <a:srgbClr val="000000"/>
                </a:solidFill>
                <a:latin typeface="Century Gothic" panose="020B0502020202020204" pitchFamily="34" charset="0"/>
              </a:rPr>
            </a:br>
            <a:r>
              <a:rPr lang="en-US" sz="4000" dirty="0">
                <a:solidFill>
                  <a:srgbClr val="000000"/>
                </a:solidFill>
                <a:latin typeface="Century Gothic" panose="020B0502020202020204" pitchFamily="34" charset="0"/>
              </a:rPr>
              <a:t> </a:t>
            </a:r>
            <a:r>
              <a:rPr lang="en-US" sz="3600" dirty="0">
                <a:solidFill>
                  <a:srgbClr val="000000"/>
                </a:solidFill>
                <a:latin typeface="Century Gothic" panose="020B0502020202020204" pitchFamily="34" charset="0"/>
              </a:rPr>
              <a:t>Common Complex Sporting Injuries</a:t>
            </a:r>
            <a:endParaRPr lang="en-GB" sz="3200" b="1" dirty="0">
              <a:latin typeface="Century Gothic" panose="020B0502020202020204" pitchFamily="34" charset="0"/>
            </a:endParaRPr>
          </a:p>
        </p:txBody>
      </p:sp>
      <p:graphicFrame>
        <p:nvGraphicFramePr>
          <p:cNvPr id="3" name="Table 2">
            <a:extLst>
              <a:ext uri="{FF2B5EF4-FFF2-40B4-BE49-F238E27FC236}">
                <a16:creationId xmlns:a16="http://schemas.microsoft.com/office/drawing/2014/main" id="{F46F5DE2-F46C-4C5A-AC9D-4F1FA10007CE}"/>
              </a:ext>
            </a:extLst>
          </p:cNvPr>
          <p:cNvGraphicFramePr>
            <a:graphicFrameLocks noGrp="1"/>
          </p:cNvGraphicFramePr>
          <p:nvPr>
            <p:extLst>
              <p:ext uri="{D42A27DB-BD31-4B8C-83A1-F6EECF244321}">
                <p14:modId xmlns:p14="http://schemas.microsoft.com/office/powerpoint/2010/main" val="1561745703"/>
              </p:ext>
            </p:extLst>
          </p:nvPr>
        </p:nvGraphicFramePr>
        <p:xfrm>
          <a:off x="0" y="5369420"/>
          <a:ext cx="9144000" cy="1237564"/>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3888184058"/>
                    </a:ext>
                  </a:extLst>
                </a:gridCol>
                <a:gridCol w="7164288">
                  <a:extLst>
                    <a:ext uri="{9D8B030D-6E8A-4147-A177-3AD203B41FA5}">
                      <a16:colId xmlns:a16="http://schemas.microsoft.com/office/drawing/2014/main" val="2650875020"/>
                    </a:ext>
                  </a:extLst>
                </a:gridCol>
              </a:tblGrid>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Distinction*</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err="1">
                          <a:solidFill>
                            <a:srgbClr val="7030A0"/>
                          </a:solidFill>
                          <a:effectLst/>
                          <a:latin typeface="Century Gothic"/>
                        </a:rPr>
                        <a:t>Analyse</a:t>
                      </a:r>
                      <a:r>
                        <a:rPr lang="en-US" sz="3200" b="1" i="0" u="none" strike="noStrike" dirty="0">
                          <a:solidFill>
                            <a:srgbClr val="7030A0"/>
                          </a:solidFill>
                          <a:effectLst/>
                          <a:latin typeface="Century Gothic"/>
                        </a:rPr>
                        <a:t>…</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 – </a:t>
                      </a:r>
                      <a:r>
                        <a:rPr kumimoji="0" lang="en-US" sz="2000" b="1" i="0" u="none" strike="noStrike" kern="1200" cap="none" spc="0" normalizeH="0" baseline="0" noProof="0" dirty="0" err="1">
                          <a:ln>
                            <a:noFill/>
                          </a:ln>
                          <a:solidFill>
                            <a:srgbClr val="000000"/>
                          </a:solidFill>
                          <a:effectLst/>
                          <a:uLnTx/>
                          <a:uFillTx/>
                          <a:latin typeface="Century Gothic"/>
                          <a:ea typeface="+mn-ea"/>
                          <a:cs typeface="+mn-cs"/>
                        </a:rPr>
                        <a:t>categorising</a:t>
                      </a:r>
                      <a:r>
                        <a:rPr kumimoji="0" lang="en-US" sz="2000" b="1" i="0" u="none" strike="noStrike" kern="1200" cap="none" spc="0" normalizeH="0" baseline="0" noProof="0" dirty="0">
                          <a:ln>
                            <a:noFill/>
                          </a:ln>
                          <a:solidFill>
                            <a:srgbClr val="000000"/>
                          </a:solidFill>
                          <a:effectLst/>
                          <a:uLnTx/>
                          <a:uFillTx/>
                          <a:latin typeface="Century Gothic"/>
                          <a:ea typeface="+mn-ea"/>
                          <a:cs typeface="+mn-cs"/>
                        </a:rPr>
                        <a:t> injuries based on these symptoms</a:t>
                      </a:r>
                    </a:p>
                  </a:txBody>
                  <a:tcPr anchor="ctr">
                    <a:solidFill>
                      <a:srgbClr val="FFFF00"/>
                    </a:solidFill>
                  </a:tcPr>
                </a:tc>
                <a:extLst>
                  <a:ext uri="{0D108BD9-81ED-4DB2-BD59-A6C34878D82A}">
                    <a16:rowId xmlns:a16="http://schemas.microsoft.com/office/drawing/2014/main" val="1143046448"/>
                  </a:ext>
                </a:extLst>
              </a:tr>
            </a:tbl>
          </a:graphicData>
        </a:graphic>
      </p:graphicFrame>
    </p:spTree>
    <p:extLst>
      <p:ext uri="{BB962C8B-B14F-4D97-AF65-F5344CB8AC3E}">
        <p14:creationId xmlns:p14="http://schemas.microsoft.com/office/powerpoint/2010/main" val="470389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317914"/>
          </a:xfrm>
          <a:solidFill>
            <a:srgbClr val="FFC000"/>
          </a:solidFill>
        </p:spPr>
        <p:style>
          <a:lnRef idx="2">
            <a:schemeClr val="dk1"/>
          </a:lnRef>
          <a:fillRef idx="1">
            <a:schemeClr val="lt1"/>
          </a:fillRef>
          <a:effectRef idx="0">
            <a:schemeClr val="dk1"/>
          </a:effectRef>
          <a:fontRef idx="minor">
            <a:schemeClr val="dk1"/>
          </a:fontRef>
        </p:style>
        <p:txBody>
          <a:bodyPr/>
          <a:lstStyle/>
          <a:p>
            <a:r>
              <a:rPr lang="en-US" sz="4000" b="1" dirty="0">
                <a:solidFill>
                  <a:srgbClr val="000000"/>
                </a:solidFill>
                <a:latin typeface="Century Gothic" panose="020B0502020202020204" pitchFamily="34" charset="0"/>
              </a:rPr>
              <a:t>Assignment B </a:t>
            </a:r>
            <a:br>
              <a:rPr lang="en-US" sz="4000" dirty="0">
                <a:solidFill>
                  <a:srgbClr val="000000"/>
                </a:solidFill>
                <a:latin typeface="Century Gothic" panose="020B0502020202020204" pitchFamily="34" charset="0"/>
              </a:rPr>
            </a:br>
            <a:r>
              <a:rPr lang="en-US" sz="4000" dirty="0">
                <a:solidFill>
                  <a:srgbClr val="000000"/>
                </a:solidFill>
                <a:latin typeface="Century Gothic" panose="020B0502020202020204" pitchFamily="34" charset="0"/>
              </a:rPr>
              <a:t> </a:t>
            </a:r>
            <a:r>
              <a:rPr lang="en-US" sz="3600" dirty="0">
                <a:solidFill>
                  <a:srgbClr val="000000"/>
                </a:solidFill>
                <a:latin typeface="Century Gothic" panose="020B0502020202020204" pitchFamily="34" charset="0"/>
              </a:rPr>
              <a:t>Common Complex Sporting Injuries </a:t>
            </a:r>
            <a:r>
              <a:rPr lang="en-US" dirty="0">
                <a:latin typeface="Century Gothic" panose="020B0502020202020204" pitchFamily="34" charset="0"/>
              </a:rPr>
              <a:t>	</a:t>
            </a:r>
            <a:endParaRPr lang="en-GB" dirty="0">
              <a:latin typeface="Century Gothic" panose="020B0502020202020204" pitchFamily="34" charset="0"/>
            </a:endParaRPr>
          </a:p>
        </p:txBody>
      </p:sp>
      <p:sp>
        <p:nvSpPr>
          <p:cNvPr id="3" name="TextBox 2">
            <a:extLst>
              <a:ext uri="{FF2B5EF4-FFF2-40B4-BE49-F238E27FC236}">
                <a16:creationId xmlns:a16="http://schemas.microsoft.com/office/drawing/2014/main" id="{EC6BD3D5-F8F2-49C0-AB28-9EFF3E204B98}"/>
              </a:ext>
            </a:extLst>
          </p:cNvPr>
          <p:cNvSpPr txBox="1"/>
          <p:nvPr/>
        </p:nvSpPr>
        <p:spPr>
          <a:xfrm>
            <a:off x="359532" y="2828835"/>
            <a:ext cx="8424936" cy="1200329"/>
          </a:xfrm>
          <a:prstGeom prst="rect">
            <a:avLst/>
          </a:prstGeom>
          <a:noFill/>
        </p:spPr>
        <p:txBody>
          <a:bodyPr wrap="square" rtlCol="0">
            <a:spAutoFit/>
          </a:bodyPr>
          <a:lstStyle/>
          <a:p>
            <a:r>
              <a:rPr lang="en-GB" sz="2400" b="1" dirty="0"/>
              <a:t>The injuries that we will now look at are more complex in nature, and will need medical attention plus some form of rehabilitation in order for the injury to full heal.</a:t>
            </a:r>
            <a:endParaRPr lang="en-GB" sz="2800" b="1" dirty="0"/>
          </a:p>
        </p:txBody>
      </p:sp>
    </p:spTree>
    <p:extLst>
      <p:ext uri="{BB962C8B-B14F-4D97-AF65-F5344CB8AC3E}">
        <p14:creationId xmlns:p14="http://schemas.microsoft.com/office/powerpoint/2010/main" val="413419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317914"/>
          </a:xfrm>
          <a:solidFill>
            <a:srgbClr val="FFC000"/>
          </a:solidFill>
        </p:spPr>
        <p:style>
          <a:lnRef idx="2">
            <a:schemeClr val="dk1"/>
          </a:lnRef>
          <a:fillRef idx="1">
            <a:schemeClr val="lt1"/>
          </a:fillRef>
          <a:effectRef idx="0">
            <a:schemeClr val="dk1"/>
          </a:effectRef>
          <a:fontRef idx="minor">
            <a:schemeClr val="dk1"/>
          </a:fontRef>
        </p:style>
        <p:txBody>
          <a:bodyPr/>
          <a:lstStyle/>
          <a:p>
            <a:r>
              <a:rPr lang="en-US" b="1" dirty="0">
                <a:latin typeface="Century Gothic" panose="020B0502020202020204" pitchFamily="34" charset="0"/>
              </a:rPr>
              <a:t>Assignment B </a:t>
            </a:r>
            <a:br>
              <a:rPr lang="en-US" dirty="0">
                <a:latin typeface="Century Gothic" panose="020B0502020202020204" pitchFamily="34" charset="0"/>
              </a:rPr>
            </a:br>
            <a:r>
              <a:rPr lang="en-US" dirty="0">
                <a:latin typeface="Century Gothic" panose="020B0502020202020204" pitchFamily="34" charset="0"/>
              </a:rPr>
              <a:t> Common Sporting Injuries	</a:t>
            </a:r>
            <a:endParaRPr lang="en-GB" dirty="0">
              <a:latin typeface="Century Gothic" panose="020B0502020202020204" pitchFamily="34" charset="0"/>
            </a:endParaRPr>
          </a:p>
        </p:txBody>
      </p:sp>
      <p:sp>
        <p:nvSpPr>
          <p:cNvPr id="3" name="TextBox 2">
            <a:extLst>
              <a:ext uri="{FF2B5EF4-FFF2-40B4-BE49-F238E27FC236}">
                <a16:creationId xmlns:a16="http://schemas.microsoft.com/office/drawing/2014/main" id="{EC6BD3D5-F8F2-49C0-AB28-9EFF3E204B98}"/>
              </a:ext>
            </a:extLst>
          </p:cNvPr>
          <p:cNvSpPr txBox="1"/>
          <p:nvPr/>
        </p:nvSpPr>
        <p:spPr>
          <a:xfrm>
            <a:off x="197768" y="1389857"/>
            <a:ext cx="8748464" cy="3724096"/>
          </a:xfrm>
          <a:prstGeom prst="rect">
            <a:avLst/>
          </a:prstGeom>
          <a:noFill/>
        </p:spPr>
        <p:txBody>
          <a:bodyPr wrap="square" rtlCol="0">
            <a:spAutoFit/>
          </a:bodyPr>
          <a:lstStyle/>
          <a:p>
            <a:endParaRPr lang="en-GB" sz="2400" b="1" dirty="0"/>
          </a:p>
          <a:p>
            <a:r>
              <a:rPr lang="en-GB" sz="2400" b="1" dirty="0"/>
              <a:t>Research Task: Find out what the following words mean – what do you think they mean in this context…</a:t>
            </a:r>
          </a:p>
          <a:p>
            <a:endParaRPr lang="en-GB" sz="2400" b="1" dirty="0"/>
          </a:p>
          <a:p>
            <a:endParaRPr lang="en-GB" sz="2800" b="1" dirty="0"/>
          </a:p>
          <a:p>
            <a:r>
              <a:rPr lang="en-GB" sz="2800" b="1" dirty="0"/>
              <a:t>Rehabilitation – </a:t>
            </a:r>
          </a:p>
          <a:p>
            <a:r>
              <a:rPr lang="en-GB" sz="2800" dirty="0"/>
              <a:t>the process of restoring someone to full health following injury</a:t>
            </a:r>
          </a:p>
          <a:p>
            <a:endParaRPr lang="en-GB" sz="2800" b="1" dirty="0"/>
          </a:p>
        </p:txBody>
      </p:sp>
      <p:sp>
        <p:nvSpPr>
          <p:cNvPr id="2" name="Rectangle 1">
            <a:extLst>
              <a:ext uri="{FF2B5EF4-FFF2-40B4-BE49-F238E27FC236}">
                <a16:creationId xmlns:a16="http://schemas.microsoft.com/office/drawing/2014/main" id="{E9E970A0-4753-4C46-9BBE-1810D2904D4B}"/>
              </a:ext>
            </a:extLst>
          </p:cNvPr>
          <p:cNvSpPr/>
          <p:nvPr/>
        </p:nvSpPr>
        <p:spPr>
          <a:xfrm>
            <a:off x="197768" y="3789040"/>
            <a:ext cx="828092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1402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317914"/>
          </a:xfrm>
          <a:solidFill>
            <a:srgbClr val="FFC000"/>
          </a:solidFill>
        </p:spPr>
        <p:style>
          <a:lnRef idx="2">
            <a:schemeClr val="dk1"/>
          </a:lnRef>
          <a:fillRef idx="1">
            <a:schemeClr val="lt1"/>
          </a:fillRef>
          <a:effectRef idx="0">
            <a:schemeClr val="dk1"/>
          </a:effectRef>
          <a:fontRef idx="minor">
            <a:schemeClr val="dk1"/>
          </a:fontRef>
        </p:style>
        <p:txBody>
          <a:bodyPr/>
          <a:lstStyle/>
          <a:p>
            <a:r>
              <a:rPr lang="en-US" b="1" dirty="0">
                <a:latin typeface="Century Gothic" panose="020B0502020202020204" pitchFamily="34" charset="0"/>
              </a:rPr>
              <a:t>Assignment B </a:t>
            </a:r>
            <a:br>
              <a:rPr lang="en-US" dirty="0">
                <a:latin typeface="Century Gothic" panose="020B0502020202020204" pitchFamily="34" charset="0"/>
              </a:rPr>
            </a:br>
            <a:r>
              <a:rPr lang="en-US" dirty="0">
                <a:latin typeface="Century Gothic" panose="020B0502020202020204" pitchFamily="34" charset="0"/>
              </a:rPr>
              <a:t> Common Sporting Injuries	</a:t>
            </a:r>
            <a:endParaRPr lang="en-GB" dirty="0">
              <a:latin typeface="Century Gothic" panose="020B0502020202020204" pitchFamily="34" charset="0"/>
            </a:endParaRPr>
          </a:p>
        </p:txBody>
      </p:sp>
      <p:sp>
        <p:nvSpPr>
          <p:cNvPr id="3" name="TextBox 2">
            <a:extLst>
              <a:ext uri="{FF2B5EF4-FFF2-40B4-BE49-F238E27FC236}">
                <a16:creationId xmlns:a16="http://schemas.microsoft.com/office/drawing/2014/main" id="{93D6D1B6-F99F-40FB-A612-6AE8098F7CFE}"/>
              </a:ext>
            </a:extLst>
          </p:cNvPr>
          <p:cNvSpPr txBox="1"/>
          <p:nvPr/>
        </p:nvSpPr>
        <p:spPr>
          <a:xfrm>
            <a:off x="323528" y="1484784"/>
            <a:ext cx="8424936" cy="5509200"/>
          </a:xfrm>
          <a:prstGeom prst="rect">
            <a:avLst/>
          </a:prstGeom>
          <a:noFill/>
        </p:spPr>
        <p:txBody>
          <a:bodyPr wrap="square" rtlCol="0">
            <a:spAutoFit/>
          </a:bodyPr>
          <a:lstStyle/>
          <a:p>
            <a:r>
              <a:rPr lang="en-GB" sz="4000" dirty="0"/>
              <a:t>Can anyone explain what the following 5 injuries are?</a:t>
            </a:r>
          </a:p>
          <a:p>
            <a:endParaRPr lang="en-GB" sz="4000" dirty="0"/>
          </a:p>
          <a:p>
            <a:pPr marL="457200" indent="-457200">
              <a:buFont typeface="Arial" panose="020B0604020202020204" pitchFamily="34" charset="0"/>
              <a:buChar char="•"/>
            </a:pPr>
            <a:r>
              <a:rPr lang="en-GB" sz="4000" dirty="0"/>
              <a:t>Dislocation</a:t>
            </a:r>
          </a:p>
          <a:p>
            <a:pPr marL="457200" indent="-457200">
              <a:buFont typeface="Arial" panose="020B0604020202020204" pitchFamily="34" charset="0"/>
              <a:buChar char="•"/>
            </a:pPr>
            <a:r>
              <a:rPr lang="en-GB" sz="4000" dirty="0"/>
              <a:t>Fracture</a:t>
            </a:r>
          </a:p>
          <a:p>
            <a:pPr marL="457200" indent="-457200">
              <a:buFont typeface="Arial" panose="020B0604020202020204" pitchFamily="34" charset="0"/>
              <a:buChar char="•"/>
            </a:pPr>
            <a:r>
              <a:rPr lang="en-GB" sz="4000" dirty="0"/>
              <a:t>Tendonitis</a:t>
            </a:r>
          </a:p>
          <a:p>
            <a:pPr marL="457200" indent="-457200">
              <a:buFont typeface="Arial" panose="020B0604020202020204" pitchFamily="34" charset="0"/>
              <a:buChar char="•"/>
            </a:pPr>
            <a:r>
              <a:rPr lang="en-GB" sz="4000" dirty="0"/>
              <a:t>Shin Splints</a:t>
            </a:r>
          </a:p>
          <a:p>
            <a:pPr marL="457200" indent="-457200">
              <a:buFont typeface="Arial" panose="020B0604020202020204" pitchFamily="34" charset="0"/>
              <a:buChar char="•"/>
            </a:pPr>
            <a:r>
              <a:rPr lang="en-GB" sz="4000" dirty="0"/>
              <a:t>Torn ligament</a:t>
            </a:r>
          </a:p>
          <a:p>
            <a:pPr marL="457200" indent="-457200">
              <a:buFont typeface="Arial" panose="020B0604020202020204" pitchFamily="34" charset="0"/>
              <a:buChar char="•"/>
            </a:pPr>
            <a:endParaRPr lang="en-GB" sz="3200" dirty="0"/>
          </a:p>
        </p:txBody>
      </p:sp>
    </p:spTree>
    <p:extLst>
      <p:ext uri="{BB962C8B-B14F-4D97-AF65-F5344CB8AC3E}">
        <p14:creationId xmlns:p14="http://schemas.microsoft.com/office/powerpoint/2010/main" val="354398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arn(inVertical)">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FE6DEA-9557-493D-964D-01437091A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1916832"/>
            <a:ext cx="6444208" cy="4142705"/>
          </a:xfrm>
          <a:prstGeom prst="rect">
            <a:avLst/>
          </a:prstGeom>
        </p:spPr>
      </p:pic>
      <p:sp>
        <p:nvSpPr>
          <p:cNvPr id="6" name="Title 1">
            <a:extLst>
              <a:ext uri="{FF2B5EF4-FFF2-40B4-BE49-F238E27FC236}">
                <a16:creationId xmlns:a16="http://schemas.microsoft.com/office/drawing/2014/main" id="{D057C387-A5C2-4F77-BCD1-93FFEC3FB3BF}"/>
              </a:ext>
            </a:extLst>
          </p:cNvPr>
          <p:cNvSpPr txBox="1">
            <a:spLocks/>
          </p:cNvSpPr>
          <p:nvPr/>
        </p:nvSpPr>
        <p:spPr bwMode="auto">
          <a:xfrm>
            <a:off x="5744"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algn="l"/>
            <a:r>
              <a:rPr lang="en-US" sz="4000" b="1" kern="0" dirty="0">
                <a:solidFill>
                  <a:srgbClr val="000000"/>
                </a:solidFill>
                <a:latin typeface="Century Gothic" panose="020B0502020202020204" pitchFamily="34" charset="0"/>
              </a:rPr>
              <a:t>Assignment B </a:t>
            </a:r>
            <a:br>
              <a:rPr lang="en-US" sz="4000" kern="0" dirty="0">
                <a:solidFill>
                  <a:srgbClr val="000000"/>
                </a:solidFill>
                <a:latin typeface="Century Gothic" panose="020B0502020202020204" pitchFamily="34" charset="0"/>
              </a:rPr>
            </a:br>
            <a:r>
              <a:rPr lang="en-US" sz="4000" kern="0" dirty="0">
                <a:solidFill>
                  <a:srgbClr val="000000"/>
                </a:solidFill>
                <a:latin typeface="Century Gothic" panose="020B0502020202020204" pitchFamily="34" charset="0"/>
              </a:rPr>
              <a:t> </a:t>
            </a:r>
            <a:r>
              <a:rPr lang="en-US" sz="3600" kern="0" dirty="0">
                <a:solidFill>
                  <a:srgbClr val="000000"/>
                </a:solidFill>
                <a:latin typeface="Century Gothic" panose="020B0502020202020204" pitchFamily="34" charset="0"/>
              </a:rPr>
              <a:t>Common Complex Sporting Injuries</a:t>
            </a:r>
            <a:endParaRPr lang="en-GB" kern="0" dirty="0">
              <a:latin typeface="Century Gothic" panose="020B0502020202020204" pitchFamily="34" charset="0"/>
            </a:endParaRPr>
          </a:p>
        </p:txBody>
      </p:sp>
    </p:spTree>
    <p:extLst>
      <p:ext uri="{BB962C8B-B14F-4D97-AF65-F5344CB8AC3E}">
        <p14:creationId xmlns:p14="http://schemas.microsoft.com/office/powerpoint/2010/main" val="2251558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p:cNvGraphicFramePr>
          <p:nvPr>
            <p:extLst>
              <p:ext uri="{D42A27DB-BD31-4B8C-83A1-F6EECF244321}">
                <p14:modId xmlns:p14="http://schemas.microsoft.com/office/powerpoint/2010/main" val="1362458801"/>
              </p:ext>
            </p:extLst>
          </p:nvPr>
        </p:nvGraphicFramePr>
        <p:xfrm>
          <a:off x="0" y="1212127"/>
          <a:ext cx="9144000" cy="4130342"/>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20000"/>
                    </a:ext>
                  </a:extLst>
                </a:gridCol>
                <a:gridCol w="7164288">
                  <a:extLst>
                    <a:ext uri="{9D8B030D-6E8A-4147-A177-3AD203B41FA5}">
                      <a16:colId xmlns:a16="http://schemas.microsoft.com/office/drawing/2014/main" val="20001"/>
                    </a:ext>
                  </a:extLst>
                </a:gridCol>
              </a:tblGrid>
              <a:tr h="866393">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Grade</a:t>
                      </a:r>
                    </a:p>
                  </a:txBody>
                  <a:tcPr anchor="ctr">
                    <a:solidFill>
                      <a:schemeClr val="accent5">
                        <a:lumMod val="90000"/>
                      </a:schemeClr>
                    </a:solidFill>
                  </a:tcPr>
                </a:tc>
                <a:tc>
                  <a:txBody>
                    <a:bodyPr/>
                    <a:lstStyle>
                      <a:lvl1pPr marL="0" algn="l" defTabSz="914400" rtl="0" eaLnBrk="1" latinLnBrk="0" hangingPunct="1">
                        <a:defRPr sz="1800" b="1" kern="1200">
                          <a:solidFill>
                            <a:schemeClr val="lt1"/>
                          </a:solidFill>
                          <a:latin typeface="Gill Sans MT"/>
                          <a:ea typeface=""/>
                          <a:cs typeface=""/>
                        </a:defRPr>
                      </a:lvl1pPr>
                      <a:lvl2pPr marL="457200" algn="l" defTabSz="914400" rtl="0" eaLnBrk="1" latinLnBrk="0" hangingPunct="1">
                        <a:defRPr sz="1800" b="1" kern="1200">
                          <a:solidFill>
                            <a:schemeClr val="lt1"/>
                          </a:solidFill>
                          <a:latin typeface="Gill Sans MT"/>
                          <a:ea typeface=""/>
                          <a:cs typeface=""/>
                        </a:defRPr>
                      </a:lvl2pPr>
                      <a:lvl3pPr marL="914400" algn="l" defTabSz="914400" rtl="0" eaLnBrk="1" latinLnBrk="0" hangingPunct="1">
                        <a:defRPr sz="1800" b="1" kern="1200">
                          <a:solidFill>
                            <a:schemeClr val="lt1"/>
                          </a:solidFill>
                          <a:latin typeface="Gill Sans MT"/>
                          <a:ea typeface=""/>
                          <a:cs typeface=""/>
                        </a:defRPr>
                      </a:lvl3pPr>
                      <a:lvl4pPr marL="1371600" algn="l" defTabSz="914400" rtl="0" eaLnBrk="1" latinLnBrk="0" hangingPunct="1">
                        <a:defRPr sz="1800" b="1" kern="1200">
                          <a:solidFill>
                            <a:schemeClr val="lt1"/>
                          </a:solidFill>
                          <a:latin typeface="Gill Sans MT"/>
                          <a:ea typeface=""/>
                          <a:cs typeface=""/>
                        </a:defRPr>
                      </a:lvl4pPr>
                      <a:lvl5pPr marL="1828800" algn="l" defTabSz="914400" rtl="0" eaLnBrk="1" latinLnBrk="0" hangingPunct="1">
                        <a:defRPr sz="1800" b="1" kern="1200">
                          <a:solidFill>
                            <a:schemeClr val="lt1"/>
                          </a:solidFill>
                          <a:latin typeface="Gill Sans MT"/>
                          <a:ea typeface=""/>
                          <a:cs typeface=""/>
                        </a:defRPr>
                      </a:lvl5pPr>
                      <a:lvl6pPr marL="2286000" algn="l" defTabSz="914400" rtl="0" eaLnBrk="1" latinLnBrk="0" hangingPunct="1">
                        <a:defRPr sz="1800" b="1" kern="1200">
                          <a:solidFill>
                            <a:schemeClr val="lt1"/>
                          </a:solidFill>
                          <a:latin typeface="Gill Sans MT"/>
                          <a:ea typeface=""/>
                          <a:cs typeface=""/>
                        </a:defRPr>
                      </a:lvl6pPr>
                      <a:lvl7pPr marL="2743200" algn="l" defTabSz="914400" rtl="0" eaLnBrk="1" latinLnBrk="0" hangingPunct="1">
                        <a:defRPr sz="1800" b="1" kern="1200">
                          <a:solidFill>
                            <a:schemeClr val="lt1"/>
                          </a:solidFill>
                          <a:latin typeface="Gill Sans MT"/>
                          <a:ea typeface=""/>
                          <a:cs typeface=""/>
                        </a:defRPr>
                      </a:lvl7pPr>
                      <a:lvl8pPr marL="3200400" algn="l" defTabSz="914400" rtl="0" eaLnBrk="1" latinLnBrk="0" hangingPunct="1">
                        <a:defRPr sz="1800" b="1" kern="1200">
                          <a:solidFill>
                            <a:schemeClr val="lt1"/>
                          </a:solidFill>
                          <a:latin typeface="Gill Sans MT"/>
                          <a:ea typeface=""/>
                          <a:cs typeface=""/>
                        </a:defRPr>
                      </a:lvl8pPr>
                      <a:lvl9pPr marL="3657600" algn="l" defTabSz="914400" rtl="0" eaLnBrk="1" latinLnBrk="0" hangingPunct="1">
                        <a:defRPr sz="1800" b="1" kern="1200">
                          <a:solidFill>
                            <a:schemeClr val="lt1"/>
                          </a:solidFill>
                          <a:latin typeface="Gill Sans MT"/>
                          <a:ea typeface=""/>
                          <a:cs typeface=""/>
                        </a:defRPr>
                      </a:lvl9pPr>
                    </a:lstStyle>
                    <a:p>
                      <a:pPr algn="ctr"/>
                      <a:r>
                        <a:rPr lang="en-GB" sz="2400" dirty="0">
                          <a:solidFill>
                            <a:schemeClr val="tx1"/>
                          </a:solidFill>
                          <a:latin typeface="Century Gothic" panose="020B0502020202020204" pitchFamily="34" charset="0"/>
                        </a:rPr>
                        <a:t>W</a:t>
                      </a:r>
                      <a:r>
                        <a:rPr lang="en-GB" sz="2400" b="0" dirty="0">
                          <a:solidFill>
                            <a:schemeClr val="tx1"/>
                          </a:solidFill>
                          <a:latin typeface="Century Gothic" panose="020B0502020202020204" pitchFamily="34" charset="0"/>
                        </a:rPr>
                        <a:t>hat</a:t>
                      </a:r>
                      <a:r>
                        <a:rPr lang="en-GB" sz="2400" b="0" baseline="0" dirty="0">
                          <a:solidFill>
                            <a:schemeClr val="tx1"/>
                          </a:solidFill>
                          <a:latin typeface="Century Gothic" panose="020B0502020202020204" pitchFamily="34" charset="0"/>
                        </a:rPr>
                        <a:t> </a:t>
                      </a:r>
                      <a:r>
                        <a:rPr lang="en-GB" sz="2400" b="1" baseline="0" dirty="0">
                          <a:solidFill>
                            <a:schemeClr val="tx1"/>
                          </a:solidFill>
                          <a:latin typeface="Century Gothic" panose="020B0502020202020204" pitchFamily="34" charset="0"/>
                        </a:rPr>
                        <a:t>I</a:t>
                      </a:r>
                      <a:r>
                        <a:rPr lang="en-GB" sz="2400" b="0" baseline="0" dirty="0">
                          <a:solidFill>
                            <a:schemeClr val="tx1"/>
                          </a:solidFill>
                          <a:latin typeface="Century Gothic" panose="020B0502020202020204" pitchFamily="34" charset="0"/>
                        </a:rPr>
                        <a:t>’m </a:t>
                      </a:r>
                      <a:r>
                        <a:rPr lang="en-GB" sz="2400" b="1" baseline="0" dirty="0">
                          <a:solidFill>
                            <a:schemeClr val="tx1"/>
                          </a:solidFill>
                          <a:latin typeface="Century Gothic" panose="020B0502020202020204" pitchFamily="34" charset="0"/>
                        </a:rPr>
                        <a:t>L</a:t>
                      </a:r>
                      <a:r>
                        <a:rPr lang="en-GB" sz="2400" b="0" baseline="0" dirty="0">
                          <a:solidFill>
                            <a:schemeClr val="tx1"/>
                          </a:solidFill>
                          <a:latin typeface="Century Gothic" panose="020B0502020202020204" pitchFamily="34" charset="0"/>
                        </a:rPr>
                        <a:t>ooking </a:t>
                      </a:r>
                      <a:r>
                        <a:rPr lang="en-GB" sz="2400" b="1" baseline="0" dirty="0">
                          <a:solidFill>
                            <a:schemeClr val="tx1"/>
                          </a:solidFill>
                          <a:latin typeface="Century Gothic" panose="020B0502020202020204" pitchFamily="34" charset="0"/>
                        </a:rPr>
                        <a:t>F</a:t>
                      </a:r>
                      <a:r>
                        <a:rPr lang="en-GB" sz="2400" b="0" baseline="0" dirty="0">
                          <a:solidFill>
                            <a:schemeClr val="tx1"/>
                          </a:solidFill>
                          <a:latin typeface="Century Gothic" panose="020B0502020202020204" pitchFamily="34" charset="0"/>
                        </a:rPr>
                        <a:t>or…</a:t>
                      </a:r>
                      <a:endParaRPr lang="en-GB" sz="2400" dirty="0">
                        <a:solidFill>
                          <a:schemeClr val="tx1"/>
                        </a:solidFill>
                        <a:latin typeface="Century Gothic" panose="020B0502020202020204" pitchFamily="34" charset="0"/>
                      </a:endParaRPr>
                    </a:p>
                  </a:txBody>
                  <a:tcPr anchor="ctr">
                    <a:solidFill>
                      <a:srgbClr val="DBA9F9"/>
                    </a:solidFill>
                  </a:tcPr>
                </a:tc>
                <a:extLst>
                  <a:ext uri="{0D108BD9-81ED-4DB2-BD59-A6C34878D82A}">
                    <a16:rowId xmlns:a16="http://schemas.microsoft.com/office/drawing/2014/main" val="10000"/>
                  </a:ext>
                </a:extLst>
              </a:tr>
              <a:tr h="95085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Pass</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Identify </a:t>
                      </a:r>
                    </a:p>
                    <a:p>
                      <a:pPr marL="0" indent="0" algn="ctr" fontAlgn="ctr">
                        <a:buFont typeface="Arial" panose="020B0604020202020204" pitchFamily="34" charset="0"/>
                        <a:buNone/>
                      </a:pPr>
                      <a:r>
                        <a:rPr lang="en-US" sz="2000" b="1" i="0" u="none" strike="noStrike" dirty="0">
                          <a:solidFill>
                            <a:schemeClr val="tx1"/>
                          </a:solidFill>
                          <a:effectLst/>
                          <a:latin typeface="Century Gothic"/>
                        </a:rPr>
                        <a:t>The 5 different complex sporting injuries</a:t>
                      </a:r>
                    </a:p>
                  </a:txBody>
                  <a:tcPr anchor="ctr">
                    <a:solidFill>
                      <a:srgbClr val="00FF00"/>
                    </a:solidFill>
                  </a:tcPr>
                </a:tc>
                <a:extLst>
                  <a:ext uri="{0D108BD9-81ED-4DB2-BD59-A6C34878D82A}">
                    <a16:rowId xmlns:a16="http://schemas.microsoft.com/office/drawing/2014/main" val="10001"/>
                  </a:ext>
                </a:extLst>
              </a:tr>
              <a:tr h="1075531">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Merit</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7030A0"/>
                          </a:solidFill>
                          <a:effectLst/>
                          <a:uLnTx/>
                          <a:uFillTx/>
                          <a:latin typeface="Century Gothic"/>
                          <a:ea typeface="+mn-ea"/>
                          <a:cs typeface="+mn-cs"/>
                        </a:rPr>
                        <a:t>Describe…</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5 different complex sporting injuries</a:t>
                      </a:r>
                    </a:p>
                  </a:txBody>
                  <a:tcPr anchor="ctr">
                    <a:solidFill>
                      <a:srgbClr val="FFFF00"/>
                    </a:solidFill>
                  </a:tcPr>
                </a:tc>
                <a:extLst>
                  <a:ext uri="{0D108BD9-81ED-4DB2-BD59-A6C34878D82A}">
                    <a16:rowId xmlns:a16="http://schemas.microsoft.com/office/drawing/2014/main" val="10002"/>
                  </a:ext>
                </a:extLst>
              </a:tr>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Merit +</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a:solidFill>
                            <a:srgbClr val="7030A0"/>
                          </a:solidFill>
                          <a:effectLst/>
                          <a:latin typeface="Century Gothic"/>
                        </a:rPr>
                        <a:t>Explain…</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a:t>
                      </a:r>
                    </a:p>
                  </a:txBody>
                  <a:tcPr anchor="ctr">
                    <a:solidFill>
                      <a:srgbClr val="FFFF00"/>
                    </a:solidFill>
                  </a:tcPr>
                </a:tc>
                <a:extLst>
                  <a:ext uri="{0D108BD9-81ED-4DB2-BD59-A6C34878D82A}">
                    <a16:rowId xmlns:a16="http://schemas.microsoft.com/office/drawing/2014/main" val="10003"/>
                  </a:ext>
                </a:extLst>
              </a:tr>
            </a:tbl>
          </a:graphicData>
        </a:graphic>
      </p:graphicFrame>
      <p:sp>
        <p:nvSpPr>
          <p:cNvPr id="2" name="Title 1"/>
          <p:cNvSpPr>
            <a:spLocks noGrp="1"/>
          </p:cNvSpPr>
          <p:nvPr>
            <p:ph type="title"/>
          </p:nvPr>
        </p:nvSpPr>
        <p:spPr>
          <a:xfrm>
            <a:off x="-13265" y="15375"/>
            <a:ext cx="9144000" cy="1196752"/>
          </a:xfrm>
          <a:solidFill>
            <a:srgbClr val="FFC000"/>
          </a:solidFill>
        </p:spPr>
        <p:style>
          <a:lnRef idx="2">
            <a:schemeClr val="dk1"/>
          </a:lnRef>
          <a:fillRef idx="1">
            <a:schemeClr val="lt1"/>
          </a:fillRef>
          <a:effectRef idx="0">
            <a:schemeClr val="dk1"/>
          </a:effectRef>
          <a:fontRef idx="minor">
            <a:schemeClr val="dk1"/>
          </a:fontRef>
        </p:style>
        <p:txBody>
          <a:bodyPr/>
          <a:lstStyle/>
          <a:p>
            <a:r>
              <a:rPr lang="en-GB" sz="3200" b="1" dirty="0">
                <a:latin typeface="Century Gothic" panose="020B0502020202020204" pitchFamily="34" charset="0"/>
              </a:rPr>
              <a:t>W</a:t>
            </a:r>
            <a:r>
              <a:rPr lang="en-GB" sz="3200" dirty="0">
                <a:latin typeface="Century Gothic" panose="020B0502020202020204" pitchFamily="34" charset="0"/>
              </a:rPr>
              <a:t>e </a:t>
            </a:r>
            <a:r>
              <a:rPr lang="en-GB" sz="3200" b="1" dirty="0">
                <a:latin typeface="Century Gothic" panose="020B0502020202020204" pitchFamily="34" charset="0"/>
              </a:rPr>
              <a:t>A</a:t>
            </a:r>
            <a:r>
              <a:rPr lang="en-GB" sz="3200" dirty="0">
                <a:latin typeface="Century Gothic" panose="020B0502020202020204" pitchFamily="34" charset="0"/>
              </a:rPr>
              <a:t>re </a:t>
            </a:r>
            <a:r>
              <a:rPr lang="en-GB" sz="3200" b="1" dirty="0">
                <a:latin typeface="Century Gothic" panose="020B0502020202020204" pitchFamily="34" charset="0"/>
              </a:rPr>
              <a:t>L</a:t>
            </a:r>
            <a:r>
              <a:rPr lang="en-GB" sz="3200" dirty="0">
                <a:latin typeface="Century Gothic" panose="020B0502020202020204" pitchFamily="34" charset="0"/>
              </a:rPr>
              <a:t>earning </a:t>
            </a:r>
            <a:r>
              <a:rPr lang="en-GB" sz="3200" b="1" dirty="0">
                <a:latin typeface="Century Gothic" panose="020B0502020202020204" pitchFamily="34" charset="0"/>
              </a:rPr>
              <a:t>T</a:t>
            </a:r>
            <a:r>
              <a:rPr lang="en-GB" sz="3200" dirty="0">
                <a:latin typeface="Century Gothic" panose="020B0502020202020204" pitchFamily="34" charset="0"/>
              </a:rPr>
              <a:t>oday: </a:t>
            </a:r>
            <a:br>
              <a:rPr lang="en-US" sz="4000" dirty="0">
                <a:solidFill>
                  <a:srgbClr val="000000"/>
                </a:solidFill>
                <a:latin typeface="Century Gothic" panose="020B0502020202020204" pitchFamily="34" charset="0"/>
              </a:rPr>
            </a:br>
            <a:r>
              <a:rPr lang="en-US" sz="4000" dirty="0">
                <a:solidFill>
                  <a:srgbClr val="000000"/>
                </a:solidFill>
                <a:latin typeface="Century Gothic" panose="020B0502020202020204" pitchFamily="34" charset="0"/>
              </a:rPr>
              <a:t> </a:t>
            </a:r>
            <a:r>
              <a:rPr lang="en-US" sz="3600" dirty="0">
                <a:solidFill>
                  <a:srgbClr val="000000"/>
                </a:solidFill>
                <a:latin typeface="Century Gothic" panose="020B0502020202020204" pitchFamily="34" charset="0"/>
              </a:rPr>
              <a:t>Common Complex Sporting Injuries</a:t>
            </a:r>
            <a:endParaRPr lang="en-GB" sz="3200" b="1" dirty="0">
              <a:latin typeface="Century Gothic" panose="020B0502020202020204" pitchFamily="34" charset="0"/>
            </a:endParaRPr>
          </a:p>
        </p:txBody>
      </p:sp>
      <p:graphicFrame>
        <p:nvGraphicFramePr>
          <p:cNvPr id="3" name="Table 2">
            <a:extLst>
              <a:ext uri="{FF2B5EF4-FFF2-40B4-BE49-F238E27FC236}">
                <a16:creationId xmlns:a16="http://schemas.microsoft.com/office/drawing/2014/main" id="{F46F5DE2-F46C-4C5A-AC9D-4F1FA10007CE}"/>
              </a:ext>
            </a:extLst>
          </p:cNvPr>
          <p:cNvGraphicFramePr>
            <a:graphicFrameLocks noGrp="1"/>
          </p:cNvGraphicFramePr>
          <p:nvPr/>
        </p:nvGraphicFramePr>
        <p:xfrm>
          <a:off x="0" y="5369420"/>
          <a:ext cx="9144000" cy="1237564"/>
        </p:xfrm>
        <a:graphic>
          <a:graphicData uri="http://schemas.openxmlformats.org/drawingml/2006/table">
            <a:tbl>
              <a:tblPr firstRow="1" bandRow="1">
                <a:tableStyleId>{5940675A-B579-460E-94D1-54222C63F5DA}</a:tableStyleId>
              </a:tblPr>
              <a:tblGrid>
                <a:gridCol w="1979712">
                  <a:extLst>
                    <a:ext uri="{9D8B030D-6E8A-4147-A177-3AD203B41FA5}">
                      <a16:colId xmlns:a16="http://schemas.microsoft.com/office/drawing/2014/main" val="3888184058"/>
                    </a:ext>
                  </a:extLst>
                </a:gridCol>
                <a:gridCol w="7164288">
                  <a:extLst>
                    <a:ext uri="{9D8B030D-6E8A-4147-A177-3AD203B41FA5}">
                      <a16:colId xmlns:a16="http://schemas.microsoft.com/office/drawing/2014/main" val="2650875020"/>
                    </a:ext>
                  </a:extLst>
                </a:gridCol>
              </a:tblGrid>
              <a:tr h="1237564">
                <a:tc>
                  <a:txBody>
                    <a:bodyPr/>
                    <a:lstStyle>
                      <a:lvl1pPr marL="0" algn="l" defTabSz="914400" rtl="0" eaLnBrk="1" latinLnBrk="0" hangingPunct="1">
                        <a:defRPr sz="1800" kern="1200">
                          <a:solidFill>
                            <a:schemeClr val="dk1"/>
                          </a:solidFill>
                          <a:latin typeface="Gill Sans MT"/>
                          <a:ea typeface=""/>
                          <a:cs typeface=""/>
                        </a:defRPr>
                      </a:lvl1pPr>
                      <a:lvl2pPr marL="457200" algn="l" defTabSz="914400" rtl="0" eaLnBrk="1" latinLnBrk="0" hangingPunct="1">
                        <a:defRPr sz="1800" kern="1200">
                          <a:solidFill>
                            <a:schemeClr val="dk1"/>
                          </a:solidFill>
                          <a:latin typeface="Gill Sans MT"/>
                          <a:ea typeface=""/>
                          <a:cs typeface=""/>
                        </a:defRPr>
                      </a:lvl2pPr>
                      <a:lvl3pPr marL="914400" algn="l" defTabSz="914400" rtl="0" eaLnBrk="1" latinLnBrk="0" hangingPunct="1">
                        <a:defRPr sz="1800" kern="1200">
                          <a:solidFill>
                            <a:schemeClr val="dk1"/>
                          </a:solidFill>
                          <a:latin typeface="Gill Sans MT"/>
                          <a:ea typeface=""/>
                          <a:cs typeface=""/>
                        </a:defRPr>
                      </a:lvl3pPr>
                      <a:lvl4pPr marL="1371600" algn="l" defTabSz="914400" rtl="0" eaLnBrk="1" latinLnBrk="0" hangingPunct="1">
                        <a:defRPr sz="1800" kern="1200">
                          <a:solidFill>
                            <a:schemeClr val="dk1"/>
                          </a:solidFill>
                          <a:latin typeface="Gill Sans MT"/>
                          <a:ea typeface=""/>
                          <a:cs typeface=""/>
                        </a:defRPr>
                      </a:lvl4pPr>
                      <a:lvl5pPr marL="1828800" algn="l" defTabSz="914400" rtl="0" eaLnBrk="1" latinLnBrk="0" hangingPunct="1">
                        <a:defRPr sz="1800" kern="1200">
                          <a:solidFill>
                            <a:schemeClr val="dk1"/>
                          </a:solidFill>
                          <a:latin typeface="Gill Sans MT"/>
                          <a:ea typeface=""/>
                          <a:cs typeface=""/>
                        </a:defRPr>
                      </a:lvl5pPr>
                      <a:lvl6pPr marL="2286000" algn="l" defTabSz="914400" rtl="0" eaLnBrk="1" latinLnBrk="0" hangingPunct="1">
                        <a:defRPr sz="1800" kern="1200">
                          <a:solidFill>
                            <a:schemeClr val="dk1"/>
                          </a:solidFill>
                          <a:latin typeface="Gill Sans MT"/>
                          <a:ea typeface=""/>
                          <a:cs typeface=""/>
                        </a:defRPr>
                      </a:lvl6pPr>
                      <a:lvl7pPr marL="2743200" algn="l" defTabSz="914400" rtl="0" eaLnBrk="1" latinLnBrk="0" hangingPunct="1">
                        <a:defRPr sz="1800" kern="1200">
                          <a:solidFill>
                            <a:schemeClr val="dk1"/>
                          </a:solidFill>
                          <a:latin typeface="Gill Sans MT"/>
                          <a:ea typeface=""/>
                          <a:cs typeface=""/>
                        </a:defRPr>
                      </a:lvl7pPr>
                      <a:lvl8pPr marL="3200400" algn="l" defTabSz="914400" rtl="0" eaLnBrk="1" latinLnBrk="0" hangingPunct="1">
                        <a:defRPr sz="1800" kern="1200">
                          <a:solidFill>
                            <a:schemeClr val="dk1"/>
                          </a:solidFill>
                          <a:latin typeface="Gill Sans MT"/>
                          <a:ea typeface=""/>
                          <a:cs typeface=""/>
                        </a:defRPr>
                      </a:lvl8pPr>
                      <a:lvl9pPr marL="3657600" algn="l" defTabSz="914400" rtl="0" eaLnBrk="1" latinLnBrk="0" hangingPunct="1">
                        <a:defRPr sz="1800" kern="1200">
                          <a:solidFill>
                            <a:schemeClr val="dk1"/>
                          </a:solidFill>
                          <a:latin typeface="Gill Sans MT"/>
                          <a:ea typeface=""/>
                          <a:cs typeface=""/>
                        </a:defRPr>
                      </a:lvl9pPr>
                    </a:lstStyle>
                    <a:p>
                      <a:pPr algn="ctr"/>
                      <a:r>
                        <a:rPr lang="en-US" sz="2400" dirty="0">
                          <a:latin typeface="Century Gothic" panose="020B0502020202020204" pitchFamily="34" charset="0"/>
                        </a:rPr>
                        <a:t>Distinction</a:t>
                      </a:r>
                      <a:endParaRPr lang="en-GB" sz="2400" dirty="0">
                        <a:latin typeface="Century Gothic" panose="020B0502020202020204" pitchFamily="34" charset="0"/>
                      </a:endParaRPr>
                    </a:p>
                  </a:txBody>
                  <a:tcPr anchor="ctr">
                    <a:solidFill>
                      <a:schemeClr val="accent5">
                        <a:lumMod val="90000"/>
                      </a:schemeClr>
                    </a:solidFill>
                  </a:tcPr>
                </a:tc>
                <a:tc>
                  <a:txBody>
                    <a:bodyPr/>
                    <a:lstStyle/>
                    <a:p>
                      <a:pPr marL="0" indent="0" algn="ctr" fontAlgn="ctr">
                        <a:buFont typeface="Arial" panose="020B0604020202020204" pitchFamily="34" charset="0"/>
                        <a:buNone/>
                      </a:pPr>
                      <a:r>
                        <a:rPr lang="en-US" sz="3200" b="1" i="0" u="none" strike="noStrike" dirty="0" err="1">
                          <a:solidFill>
                            <a:srgbClr val="7030A0"/>
                          </a:solidFill>
                          <a:effectLst/>
                          <a:latin typeface="Century Gothic"/>
                        </a:rPr>
                        <a:t>Analyse</a:t>
                      </a:r>
                      <a:r>
                        <a:rPr lang="en-US" sz="3200" b="1" i="0" u="none" strike="noStrike" dirty="0">
                          <a:solidFill>
                            <a:srgbClr val="7030A0"/>
                          </a:solidFill>
                          <a:effectLst/>
                          <a:latin typeface="Century Gothic"/>
                        </a:rPr>
                        <a:t>…</a:t>
                      </a:r>
                    </a:p>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entury Gothic"/>
                          <a:ea typeface="+mn-ea"/>
                          <a:cs typeface="+mn-cs"/>
                        </a:rPr>
                        <a:t>The symptoms of complex sporting injuries – </a:t>
                      </a:r>
                      <a:r>
                        <a:rPr kumimoji="0" lang="en-US" sz="2000" b="1" i="0" u="none" strike="noStrike" kern="1200" cap="none" spc="0" normalizeH="0" baseline="0" noProof="0" dirty="0" err="1">
                          <a:ln>
                            <a:noFill/>
                          </a:ln>
                          <a:solidFill>
                            <a:srgbClr val="000000"/>
                          </a:solidFill>
                          <a:effectLst/>
                          <a:uLnTx/>
                          <a:uFillTx/>
                          <a:latin typeface="Century Gothic"/>
                          <a:ea typeface="+mn-ea"/>
                          <a:cs typeface="+mn-cs"/>
                        </a:rPr>
                        <a:t>categorising</a:t>
                      </a:r>
                      <a:r>
                        <a:rPr kumimoji="0" lang="en-US" sz="2000" b="1" i="0" u="none" strike="noStrike" kern="1200" cap="none" spc="0" normalizeH="0" baseline="0" noProof="0" dirty="0">
                          <a:ln>
                            <a:noFill/>
                          </a:ln>
                          <a:solidFill>
                            <a:srgbClr val="000000"/>
                          </a:solidFill>
                          <a:effectLst/>
                          <a:uLnTx/>
                          <a:uFillTx/>
                          <a:latin typeface="Century Gothic"/>
                          <a:ea typeface="+mn-ea"/>
                          <a:cs typeface="+mn-cs"/>
                        </a:rPr>
                        <a:t> injuries based on these symptoms</a:t>
                      </a:r>
                    </a:p>
                  </a:txBody>
                  <a:tcPr anchor="ctr">
                    <a:solidFill>
                      <a:srgbClr val="FFFF00"/>
                    </a:solidFill>
                  </a:tcPr>
                </a:tc>
                <a:extLst>
                  <a:ext uri="{0D108BD9-81ED-4DB2-BD59-A6C34878D82A}">
                    <a16:rowId xmlns:a16="http://schemas.microsoft.com/office/drawing/2014/main" val="1143046448"/>
                  </a:ext>
                </a:extLst>
              </a:tr>
            </a:tbl>
          </a:graphicData>
        </a:graphic>
      </p:graphicFrame>
    </p:spTree>
    <p:extLst>
      <p:ext uri="{BB962C8B-B14F-4D97-AF65-F5344CB8AC3E}">
        <p14:creationId xmlns:p14="http://schemas.microsoft.com/office/powerpoint/2010/main" val="2083737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296896-F2B6-47A1-9704-04F2AD80D62B}"/>
              </a:ext>
            </a:extLst>
          </p:cNvPr>
          <p:cNvSpPr txBox="1"/>
          <p:nvPr/>
        </p:nvSpPr>
        <p:spPr>
          <a:xfrm>
            <a:off x="678396" y="1692276"/>
            <a:ext cx="7787208" cy="707886"/>
          </a:xfrm>
          <a:prstGeom prst="rect">
            <a:avLst/>
          </a:prstGeom>
          <a:noFill/>
        </p:spPr>
        <p:txBody>
          <a:bodyPr wrap="square" rtlCol="0">
            <a:spAutoFit/>
          </a:bodyPr>
          <a:lstStyle/>
          <a:p>
            <a:r>
              <a:rPr lang="en-GB" sz="2000" dirty="0"/>
              <a:t>From the following 5 slides, write down the definition, and the under a side title of Symptoms, bullet point the symptoms of each injury.</a:t>
            </a:r>
          </a:p>
        </p:txBody>
      </p:sp>
      <p:sp>
        <p:nvSpPr>
          <p:cNvPr id="5" name="Title 4">
            <a:extLst>
              <a:ext uri="{FF2B5EF4-FFF2-40B4-BE49-F238E27FC236}">
                <a16:creationId xmlns:a16="http://schemas.microsoft.com/office/drawing/2014/main" id="{3D1AABED-088D-4F1F-8D24-83111841D07B}"/>
              </a:ext>
            </a:extLst>
          </p:cNvPr>
          <p:cNvSpPr>
            <a:spLocks noGrp="1"/>
          </p:cNvSpPr>
          <p:nvPr>
            <p:ph type="title"/>
          </p:nvPr>
        </p:nvSpPr>
        <p:spPr/>
        <p:txBody>
          <a:bodyPr/>
          <a:lstStyle/>
          <a:p>
            <a:endParaRPr lang="en-GB"/>
          </a:p>
        </p:txBody>
      </p:sp>
      <p:sp>
        <p:nvSpPr>
          <p:cNvPr id="7" name="Title 1">
            <a:extLst>
              <a:ext uri="{FF2B5EF4-FFF2-40B4-BE49-F238E27FC236}">
                <a16:creationId xmlns:a16="http://schemas.microsoft.com/office/drawing/2014/main" id="{52DE73F9-EC7F-47E0-A8E2-C438D7167EE9}"/>
              </a:ext>
            </a:extLst>
          </p:cNvPr>
          <p:cNvSpPr txBox="1">
            <a:spLocks/>
          </p:cNvSpPr>
          <p:nvPr/>
        </p:nvSpPr>
        <p:spPr bwMode="auto">
          <a:xfrm>
            <a:off x="0" y="0"/>
            <a:ext cx="9144000" cy="1317914"/>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r>
              <a:rPr lang="en-US" b="1" kern="0">
                <a:latin typeface="Century Gothic" panose="020B0502020202020204" pitchFamily="34" charset="0"/>
              </a:rPr>
              <a:t>Assignment B </a:t>
            </a:r>
            <a:br>
              <a:rPr lang="en-US" kern="0">
                <a:latin typeface="Century Gothic" panose="020B0502020202020204" pitchFamily="34" charset="0"/>
              </a:rPr>
            </a:br>
            <a:r>
              <a:rPr lang="en-US" kern="0">
                <a:latin typeface="Century Gothic" panose="020B0502020202020204" pitchFamily="34" charset="0"/>
              </a:rPr>
              <a:t> Common Sporting Injuries	</a:t>
            </a:r>
            <a:endParaRPr lang="en-GB" kern="0" dirty="0">
              <a:latin typeface="Century Gothic" panose="020B0502020202020204" pitchFamily="34" charset="0"/>
            </a:endParaRPr>
          </a:p>
        </p:txBody>
      </p:sp>
      <p:pic>
        <p:nvPicPr>
          <p:cNvPr id="6" name="Picture 5">
            <a:extLst>
              <a:ext uri="{FF2B5EF4-FFF2-40B4-BE49-F238E27FC236}">
                <a16:creationId xmlns:a16="http://schemas.microsoft.com/office/drawing/2014/main" id="{FD5E610C-03DA-4784-8AC0-117BB6C0A3F0}"/>
              </a:ext>
            </a:extLst>
          </p:cNvPr>
          <p:cNvPicPr>
            <a:picLocks noChangeAspect="1"/>
          </p:cNvPicPr>
          <p:nvPr/>
        </p:nvPicPr>
        <p:blipFill rotWithShape="1">
          <a:blip r:embed="rId3"/>
          <a:srcRect l="3537" t="27590" r="5001" b="20586"/>
          <a:stretch/>
        </p:blipFill>
        <p:spPr>
          <a:xfrm>
            <a:off x="80920" y="2924944"/>
            <a:ext cx="8982160" cy="2861457"/>
          </a:xfrm>
          <a:prstGeom prst="rect">
            <a:avLst/>
          </a:prstGeom>
        </p:spPr>
      </p:pic>
      <p:pic>
        <p:nvPicPr>
          <p:cNvPr id="4" name="Picture 3" descr="A close up of a white wall&#10;&#10;Description automatically generated">
            <a:extLst>
              <a:ext uri="{FF2B5EF4-FFF2-40B4-BE49-F238E27FC236}">
                <a16:creationId xmlns:a16="http://schemas.microsoft.com/office/drawing/2014/main" id="{532E8BAE-802E-4F3D-BFB9-9AE47ABE8930}"/>
              </a:ext>
            </a:extLst>
          </p:cNvPr>
          <p:cNvPicPr>
            <a:picLocks noChangeAspect="1"/>
          </p:cNvPicPr>
          <p:nvPr/>
        </p:nvPicPr>
        <p:blipFill rotWithShape="1">
          <a:blip r:embed="rId4">
            <a:extLst>
              <a:ext uri="{28A0092B-C50C-407E-A947-70E740481C1C}">
                <a14:useLocalDpi xmlns:a14="http://schemas.microsoft.com/office/drawing/2010/main" val="0"/>
              </a:ext>
            </a:extLst>
          </a:blip>
          <a:srcRect l="14863"/>
          <a:stretch/>
        </p:blipFill>
        <p:spPr>
          <a:xfrm>
            <a:off x="6012160" y="2924944"/>
            <a:ext cx="3050920" cy="3106469"/>
          </a:xfrm>
          <a:prstGeom prst="rect">
            <a:avLst/>
          </a:prstGeom>
        </p:spPr>
      </p:pic>
    </p:spTree>
    <p:extLst>
      <p:ext uri="{BB962C8B-B14F-4D97-AF65-F5344CB8AC3E}">
        <p14:creationId xmlns:p14="http://schemas.microsoft.com/office/powerpoint/2010/main" val="4078782577"/>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B53A53A6AC0834CB7AE106B51E83CC1" ma:contentTypeVersion="36" ma:contentTypeDescription="Create a new document." ma:contentTypeScope="" ma:versionID="c539377e472dc77f47a0cba6d72d3552">
  <xsd:schema xmlns:xsd="http://www.w3.org/2001/XMLSchema" xmlns:xs="http://www.w3.org/2001/XMLSchema" xmlns:p="http://schemas.microsoft.com/office/2006/metadata/properties" xmlns:ns1="http://schemas.microsoft.com/sharepoint/v3" xmlns:ns3="e8eb7d5e-0f43-4d7c-9ede-4a25dc3993c6" xmlns:ns4="1d24635c-9b6a-4be4-85eb-13301a09637f" targetNamespace="http://schemas.microsoft.com/office/2006/metadata/properties" ma:root="true" ma:fieldsID="bdf09e47eeba0eb5adf60259b756d35d" ns1:_="" ns3:_="" ns4:_="">
    <xsd:import namespace="http://schemas.microsoft.com/sharepoint/v3"/>
    <xsd:import namespace="e8eb7d5e-0f43-4d7c-9ede-4a25dc3993c6"/>
    <xsd:import namespace="1d24635c-9b6a-4be4-85eb-13301a09637f"/>
    <xsd:element name="properties">
      <xsd:complexType>
        <xsd:sequence>
          <xsd:element name="documentManagement">
            <xsd:complexType>
              <xsd:all>
                <xsd:element ref="ns3:SharedWithUsers" minOccurs="0"/>
                <xsd:element ref="ns3:SharedWithDetails" minOccurs="0"/>
                <xsd:element ref="ns3:SharingHintHash" minOccurs="0"/>
                <xsd:element ref="ns3:LastSharedByTime" minOccurs="0"/>
                <xsd:element ref="ns3:LastSharedByUser" minOccurs="0"/>
                <xsd:element ref="ns4:MediaServiceMetadata" minOccurs="0"/>
                <xsd:element ref="ns4:MediaServiceFastMetadata" minOccurs="0"/>
                <xsd:element ref="ns1:_ip_UnifiedCompliancePolicyProperties" minOccurs="0"/>
                <xsd:element ref="ns1:_ip_UnifiedCompliancePolicyUIAction" minOccurs="0"/>
                <xsd:element ref="ns4:MediaServiceAutoTags" minOccurs="0"/>
                <xsd:element ref="ns4:NotebookType" minOccurs="0"/>
                <xsd:element ref="ns4:FolderType" minOccurs="0"/>
                <xsd:element ref="ns4:CultureName" minOccurs="0"/>
                <xsd:element ref="ns4:AppVersion" minOccurs="0"/>
                <xsd:element ref="ns4:TeamsChannelId" minOccurs="0"/>
                <xsd:element ref="ns4:Owner" minOccurs="0"/>
                <xsd:element ref="ns4:Math_Settings" minOccurs="0"/>
                <xsd:element ref="ns4:DefaultSectionNames" minOccurs="0"/>
                <xsd:element ref="ns4:Templates" minOccurs="0"/>
                <xsd:element ref="ns4:Teachers" minOccurs="0"/>
                <xsd:element ref="ns4:Students" minOccurs="0"/>
                <xsd:element ref="ns4:Student_Groups" minOccurs="0"/>
                <xsd:element ref="ns4:Distribution_Groups" minOccurs="0"/>
                <xsd:element ref="ns4:LMS_Mappings" minOccurs="0"/>
                <xsd:element ref="ns4:Invited_Teachers" minOccurs="0"/>
                <xsd:element ref="ns4:Invited_Students" minOccurs="0"/>
                <xsd:element ref="ns4:Self_Registration_Enabled" minOccurs="0"/>
                <xsd:element ref="ns4:Has_Teacher_Only_SectionGroup" minOccurs="0"/>
                <xsd:element ref="ns4:Is_Collaboration_Space_Locked" minOccurs="0"/>
                <xsd:element ref="ns4:IsNotebookLocked" minOccurs="0"/>
                <xsd:element ref="ns4:Leaders" minOccurs="0"/>
                <xsd:element ref="ns4:Members" minOccurs="0"/>
                <xsd:element ref="ns4:Member_Groups" minOccurs="0"/>
                <xsd:element ref="ns4:Invited_Leaders" minOccurs="0"/>
                <xsd:element ref="ns4:Invited_Members" minOccurs="0"/>
                <xsd:element ref="ns4:Has_Leaders_Only_SectionGroup"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eb7d5e-0f43-4d7c-9ede-4a25dc3993c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Time" ma:index="11" nillable="true" ma:displayName="Last Shared By Time" ma:description="" ma:internalName="LastSharedByTime" ma:readOnly="true">
      <xsd:simpleType>
        <xsd:restriction base="dms:DateTime"/>
      </xsd:simpleType>
    </xsd:element>
    <xsd:element name="LastSharedByUser" ma:index="12" nillable="true" ma:displayName="Last Shared By User" ma:description="" ma:internalName="LastSharedByUse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d24635c-9b6a-4be4-85eb-13301a09637f"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7" nillable="true" ma:displayName="MediaServiceAutoTags" ma:internalName="MediaServiceAutoTags" ma:readOnly="true">
      <xsd:simpleType>
        <xsd:restriction base="dms:Text"/>
      </xsd:simpleType>
    </xsd:element>
    <xsd:element name="NotebookType" ma:index="18" nillable="true" ma:displayName="Notebook Type" ma:internalName="NotebookType">
      <xsd:simpleType>
        <xsd:restriction base="dms:Text"/>
      </xsd:simpleType>
    </xsd:element>
    <xsd:element name="FolderType" ma:index="19" nillable="true" ma:displayName="Folder Type" ma:internalName="FolderType">
      <xsd:simpleType>
        <xsd:restriction base="dms:Text"/>
      </xsd:simpleType>
    </xsd:element>
    <xsd:element name="CultureName" ma:index="20" nillable="true" ma:displayName="Culture Name" ma:internalName="CultureName">
      <xsd:simpleType>
        <xsd:restriction base="dms:Text"/>
      </xsd:simpleType>
    </xsd:element>
    <xsd:element name="AppVersion" ma:index="21" nillable="true" ma:displayName="App Version" ma:internalName="AppVersion">
      <xsd:simpleType>
        <xsd:restriction base="dms:Text"/>
      </xsd:simpleType>
    </xsd:element>
    <xsd:element name="TeamsChannelId" ma:index="22" nillable="true" ma:displayName="Teams Channel Id" ma:internalName="TeamsChannelId">
      <xsd:simpleType>
        <xsd:restriction base="dms:Text"/>
      </xsd:simpleType>
    </xsd:element>
    <xsd:element name="Owner" ma:index="23"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4" nillable="true" ma:displayName="Math Settings" ma:internalName="Math_Settings">
      <xsd:simpleType>
        <xsd:restriction base="dms:Text"/>
      </xsd:simpleType>
    </xsd:element>
    <xsd:element name="DefaultSectionNames" ma:index="25" nillable="true" ma:displayName="Default Section Names" ma:internalName="DefaultSectionNames">
      <xsd:simpleType>
        <xsd:restriction base="dms:Note">
          <xsd:maxLength value="255"/>
        </xsd:restriction>
      </xsd:simpleType>
    </xsd:element>
    <xsd:element name="Templates" ma:index="26" nillable="true" ma:displayName="Templates" ma:internalName="Templates">
      <xsd:simpleType>
        <xsd:restriction base="dms:Note">
          <xsd:maxLength value="255"/>
        </xsd:restriction>
      </xsd:simpleType>
    </xsd:element>
    <xsd:element name="Teachers" ma:index="27"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8"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9"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30" nillable="true" ma:displayName="Distribution Groups" ma:internalName="Distribution_Groups">
      <xsd:simpleType>
        <xsd:restriction base="dms:Note">
          <xsd:maxLength value="255"/>
        </xsd:restriction>
      </xsd:simpleType>
    </xsd:element>
    <xsd:element name="LMS_Mappings" ma:index="31" nillable="true" ma:displayName="LMS Mappings" ma:internalName="LMS_Mappings">
      <xsd:simpleType>
        <xsd:restriction base="dms:Note">
          <xsd:maxLength value="255"/>
        </xsd:restriction>
      </xsd:simpleType>
    </xsd:element>
    <xsd:element name="Invited_Teachers" ma:index="32" nillable="true" ma:displayName="Invited Teachers" ma:internalName="Invited_Teachers">
      <xsd:simpleType>
        <xsd:restriction base="dms:Note">
          <xsd:maxLength value="255"/>
        </xsd:restriction>
      </xsd:simpleType>
    </xsd:element>
    <xsd:element name="Invited_Students" ma:index="33" nillable="true" ma:displayName="Invited Students" ma:internalName="Invited_Students">
      <xsd:simpleType>
        <xsd:restriction base="dms:Note">
          <xsd:maxLength value="255"/>
        </xsd:restriction>
      </xsd:simpleType>
    </xsd:element>
    <xsd:element name="Self_Registration_Enabled" ma:index="34" nillable="true" ma:displayName="Self Registration Enabled" ma:internalName="Self_Registration_Enabled">
      <xsd:simpleType>
        <xsd:restriction base="dms:Boolean"/>
      </xsd:simpleType>
    </xsd:element>
    <xsd:element name="Has_Teacher_Only_SectionGroup" ma:index="35" nillable="true" ma:displayName="Has Teacher Only SectionGroup" ma:internalName="Has_Teacher_Only_SectionGroup">
      <xsd:simpleType>
        <xsd:restriction base="dms:Boolean"/>
      </xsd:simpleType>
    </xsd:element>
    <xsd:element name="Is_Collaboration_Space_Locked" ma:index="36" nillable="true" ma:displayName="Is Collaboration Space Locked" ma:internalName="Is_Collaboration_Space_Locked">
      <xsd:simpleType>
        <xsd:restriction base="dms:Boolean"/>
      </xsd:simpleType>
    </xsd:element>
    <xsd:element name="IsNotebookLocked" ma:index="37" nillable="true" ma:displayName="Is Notebook Locked" ma:internalName="IsNotebookLocked">
      <xsd:simpleType>
        <xsd:restriction base="dms:Boolean"/>
      </xsd:simpleType>
    </xsd:element>
    <xsd:element name="Leaders" ma:index="38"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9"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40"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41" nillable="true" ma:displayName="Invited Leaders" ma:internalName="Invited_Leaders">
      <xsd:simpleType>
        <xsd:restriction base="dms:Note">
          <xsd:maxLength value="255"/>
        </xsd:restriction>
      </xsd:simpleType>
    </xsd:element>
    <xsd:element name="Invited_Members" ma:index="42" nillable="true" ma:displayName="Invited Members" ma:internalName="Invited_Members">
      <xsd:simpleType>
        <xsd:restriction base="dms:Note">
          <xsd:maxLength value="255"/>
        </xsd:restriction>
      </xsd:simpleType>
    </xsd:element>
    <xsd:element name="Has_Leaders_Only_SectionGroup" ma:index="43" nillable="true" ma:displayName="Has Leaders Only SectionGroup" ma:internalName="Has_Leaders_Only_SectionGroup">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ath_Settings xmlns="1d24635c-9b6a-4be4-85eb-13301a09637f" xsi:nil="true"/>
    <_ip_UnifiedCompliancePolicyUIAction xmlns="http://schemas.microsoft.com/sharepoint/v3" xsi:nil="true"/>
    <Owner xmlns="1d24635c-9b6a-4be4-85eb-13301a09637f">
      <UserInfo>
        <DisplayName/>
        <AccountId xsi:nil="true"/>
        <AccountType/>
      </UserInfo>
    </Owner>
    <Is_Collaboration_Space_Locked xmlns="1d24635c-9b6a-4be4-85eb-13301a09637f" xsi:nil="true"/>
    <FolderType xmlns="1d24635c-9b6a-4be4-85eb-13301a09637f" xsi:nil="true"/>
    <Student_Groups xmlns="1d24635c-9b6a-4be4-85eb-13301a09637f">
      <UserInfo>
        <DisplayName/>
        <AccountId xsi:nil="true"/>
        <AccountType/>
      </UserInfo>
    </Student_Groups>
    <AppVersion xmlns="1d24635c-9b6a-4be4-85eb-13301a09637f" xsi:nil="true"/>
    <Invited_Teachers xmlns="1d24635c-9b6a-4be4-85eb-13301a09637f" xsi:nil="true"/>
    <Invited_Students xmlns="1d24635c-9b6a-4be4-85eb-13301a09637f" xsi:nil="true"/>
    <Has_Leaders_Only_SectionGroup xmlns="1d24635c-9b6a-4be4-85eb-13301a09637f" xsi:nil="true"/>
    <Students xmlns="1d24635c-9b6a-4be4-85eb-13301a09637f">
      <UserInfo>
        <DisplayName/>
        <AccountId xsi:nil="true"/>
        <AccountType/>
      </UserInfo>
    </Students>
    <_ip_UnifiedCompliancePolicyProperties xmlns="http://schemas.microsoft.com/sharepoint/v3" xsi:nil="true"/>
    <TeamsChannelId xmlns="1d24635c-9b6a-4be4-85eb-13301a09637f" xsi:nil="true"/>
    <Invited_Leaders xmlns="1d24635c-9b6a-4be4-85eb-13301a09637f" xsi:nil="true"/>
    <Invited_Members xmlns="1d24635c-9b6a-4be4-85eb-13301a09637f" xsi:nil="true"/>
    <Templates xmlns="1d24635c-9b6a-4be4-85eb-13301a09637f" xsi:nil="true"/>
    <Self_Registration_Enabled xmlns="1d24635c-9b6a-4be4-85eb-13301a09637f" xsi:nil="true"/>
    <Has_Teacher_Only_SectionGroup xmlns="1d24635c-9b6a-4be4-85eb-13301a09637f" xsi:nil="true"/>
    <Members xmlns="1d24635c-9b6a-4be4-85eb-13301a09637f">
      <UserInfo>
        <DisplayName/>
        <AccountId xsi:nil="true"/>
        <AccountType/>
      </UserInfo>
    </Members>
    <CultureName xmlns="1d24635c-9b6a-4be4-85eb-13301a09637f" xsi:nil="true"/>
    <Distribution_Groups xmlns="1d24635c-9b6a-4be4-85eb-13301a09637f" xsi:nil="true"/>
    <IsNotebookLocked xmlns="1d24635c-9b6a-4be4-85eb-13301a09637f" xsi:nil="true"/>
    <Member_Groups xmlns="1d24635c-9b6a-4be4-85eb-13301a09637f">
      <UserInfo>
        <DisplayName/>
        <AccountId xsi:nil="true"/>
        <AccountType/>
      </UserInfo>
    </Member_Groups>
    <NotebookType xmlns="1d24635c-9b6a-4be4-85eb-13301a09637f" xsi:nil="true"/>
    <Teachers xmlns="1d24635c-9b6a-4be4-85eb-13301a09637f">
      <UserInfo>
        <DisplayName/>
        <AccountId xsi:nil="true"/>
        <AccountType/>
      </UserInfo>
    </Teachers>
    <Leaders xmlns="1d24635c-9b6a-4be4-85eb-13301a09637f">
      <UserInfo>
        <DisplayName/>
        <AccountId xsi:nil="true"/>
        <AccountType/>
      </UserInfo>
    </Leaders>
    <LMS_Mappings xmlns="1d24635c-9b6a-4be4-85eb-13301a09637f" xsi:nil="true"/>
    <DefaultSectionNames xmlns="1d24635c-9b6a-4be4-85eb-13301a09637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FCAB5E-D858-4E29-B74D-23FB3050FB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8eb7d5e-0f43-4d7c-9ede-4a25dc3993c6"/>
    <ds:schemaRef ds:uri="1d24635c-9b6a-4be4-85eb-13301a0963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7FF7A5B-1A1C-48EF-B709-6BFD665D0BBB}">
  <ds:schemaRefs>
    <ds:schemaRef ds:uri="http://schemas.microsoft.com/office/2006/metadata/properties"/>
    <ds:schemaRef ds:uri="http://schemas.microsoft.com/office/infopath/2007/PartnerControls"/>
    <ds:schemaRef ds:uri="1d24635c-9b6a-4be4-85eb-13301a09637f"/>
    <ds:schemaRef ds:uri="http://schemas.microsoft.com/sharepoint/v3"/>
  </ds:schemaRefs>
</ds:datastoreItem>
</file>

<file path=customXml/itemProps3.xml><?xml version="1.0" encoding="utf-8"?>
<ds:datastoreItem xmlns:ds="http://schemas.openxmlformats.org/officeDocument/2006/customXml" ds:itemID="{0112A2B5-F45E-42F8-99B8-069FB25207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16665</TotalTime>
  <Words>746</Words>
  <Application>Microsoft Office PowerPoint</Application>
  <PresentationFormat>On-screen Show (4:3)</PresentationFormat>
  <Paragraphs>137</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Century Gothic</vt:lpstr>
      <vt:lpstr>Default Design</vt:lpstr>
      <vt:lpstr>Assignment B   Common Complex Sporting Injuries </vt:lpstr>
      <vt:lpstr>PowerPoint Presentation</vt:lpstr>
      <vt:lpstr>We Are Learning Today:   Common Complex Sporting Injuries</vt:lpstr>
      <vt:lpstr>Assignment B   Common Complex Sporting Injuries  </vt:lpstr>
      <vt:lpstr>Assignment B   Common Sporting Injuries </vt:lpstr>
      <vt:lpstr>Assignment B   Common Sporting Injuries </vt:lpstr>
      <vt:lpstr>PowerPoint Presentation</vt:lpstr>
      <vt:lpstr>We Are Learning Today:   Common Complex Sporting Injuries</vt:lpstr>
      <vt:lpstr>PowerPoint Presentation</vt:lpstr>
      <vt:lpstr>PowerPoint Presentation</vt:lpstr>
      <vt:lpstr>PowerPoint Presentation</vt:lpstr>
      <vt:lpstr>PowerPoint Presentation</vt:lpstr>
      <vt:lpstr>PowerPoint Presentation</vt:lpstr>
      <vt:lpstr>PowerPoint Presentation</vt:lpstr>
      <vt:lpstr>We Are Learning Today:   Common Complex Sporting Injuries</vt:lpstr>
      <vt:lpstr>Assignment B   Common Sporting Injuries </vt:lpstr>
      <vt:lpstr>Assignment B   Common Sporting Injuries </vt:lpstr>
      <vt:lpstr>PowerPoint Presentation</vt:lpstr>
      <vt:lpstr>We Are Learning Today:   Common Complex Sporting Injuries</vt:lpstr>
      <vt:lpstr>Assignment B   Common Sporting Injuries </vt:lpstr>
    </vt:vector>
  </TitlesOfParts>
  <Company>RMBC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pnaldrett</dc:creator>
  <cp:lastModifiedBy>Banton, P (SHS Teacher)</cp:lastModifiedBy>
  <cp:revision>1369</cp:revision>
  <cp:lastPrinted>2011-11-16T19:33:37Z</cp:lastPrinted>
  <dcterms:created xsi:type="dcterms:W3CDTF">2005-07-14T16:25:01Z</dcterms:created>
  <dcterms:modified xsi:type="dcterms:W3CDTF">2020-06-12T10:54:31Z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0x0101000B53A53A6AC0834CB7AE106B51E83CC1</vt:lpwstr>
  </property>
</Properties>
</file>