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38358-0174-4B21-A7C3-B6BCA864B8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1E679F-1FE5-4291-878F-605CF20DEF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8DC156-7696-4D14-9075-9301FEF90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80D56-1478-420A-8E03-E73C32265D72}" type="datetimeFigureOut">
              <a:rPr lang="en-GB" smtClean="0"/>
              <a:t>11/06/2020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EF29F0-8F77-4E88-AAE5-AB8504443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873FA5-D942-4430-B291-893230B45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47BE9-5452-4A73-9E37-2CE087C6A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84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A6E6A-0F76-47DE-85C8-460963CC5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AC4B1A-414B-4E31-8F56-79D6EBFCF5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AF7FC7-96AA-4DB6-9D59-0F96E8B4D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80D56-1478-420A-8E03-E73C32265D72}" type="datetimeFigureOut">
              <a:rPr lang="en-GB" smtClean="0"/>
              <a:t>11/06/2020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44D1F6-DF3E-4FA4-8B2A-73E38BC20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274C23-6789-4432-ACF0-AC0ED9AE0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47BE9-5452-4A73-9E37-2CE087C6A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179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FB4979-BD3C-4E9C-938F-07D4395540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62525F-BF35-4F47-A6D6-E7E7940A64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3AB82C-1579-4FFD-BA57-8CA6EAE29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80D56-1478-420A-8E03-E73C32265D72}" type="datetimeFigureOut">
              <a:rPr lang="en-GB" smtClean="0"/>
              <a:t>11/06/2020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AE2567-7025-4DAF-952D-0F8689B00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9EEFEA-5B29-4C8F-9D5F-F1ACB32D1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47BE9-5452-4A73-9E37-2CE087C6A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9454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2C531-565D-4CF0-82B6-178CD0CA7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20381-8A8A-4DDB-81E4-97A43BAC17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B08AB9-1357-4F36-8403-46CD27B48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80D56-1478-420A-8E03-E73C32265D72}" type="datetimeFigureOut">
              <a:rPr lang="en-GB" smtClean="0"/>
              <a:t>11/06/2020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98243D-4F87-4566-8E2F-687F27F46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2508C1-5365-4B92-8EB3-603B2C3B6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47BE9-5452-4A73-9E37-2CE087C6A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580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8F8BF-386D-47D2-9353-BB829DF818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0C521B-69AD-46F0-A97C-C928EDE88A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30522B-C2E6-43C0-BF43-9B9C9B7B0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80D56-1478-420A-8E03-E73C32265D72}" type="datetimeFigureOut">
              <a:rPr lang="en-GB" smtClean="0"/>
              <a:t>11/06/2020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41E09C-9B91-4473-9F77-7EF99C6B9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ED068-A9CE-4F0B-BD81-85C33A7FB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47BE9-5452-4A73-9E37-2CE087C6A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128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3F9F4-3321-461C-8E8F-1AD7BA440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7E7823-C5FC-4C22-B917-B6F2785B13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0E98F-E292-4A88-8868-CF2B5F98AE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C4518C-D962-45B8-BFFC-3A8C7CACB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80D56-1478-420A-8E03-E73C32265D72}" type="datetimeFigureOut">
              <a:rPr lang="en-GB" smtClean="0"/>
              <a:t>11/06/2020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94E494-1D14-44C1-A734-38AD2C20A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5D0273-B98A-45B3-9A3D-0E92D849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47BE9-5452-4A73-9E37-2CE087C6A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208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CACE1-D8A0-4D3D-B20A-898DC30CE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5D7D0E-2231-4A36-A884-1C57A3DCCF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52403C-BE24-480F-A354-AA07C2B469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59CD1F-1DDA-4F37-BD63-9B74C15761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63D4C8-91CB-43F2-A1EB-722FE14A9B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85874F-190D-4A2F-B97A-F838D8509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80D56-1478-420A-8E03-E73C32265D72}" type="datetimeFigureOut">
              <a:rPr lang="en-GB" smtClean="0"/>
              <a:t>11/06/2020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A0CFED-A82D-4464-BED2-0AD51E06D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ECCA48-634C-49D0-85A4-553CC44A0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47BE9-5452-4A73-9E37-2CE087C6A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273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11EF3A-A72C-4AB7-8ADA-4F1D2293B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4236FC-23B4-4C04-8DAA-F27E1F595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80D56-1478-420A-8E03-E73C32265D72}" type="datetimeFigureOut">
              <a:rPr lang="en-GB" smtClean="0"/>
              <a:t>11/06/2020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CF1252-2632-4D14-B83C-9EB82F75D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953B96-FB9F-4CD1-A693-8F8D0108C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47BE9-5452-4A73-9E37-2CE087C6A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614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5506D5-2C40-4780-943F-EDA1DAF13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80D56-1478-420A-8E03-E73C32265D72}" type="datetimeFigureOut">
              <a:rPr lang="en-GB" smtClean="0"/>
              <a:t>11/06/2020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EBB479-2DC0-479C-9D04-329022321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FD9501-69CF-401E-8F4D-63559EE47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47BE9-5452-4A73-9E37-2CE087C6A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315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E86A5-A3FE-420D-8843-FB7DB0875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1E9110-402E-4C02-8C61-49B022C1EF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E025CF-4E73-4662-8B9A-C9A4B9C2B1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8100C0-A7CF-43E1-9C74-1133F0D81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80D56-1478-420A-8E03-E73C32265D72}" type="datetimeFigureOut">
              <a:rPr lang="en-GB" smtClean="0"/>
              <a:t>11/06/2020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0B358D-3A8E-481D-9DA1-D2EB6AB505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96FAC2-B574-4B36-BE53-13E5E952B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47BE9-5452-4A73-9E37-2CE087C6A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427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97C90-10E8-4285-B4EC-93EB62DD4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ADD283-0E81-46C1-B034-F352FB4662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921270-9171-4A3E-AB79-043BD84074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8A71D3-51BB-4E5A-8193-DFFD0921C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80D56-1478-420A-8E03-E73C32265D72}" type="datetimeFigureOut">
              <a:rPr lang="en-GB" smtClean="0"/>
              <a:t>11/06/2020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EB2AB5-42E4-48AC-8580-2A23A4033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D086D5-0296-4A56-9304-B82DBE80E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47BE9-5452-4A73-9E37-2CE087C6A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588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FC63B20-D606-48FA-A1C1-136463FA8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58A8B-79EF-4ACE-991C-99891F903D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C1189-2731-4A09-BEBA-03C03355B3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80D56-1478-420A-8E03-E73C32265D72}" type="datetimeFigureOut">
              <a:rPr lang="en-GB" smtClean="0"/>
              <a:t>11/06/2020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21F91B-7EA8-4F04-ABC1-2C036075E7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A289AC-57DC-467C-B542-B6B9D54C02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47BE9-5452-4A73-9E37-2CE087C6A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653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A88CAD2-F825-4936-A6D4-D92957990D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0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106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O'Hara, P (SHS Teacher)</dc:creator>
  <cp:lastModifiedBy>O'Hara, P (SHS Teacher)</cp:lastModifiedBy>
  <cp:revision>4</cp:revision>
  <cp:lastPrinted>2020-06-11T10:18:00Z</cp:lastPrinted>
  <dcterms:created xsi:type="dcterms:W3CDTF">2020-06-11T10:06:57Z</dcterms:created>
  <dcterms:modified xsi:type="dcterms:W3CDTF">2020-06-11T10:32:13Z</dcterms:modified>
</cp:coreProperties>
</file>