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1"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1E547-FE97-464C-A709-300C56EE5F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41D788-1E24-4E58-A215-8FB0D3F814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9938384-05D1-4124-875F-5A1BC1B756DE}"/>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5" name="Footer Placeholder 4">
            <a:extLst>
              <a:ext uri="{FF2B5EF4-FFF2-40B4-BE49-F238E27FC236}">
                <a16:creationId xmlns:a16="http://schemas.microsoft.com/office/drawing/2014/main" id="{7BB602FF-2784-4F99-9858-D233FC8CB9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931AA-D6AE-47D4-8312-0AC8FDBB5947}"/>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1747416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2F92E-6AED-4CEB-8508-B98585A36E8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E52C09-9F61-4257-9CB4-25B39B69D84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C3FDB2-9E5A-453C-A38E-D105DA924DA5}"/>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5" name="Footer Placeholder 4">
            <a:extLst>
              <a:ext uri="{FF2B5EF4-FFF2-40B4-BE49-F238E27FC236}">
                <a16:creationId xmlns:a16="http://schemas.microsoft.com/office/drawing/2014/main" id="{275E7555-E959-43E0-9E87-7677A2BE99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5027D2-16B3-4D31-8EDA-8606F9678F0C}"/>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313654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8DC0C02-2E6A-4841-A6DF-182791EC9B2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D14243-A70D-44B3-A392-6F8951D2963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B16037-DF23-4934-994B-27A04F33FEBC}"/>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5" name="Footer Placeholder 4">
            <a:extLst>
              <a:ext uri="{FF2B5EF4-FFF2-40B4-BE49-F238E27FC236}">
                <a16:creationId xmlns:a16="http://schemas.microsoft.com/office/drawing/2014/main" id="{07A5D0F2-F130-4219-8D7C-4D20A51D2B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501483-92A2-454A-85A0-18E9BE8F5B61}"/>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527218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55A41-8C20-44E0-A783-693FB08E71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7381582-9A8A-4148-BC04-1F1CE6C30B7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C55A48-82A0-466F-8A21-6F4DF876365D}"/>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5" name="Footer Placeholder 4">
            <a:extLst>
              <a:ext uri="{FF2B5EF4-FFF2-40B4-BE49-F238E27FC236}">
                <a16:creationId xmlns:a16="http://schemas.microsoft.com/office/drawing/2014/main" id="{DDE820C5-EC28-49C6-B8F2-D4E9F3670D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EF22F79-D329-4248-B2ED-F99D363B6AC4}"/>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314049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47884-7CC6-4237-8A2D-85436B3CC7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303F30D-AE9B-4FC1-8683-11C8EA6365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9A8737-B9D4-414D-A87C-7693F0CB7A61}"/>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5" name="Footer Placeholder 4">
            <a:extLst>
              <a:ext uri="{FF2B5EF4-FFF2-40B4-BE49-F238E27FC236}">
                <a16:creationId xmlns:a16="http://schemas.microsoft.com/office/drawing/2014/main" id="{8E1EA249-1270-4C0A-AF65-AF28301C4F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01BA3B-E89F-4772-A121-04AE9FB9378D}"/>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505813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ED775-15BD-4A62-893B-5A804B80F82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20D87C-15DA-4B35-9C50-26B7546FCA8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CA198C1-BDD9-4EEE-B0EE-2791264CE81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74FB16-60A4-487C-B246-0EE97E69C3B0}"/>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6" name="Footer Placeholder 5">
            <a:extLst>
              <a:ext uri="{FF2B5EF4-FFF2-40B4-BE49-F238E27FC236}">
                <a16:creationId xmlns:a16="http://schemas.microsoft.com/office/drawing/2014/main" id="{30759859-E8A4-42DE-8ECC-72EF56F8E89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3EA385-4099-4FAE-A629-0D98330DD27F}"/>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736808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208C8-62A6-4CA8-A458-D57EE2E72C0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8DC6F14-D0C5-4933-86FC-6109667EB3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FF49B19-67AC-4271-977E-4EA34AAFD2A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A7AE0F-6190-441D-AC80-79421E4F1F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CD6D2AA-169B-46C3-982D-84602B41127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9A93531-E35D-4A8E-A1C7-C44B3131BD94}"/>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8" name="Footer Placeholder 7">
            <a:extLst>
              <a:ext uri="{FF2B5EF4-FFF2-40B4-BE49-F238E27FC236}">
                <a16:creationId xmlns:a16="http://schemas.microsoft.com/office/drawing/2014/main" id="{6F04D652-4AE4-4ADA-A124-758A4D1A658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590B9E4-7929-4084-823A-6BDEB9EED68F}"/>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342024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01FBF-29C5-4954-BE2A-93A5A146B90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5D7755B-84B9-4EED-8E96-3029B7AE3192}"/>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4" name="Footer Placeholder 3">
            <a:extLst>
              <a:ext uri="{FF2B5EF4-FFF2-40B4-BE49-F238E27FC236}">
                <a16:creationId xmlns:a16="http://schemas.microsoft.com/office/drawing/2014/main" id="{05E4375D-1ED2-4D3B-8E09-48DA502075D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D807B55-F22E-45B2-AB62-BE8FEB6E4C2A}"/>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1616414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3414B9-D756-4DB1-B687-DE46356F71EA}"/>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3" name="Footer Placeholder 2">
            <a:extLst>
              <a:ext uri="{FF2B5EF4-FFF2-40B4-BE49-F238E27FC236}">
                <a16:creationId xmlns:a16="http://schemas.microsoft.com/office/drawing/2014/main" id="{C9B9F326-5219-497C-A6CC-DADA43F5B4B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CACE35C-7AA4-4271-AAD0-58308D200C64}"/>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2614602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F7C93-03E2-46C6-9BEE-20DA520467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7E35DA9-1198-454F-9813-E1BFE86FD7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29DF784-C304-4483-A4AB-C5CD847B1B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FF62F56-E78C-48B9-8214-1BA80305A296}"/>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6" name="Footer Placeholder 5">
            <a:extLst>
              <a:ext uri="{FF2B5EF4-FFF2-40B4-BE49-F238E27FC236}">
                <a16:creationId xmlns:a16="http://schemas.microsoft.com/office/drawing/2014/main" id="{570F4666-40ED-4CDC-9B80-DFCD71332E9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FF2E75-228B-4C3A-BAAD-ECF6C7BA6835}"/>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168760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10BD0-94E0-4B03-952F-EBEE9CCAE6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95898D2-6C6D-4F72-B25D-DC5C3698D9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AECE4E4-CCF3-4BE9-9B67-18C308BC46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B54D7D1-D3E9-4ED7-83FE-2FCA92323493}"/>
              </a:ext>
            </a:extLst>
          </p:cNvPr>
          <p:cNvSpPr>
            <a:spLocks noGrp="1"/>
          </p:cNvSpPr>
          <p:nvPr>
            <p:ph type="dt" sz="half" idx="10"/>
          </p:nvPr>
        </p:nvSpPr>
        <p:spPr/>
        <p:txBody>
          <a:bodyPr/>
          <a:lstStyle/>
          <a:p>
            <a:fld id="{9E532DA0-D56B-4D22-9639-C9940666D138}" type="datetimeFigureOut">
              <a:rPr lang="en-GB" smtClean="0"/>
              <a:t>07/07/2020</a:t>
            </a:fld>
            <a:endParaRPr lang="en-GB"/>
          </a:p>
        </p:txBody>
      </p:sp>
      <p:sp>
        <p:nvSpPr>
          <p:cNvPr id="6" name="Footer Placeholder 5">
            <a:extLst>
              <a:ext uri="{FF2B5EF4-FFF2-40B4-BE49-F238E27FC236}">
                <a16:creationId xmlns:a16="http://schemas.microsoft.com/office/drawing/2014/main" id="{D269CD41-36CA-4BB7-ADAC-0887684E6B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B15369-C643-4300-9B48-F43581EC987E}"/>
              </a:ext>
            </a:extLst>
          </p:cNvPr>
          <p:cNvSpPr>
            <a:spLocks noGrp="1"/>
          </p:cNvSpPr>
          <p:nvPr>
            <p:ph type="sldNum" sz="quarter" idx="12"/>
          </p:nvPr>
        </p:nvSpPr>
        <p:spPr/>
        <p:txBody>
          <a:bodyPr/>
          <a:lstStyle/>
          <a:p>
            <a:fld id="{AE87157E-856C-46BC-8944-ECA689FA3619}" type="slidenum">
              <a:rPr lang="en-GB" smtClean="0"/>
              <a:t>‹#›</a:t>
            </a:fld>
            <a:endParaRPr lang="en-GB"/>
          </a:p>
        </p:txBody>
      </p:sp>
    </p:spTree>
    <p:extLst>
      <p:ext uri="{BB962C8B-B14F-4D97-AF65-F5344CB8AC3E}">
        <p14:creationId xmlns:p14="http://schemas.microsoft.com/office/powerpoint/2010/main" val="2480981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8BD25-9C4F-4F23-9D73-2D65E08AE1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A4001A-A3CC-4460-BEB6-FFE6B37692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F11ED4-CE2D-415E-B1D9-BADD47580F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532DA0-D56B-4D22-9639-C9940666D138}" type="datetimeFigureOut">
              <a:rPr lang="en-GB" smtClean="0"/>
              <a:t>07/07/2020</a:t>
            </a:fld>
            <a:endParaRPr lang="en-GB"/>
          </a:p>
        </p:txBody>
      </p:sp>
      <p:sp>
        <p:nvSpPr>
          <p:cNvPr id="5" name="Footer Placeholder 4">
            <a:extLst>
              <a:ext uri="{FF2B5EF4-FFF2-40B4-BE49-F238E27FC236}">
                <a16:creationId xmlns:a16="http://schemas.microsoft.com/office/drawing/2014/main" id="{2BCA9615-E0F9-44D1-83CB-DEBB9788DC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DACAF2F-8718-407F-A785-0BF14D5738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87157E-856C-46BC-8944-ECA689FA3619}" type="slidenum">
              <a:rPr lang="en-GB" smtClean="0"/>
              <a:t>‹#›</a:t>
            </a:fld>
            <a:endParaRPr lang="en-GB"/>
          </a:p>
        </p:txBody>
      </p:sp>
    </p:spTree>
    <p:extLst>
      <p:ext uri="{BB962C8B-B14F-4D97-AF65-F5344CB8AC3E}">
        <p14:creationId xmlns:p14="http://schemas.microsoft.com/office/powerpoint/2010/main" val="3362234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4000">
              <a:schemeClr val="accent5">
                <a:lumMod val="5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1026" name="Picture 2" descr="PubSub+ Event Broker: Cloud | Solace">
            <a:extLst>
              <a:ext uri="{FF2B5EF4-FFF2-40B4-BE49-F238E27FC236}">
                <a16:creationId xmlns:a16="http://schemas.microsoft.com/office/drawing/2014/main" id="{FA794BBD-81D1-4BD4-8E64-1E40C9FD3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433" y="70920"/>
            <a:ext cx="8221437" cy="11741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D4EC8D0-2CF2-4DCD-89D4-1E20B62C72E0}"/>
              </a:ext>
            </a:extLst>
          </p:cNvPr>
          <p:cNvSpPr txBox="1"/>
          <p:nvPr/>
        </p:nvSpPr>
        <p:spPr>
          <a:xfrm>
            <a:off x="220433" y="17226"/>
            <a:ext cx="9465276"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Photography Challenge </a:t>
            </a:r>
            <a:r>
              <a:rPr kumimoji="0" lang="en-GB" sz="32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Home project</a:t>
            </a:r>
          </a:p>
        </p:txBody>
      </p:sp>
      <p:sp>
        <p:nvSpPr>
          <p:cNvPr id="3" name="Rectangle: Rounded Corners 2">
            <a:extLst>
              <a:ext uri="{FF2B5EF4-FFF2-40B4-BE49-F238E27FC236}">
                <a16:creationId xmlns:a16="http://schemas.microsoft.com/office/drawing/2014/main" id="{37C38F50-5189-4448-9C40-B01BD3F8379B}"/>
              </a:ext>
            </a:extLst>
          </p:cNvPr>
          <p:cNvSpPr/>
          <p:nvPr/>
        </p:nvSpPr>
        <p:spPr>
          <a:xfrm>
            <a:off x="102803" y="1377625"/>
            <a:ext cx="2792184" cy="51271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B371416-321C-4900-BDB8-1E06A20E8555}"/>
              </a:ext>
            </a:extLst>
          </p:cNvPr>
          <p:cNvSpPr txBox="1"/>
          <p:nvPr/>
        </p:nvSpPr>
        <p:spPr>
          <a:xfrm>
            <a:off x="260597" y="1494387"/>
            <a:ext cx="2351315" cy="4893647"/>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Outside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Happy</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Shopping</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People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Light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New</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Colourful</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Old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Circle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Water</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Pattern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Favourite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GB" sz="2400" b="0" i="0" u="none" strike="noStrike" kern="1200" cap="none" spc="0" normalizeH="0" baseline="0" noProof="0" dirty="0">
                <a:ln>
                  <a:noFill/>
                </a:ln>
                <a:solidFill>
                  <a:prstClr val="black"/>
                </a:solidFill>
                <a:effectLst/>
                <a:uLnTx/>
                <a:uFillTx/>
                <a:latin typeface="Haettenschweiler" panose="020B0706040902060204" pitchFamily="34" charset="0"/>
                <a:ea typeface="+mn-ea"/>
                <a:cs typeface="+mn-cs"/>
              </a:rPr>
              <a:t>Weird</a:t>
            </a:r>
          </a:p>
        </p:txBody>
      </p:sp>
      <p:sp>
        <p:nvSpPr>
          <p:cNvPr id="5" name="Rectangle: Rounded Corners 4">
            <a:extLst>
              <a:ext uri="{FF2B5EF4-FFF2-40B4-BE49-F238E27FC236}">
                <a16:creationId xmlns:a16="http://schemas.microsoft.com/office/drawing/2014/main" id="{5D73452B-DE49-4149-A833-1D2989626C89}"/>
              </a:ext>
            </a:extLst>
          </p:cNvPr>
          <p:cNvSpPr/>
          <p:nvPr/>
        </p:nvSpPr>
        <p:spPr>
          <a:xfrm>
            <a:off x="7040333" y="17226"/>
            <a:ext cx="5078184" cy="54365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E2B6DCE-555A-400D-B5DC-C2833F39F400}"/>
              </a:ext>
            </a:extLst>
          </p:cNvPr>
          <p:cNvSpPr txBox="1"/>
          <p:nvPr/>
        </p:nvSpPr>
        <p:spPr>
          <a:xfrm>
            <a:off x="7252529" y="177934"/>
            <a:ext cx="4811491" cy="50167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Bodoni MT Black" panose="02070A03080606020203" pitchFamily="18" charset="0"/>
                <a:ea typeface="+mn-ea"/>
                <a:cs typeface="+mn-cs"/>
              </a:rPr>
              <a:t>To the left I have uploaded another list of key words that I want you to try and capture in a photograph. You can take them in any order but by Monday 27th of July  you need to have captured all 13 words. I have added tick boxes beside each word so as you  complete each photo you can tick them off. You can use your mini sketchbook to present your photos in (if you still have room.) The manner that you do this is up to you. I have attached some suitable examples to give you some ideas. I look forward to seeing your work soon!</a:t>
            </a:r>
          </a:p>
        </p:txBody>
      </p:sp>
      <p:sp>
        <p:nvSpPr>
          <p:cNvPr id="9" name="AutoShape 14" descr="CREATIVE FLOWER PHOTOGRAPHY - Flowers Emerging From The Dark - YouTube">
            <a:extLst>
              <a:ext uri="{FF2B5EF4-FFF2-40B4-BE49-F238E27FC236}">
                <a16:creationId xmlns:a16="http://schemas.microsoft.com/office/drawing/2014/main" id="{5F8BC231-5971-47A1-9096-F4FC995B2E7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93C292B-0FB7-4ADA-B2FB-EC1454AA9C62}"/>
              </a:ext>
            </a:extLst>
          </p:cNvPr>
          <p:cNvSpPr/>
          <p:nvPr/>
        </p:nvSpPr>
        <p:spPr>
          <a:xfrm>
            <a:off x="1518545" y="5322010"/>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EB3FCDC6-11A4-4FC3-BB79-8675A5F330FF}"/>
              </a:ext>
            </a:extLst>
          </p:cNvPr>
          <p:cNvSpPr/>
          <p:nvPr/>
        </p:nvSpPr>
        <p:spPr>
          <a:xfrm>
            <a:off x="1381421" y="4929305"/>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A33E8C3-A752-429E-ABA0-5907B3606F14}"/>
              </a:ext>
            </a:extLst>
          </p:cNvPr>
          <p:cNvSpPr/>
          <p:nvPr/>
        </p:nvSpPr>
        <p:spPr>
          <a:xfrm>
            <a:off x="1709260" y="5683701"/>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70E6DD0E-B269-433B-893B-B89A106B1871}"/>
              </a:ext>
            </a:extLst>
          </p:cNvPr>
          <p:cNvSpPr/>
          <p:nvPr/>
        </p:nvSpPr>
        <p:spPr>
          <a:xfrm>
            <a:off x="1374639" y="5990583"/>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938CCE63-257B-44E3-ADFF-CB9AAB61B743}"/>
              </a:ext>
            </a:extLst>
          </p:cNvPr>
          <p:cNvSpPr/>
          <p:nvPr/>
        </p:nvSpPr>
        <p:spPr>
          <a:xfrm>
            <a:off x="1369188" y="2763388"/>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09672CC0-1995-4B87-B28C-B33F7EC26ED7}"/>
              </a:ext>
            </a:extLst>
          </p:cNvPr>
          <p:cNvSpPr/>
          <p:nvPr/>
        </p:nvSpPr>
        <p:spPr>
          <a:xfrm>
            <a:off x="1232143" y="3104473"/>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74A3DDD8-2F83-4EF1-8F42-F14BFDB59FE8}"/>
              </a:ext>
            </a:extLst>
          </p:cNvPr>
          <p:cNvSpPr/>
          <p:nvPr/>
        </p:nvSpPr>
        <p:spPr>
          <a:xfrm>
            <a:off x="1189555" y="3466164"/>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70DB700F-FDB6-4AE6-B6D5-3E2D8D81DE14}"/>
              </a:ext>
            </a:extLst>
          </p:cNvPr>
          <p:cNvSpPr/>
          <p:nvPr/>
        </p:nvSpPr>
        <p:spPr>
          <a:xfrm>
            <a:off x="1620601" y="3848569"/>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42599CBB-FA2A-4A02-B709-BA232D937888}"/>
              </a:ext>
            </a:extLst>
          </p:cNvPr>
          <p:cNvSpPr/>
          <p:nvPr/>
        </p:nvSpPr>
        <p:spPr>
          <a:xfrm>
            <a:off x="1087499" y="4220512"/>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D0D9EDE0-7BFC-4ECF-B9FD-16E68666B115}"/>
              </a:ext>
            </a:extLst>
          </p:cNvPr>
          <p:cNvSpPr/>
          <p:nvPr/>
        </p:nvSpPr>
        <p:spPr>
          <a:xfrm>
            <a:off x="1342146" y="4529852"/>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6F8E3F9D-0A76-41AA-AE87-D6DB1DA91B8F}"/>
              </a:ext>
            </a:extLst>
          </p:cNvPr>
          <p:cNvSpPr/>
          <p:nvPr/>
        </p:nvSpPr>
        <p:spPr>
          <a:xfrm>
            <a:off x="1508841" y="1599802"/>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4C340EF7-9BFC-473D-ABFB-DEC032D9C538}"/>
              </a:ext>
            </a:extLst>
          </p:cNvPr>
          <p:cNvSpPr/>
          <p:nvPr/>
        </p:nvSpPr>
        <p:spPr>
          <a:xfrm>
            <a:off x="1386367" y="1990295"/>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59CA1DDA-B091-4FEC-A356-116B3B43C1A2}"/>
              </a:ext>
            </a:extLst>
          </p:cNvPr>
          <p:cNvSpPr/>
          <p:nvPr/>
        </p:nvSpPr>
        <p:spPr>
          <a:xfrm>
            <a:off x="1566674" y="2360957"/>
            <a:ext cx="204111" cy="24492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EDB276CC-03D3-4748-A2A2-5DF7BFA11094}"/>
              </a:ext>
            </a:extLst>
          </p:cNvPr>
          <p:cNvPicPr>
            <a:picLocks noChangeAspect="1"/>
          </p:cNvPicPr>
          <p:nvPr/>
        </p:nvPicPr>
        <p:blipFill>
          <a:blip r:embed="rId3"/>
          <a:stretch>
            <a:fillRect/>
          </a:stretch>
        </p:blipFill>
        <p:spPr>
          <a:xfrm>
            <a:off x="3440432" y="1326135"/>
            <a:ext cx="3345251" cy="2775319"/>
          </a:xfrm>
          <a:prstGeom prst="rect">
            <a:avLst/>
          </a:prstGeom>
        </p:spPr>
      </p:pic>
      <p:pic>
        <p:nvPicPr>
          <p:cNvPr id="16" name="Picture 15">
            <a:extLst>
              <a:ext uri="{FF2B5EF4-FFF2-40B4-BE49-F238E27FC236}">
                <a16:creationId xmlns:a16="http://schemas.microsoft.com/office/drawing/2014/main" id="{48CF0CEC-3E63-4065-8F14-3380306D9C8C}"/>
              </a:ext>
            </a:extLst>
          </p:cNvPr>
          <p:cNvPicPr>
            <a:picLocks noChangeAspect="1"/>
          </p:cNvPicPr>
          <p:nvPr/>
        </p:nvPicPr>
        <p:blipFill>
          <a:blip r:embed="rId4"/>
          <a:stretch>
            <a:fillRect/>
          </a:stretch>
        </p:blipFill>
        <p:spPr>
          <a:xfrm>
            <a:off x="4704774" y="4342976"/>
            <a:ext cx="2600325" cy="2447925"/>
          </a:xfrm>
          <a:prstGeom prst="rect">
            <a:avLst/>
          </a:prstGeom>
        </p:spPr>
      </p:pic>
      <p:pic>
        <p:nvPicPr>
          <p:cNvPr id="18" name="Picture 17">
            <a:extLst>
              <a:ext uri="{FF2B5EF4-FFF2-40B4-BE49-F238E27FC236}">
                <a16:creationId xmlns:a16="http://schemas.microsoft.com/office/drawing/2014/main" id="{18753B58-56B0-4AAA-A4C3-DCA81360F6CF}"/>
              </a:ext>
            </a:extLst>
          </p:cNvPr>
          <p:cNvPicPr>
            <a:picLocks noChangeAspect="1"/>
          </p:cNvPicPr>
          <p:nvPr/>
        </p:nvPicPr>
        <p:blipFill>
          <a:blip r:embed="rId5"/>
          <a:stretch>
            <a:fillRect/>
          </a:stretch>
        </p:blipFill>
        <p:spPr>
          <a:xfrm>
            <a:off x="2100165" y="4486098"/>
            <a:ext cx="2396578" cy="2018171"/>
          </a:xfrm>
          <a:prstGeom prst="rect">
            <a:avLst/>
          </a:prstGeom>
        </p:spPr>
      </p:pic>
      <p:pic>
        <p:nvPicPr>
          <p:cNvPr id="32" name="Picture 31">
            <a:extLst>
              <a:ext uri="{FF2B5EF4-FFF2-40B4-BE49-F238E27FC236}">
                <a16:creationId xmlns:a16="http://schemas.microsoft.com/office/drawing/2014/main" id="{FC628443-FCB5-4E93-8B3F-C99F5919AF6B}"/>
              </a:ext>
            </a:extLst>
          </p:cNvPr>
          <p:cNvPicPr>
            <a:picLocks noChangeAspect="1"/>
          </p:cNvPicPr>
          <p:nvPr/>
        </p:nvPicPr>
        <p:blipFill>
          <a:blip r:embed="rId6"/>
          <a:stretch>
            <a:fillRect/>
          </a:stretch>
        </p:blipFill>
        <p:spPr>
          <a:xfrm>
            <a:off x="7435787" y="5181125"/>
            <a:ext cx="1446516" cy="1601310"/>
          </a:xfrm>
          <a:prstGeom prst="rect">
            <a:avLst/>
          </a:prstGeom>
        </p:spPr>
      </p:pic>
      <p:pic>
        <p:nvPicPr>
          <p:cNvPr id="34" name="Picture 33">
            <a:extLst>
              <a:ext uri="{FF2B5EF4-FFF2-40B4-BE49-F238E27FC236}">
                <a16:creationId xmlns:a16="http://schemas.microsoft.com/office/drawing/2014/main" id="{7056C5AD-2DA2-49A3-8CDA-6AA481D5D72A}"/>
              </a:ext>
            </a:extLst>
          </p:cNvPr>
          <p:cNvPicPr>
            <a:picLocks noChangeAspect="1"/>
          </p:cNvPicPr>
          <p:nvPr/>
        </p:nvPicPr>
        <p:blipFill>
          <a:blip r:embed="rId7"/>
          <a:stretch>
            <a:fillRect/>
          </a:stretch>
        </p:blipFill>
        <p:spPr>
          <a:xfrm>
            <a:off x="9018021" y="5143922"/>
            <a:ext cx="3073248" cy="1646979"/>
          </a:xfrm>
          <a:prstGeom prst="rect">
            <a:avLst/>
          </a:prstGeom>
        </p:spPr>
      </p:pic>
    </p:spTree>
    <p:extLst>
      <p:ext uri="{BB962C8B-B14F-4D97-AF65-F5344CB8AC3E}">
        <p14:creationId xmlns:p14="http://schemas.microsoft.com/office/powerpoint/2010/main" val="1074559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132</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Bodoni MT Black</vt:lpstr>
      <vt:lpstr>Calibri</vt:lpstr>
      <vt:lpstr>Calibri Light</vt:lpstr>
      <vt:lpstr>Haettenschweiler</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O'Hara, P (SHS Teacher)</dc:creator>
  <cp:lastModifiedBy>O'Hara, P (SHS Teacher)</cp:lastModifiedBy>
  <cp:revision>1</cp:revision>
  <dcterms:created xsi:type="dcterms:W3CDTF">2020-07-07T10:45:33Z</dcterms:created>
  <dcterms:modified xsi:type="dcterms:W3CDTF">2020-07-07T10:46:36Z</dcterms:modified>
</cp:coreProperties>
</file>