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E5B42-30D2-48DB-A4FE-C5D30A6D21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22F38E-1E33-489B-9182-41FE02421A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14BF2F-B661-4C8B-90E0-8FC84901C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BE564-21A7-40A9-ABD3-6A108041FF9D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FCB66D-4316-42F7-822A-17046C633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2821BC-2A6E-48FE-84C9-195F46FFB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FB79-60FE-4ECC-84B6-477A1E6D98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726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EE649-2CA2-4167-94BA-652993F0A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67AE36-E056-4A78-8FDF-15D30DFED8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E122BB-E75F-405B-9403-D99357119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BE564-21A7-40A9-ABD3-6A108041FF9D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3DDC3F-028F-4347-8490-E278D2B0D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9B5656-0775-4479-A7A7-9203779F1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FB79-60FE-4ECC-84B6-477A1E6D98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854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950B3F-257E-41BB-959C-1F75210ABA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7D80F9-8FBF-461B-A3AB-C1DD587A1A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67FE35-5269-4793-93A6-C32B668F5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BE564-21A7-40A9-ABD3-6A108041FF9D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4259DE-5296-48A8-82F4-EFFE70B83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3C94CE-D8DC-4C7D-841E-00BE41C7B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FB79-60FE-4ECC-84B6-477A1E6D98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2928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E3D07-EFF2-4E01-92AD-7F65A9D7A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DCB45E-1027-4843-ADF3-CEA3861A5E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CD250B-E4A3-455A-AF55-49DFD54DA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BE564-21A7-40A9-ABD3-6A108041FF9D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70B7F8-3621-43C7-9C82-328DD0F8C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323A1-B52A-459B-9E7F-28EFFF67E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FB79-60FE-4ECC-84B6-477A1E6D98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866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D74A-2F78-4A4A-A7A2-CADC3884A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A866D7-869A-448D-927A-A1B216164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AA18E5-F4EB-41AE-B0E2-1490FAB21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BE564-21A7-40A9-ABD3-6A108041FF9D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0B2412-B65D-4C8D-B393-E81BB350C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B6353B-169C-4A04-8EA1-83B86009D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FB79-60FE-4ECC-84B6-477A1E6D98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4168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7C90FB-313A-467A-873D-554439908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6928BF-A2C3-4503-B7E3-9ADB9FB257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E5F756-E96F-4DD8-8E74-01633B11E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189183-EB33-4FE4-AA7E-CD4EF62D4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BE564-21A7-40A9-ABD3-6A108041FF9D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ACABE2-A081-4DEB-99F8-A90C5FAA2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14FF64-B566-4EDB-B32F-E69B764DA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FB79-60FE-4ECC-84B6-477A1E6D98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4758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DABDF-54D0-42A0-8862-18BABE571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A38840-9DC0-4B93-9F58-8CB8079D63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CDBCC9-4B40-49F4-8DD4-8BE481160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696181-BED3-4BCC-8BE9-020A9070C4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893653-A533-464D-9876-2AAD761A7B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4D3CC0-F17E-43F7-B78E-893909274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BE564-21A7-40A9-ABD3-6A108041FF9D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76ADC7-26A9-4DF1-A2A0-BF041A78A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2E5CD2-CB15-4A22-9B6F-E1216024E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FB79-60FE-4ECC-84B6-477A1E6D98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9499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E55FA-AEF5-438E-908A-CD5AB3998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1C695B-C555-4E21-9F44-430E25F0C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BE564-21A7-40A9-ABD3-6A108041FF9D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B374E2-9728-41FF-95B7-0409D008C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245F9E-C205-4678-AE77-5C16CDBE2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FB79-60FE-4ECC-84B6-477A1E6D98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0095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B6E61A-FAE8-46F3-9BD0-1360236C3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BE564-21A7-40A9-ABD3-6A108041FF9D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178C6F-B31C-47EE-89FA-1AF47833F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74B139-A90A-4D3C-92DD-B79B02E34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FB79-60FE-4ECC-84B6-477A1E6D98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8109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A5D35-13EF-4837-A2C9-9C6E4DACF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B37569-38F8-4462-A98D-900E6D91C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5F88BF-59E0-4E17-A415-A9EBF5DD86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D35897-5D13-40A2-B221-54F0E7213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BE564-21A7-40A9-ABD3-6A108041FF9D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9595E3-D2AF-4141-B8AE-7F18C02E9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7082F1-B1FA-46FE-B1C4-7D6621FAB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FB79-60FE-4ECC-84B6-477A1E6D98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0373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F8519-AA57-48FA-91DE-88A64300C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9809B8-34CA-4B16-8DE2-B5642B994D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97AD75-4FCB-4D5E-8A8C-7FDB50D2EC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F3FDFF-B6D4-4DEB-A045-A2E6A0807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BE564-21A7-40A9-ABD3-6A108041FF9D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699455-C506-4716-9911-00027A84B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9E3C60-7D31-4C4E-A865-3BE820538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FB79-60FE-4ECC-84B6-477A1E6D98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4309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3698D9-A43D-40FB-A2F9-2B4CE7B36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695F48-0349-43C4-BAF5-EC61A71AF3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AEC728-5C87-4DF7-9448-2401B9B04A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BE564-21A7-40A9-ABD3-6A108041FF9D}" type="datetimeFigureOut">
              <a:rPr lang="en-GB" smtClean="0"/>
              <a:t>28/04/2020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BC7671-99DB-440B-BD1A-6FC3EE838E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6180E-15F7-4F51-B391-98A71597B2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92FB79-60FE-4ECC-84B6-477A1E6D98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816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7B587D9-372D-4F09-94BD-1DC828CD2D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8942"/>
            <a:ext cx="12191999" cy="6800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2593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O'Hara, P (SHS Teacher)</dc:creator>
  <cp:lastModifiedBy>Hannah Taylor</cp:lastModifiedBy>
  <cp:revision>2</cp:revision>
  <cp:lastPrinted>2020-03-20T11:52:51Z</cp:lastPrinted>
  <dcterms:created xsi:type="dcterms:W3CDTF">2020-03-20T11:42:35Z</dcterms:created>
  <dcterms:modified xsi:type="dcterms:W3CDTF">2020-04-28T14:08:12Z</dcterms:modified>
</cp:coreProperties>
</file>