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75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72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9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76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80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62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435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07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95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81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23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83FE1-92F6-400B-BE25-EE92F06CA99A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3848-3907-43DD-ABFA-C1721CF1F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107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6300" y="1399451"/>
            <a:ext cx="8166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65" lvl="1" indent="-285756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prstClr val="black"/>
                </a:solidFill>
              </a:rPr>
              <a:t>ABS Buttons- make the small electronic buttons larger… </a:t>
            </a:r>
            <a:r>
              <a:rPr lang="en-GB" sz="4000" i="1" dirty="0" smtClean="0">
                <a:solidFill>
                  <a:srgbClr val="FF0000"/>
                </a:solidFill>
              </a:rPr>
              <a:t>Why </a:t>
            </a:r>
            <a:r>
              <a:rPr lang="en-GB" sz="4000" i="1" dirty="0">
                <a:solidFill>
                  <a:srgbClr val="FF0000"/>
                </a:solidFill>
              </a:rPr>
              <a:t>is this </a:t>
            </a:r>
            <a:r>
              <a:rPr lang="en-GB" sz="4000" i="1" dirty="0" smtClean="0">
                <a:solidFill>
                  <a:srgbClr val="FF0000"/>
                </a:solidFill>
              </a:rPr>
              <a:t>important?</a:t>
            </a:r>
            <a:endParaRPr lang="en-GB" sz="4000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338443"/>
            <a:ext cx="3454400" cy="2590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321300" y="2743200"/>
            <a:ext cx="1409700" cy="10795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522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111248"/>
            <a:ext cx="10515600" cy="4351338"/>
          </a:xfrm>
        </p:spPr>
        <p:txBody>
          <a:bodyPr>
            <a:normAutofit/>
          </a:bodyPr>
          <a:lstStyle/>
          <a:p>
            <a:pPr marL="742965" lvl="1" indent="-285756"/>
            <a:r>
              <a:rPr lang="en-GB" sz="4000" dirty="0">
                <a:solidFill>
                  <a:prstClr val="black"/>
                </a:solidFill>
              </a:rPr>
              <a:t>ABS Casing top– Holds and protects the battery and circuit? </a:t>
            </a:r>
            <a:r>
              <a:rPr lang="en-GB" sz="4000" i="1" dirty="0">
                <a:solidFill>
                  <a:srgbClr val="FF0000"/>
                </a:solidFill>
              </a:rPr>
              <a:t>Why is this </a:t>
            </a:r>
            <a:r>
              <a:rPr lang="en-GB" sz="4000" i="1" dirty="0" smtClean="0">
                <a:solidFill>
                  <a:srgbClr val="FF0000"/>
                </a:solidFill>
              </a:rPr>
              <a:t>important?</a:t>
            </a:r>
            <a:endParaRPr lang="en-GB" sz="4000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0" y="2949574"/>
            <a:ext cx="3721100" cy="27908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477986" y="2155371"/>
            <a:ext cx="2139043" cy="128995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306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ABS Casing bottom. Slides easily on a table - </a:t>
            </a:r>
            <a:r>
              <a:rPr lang="en-GB" sz="4000" dirty="0">
                <a:solidFill>
                  <a:srgbClr val="FF0000"/>
                </a:solidFill>
              </a:rPr>
              <a:t>How and why is this important?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962" y="3242073"/>
            <a:ext cx="3741737" cy="280630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508828" y="3102428"/>
            <a:ext cx="1895929" cy="1077686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78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Acrylic Optical sensor casing -Holds the sensor in place- </a:t>
            </a:r>
            <a:r>
              <a:rPr lang="en-GB" sz="4000" dirty="0">
                <a:solidFill>
                  <a:srgbClr val="FF0000"/>
                </a:solidFill>
              </a:rPr>
              <a:t>Why is this important?</a:t>
            </a:r>
          </a:p>
          <a:p>
            <a:endParaRPr lang="en-GB" dirty="0"/>
          </a:p>
        </p:txBody>
      </p:sp>
      <p:pic>
        <p:nvPicPr>
          <p:cNvPr id="5122" name="Picture 2" descr="Image result for Acrylic Optical sensor cas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75" y="3119438"/>
            <a:ext cx="3209925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5321300" y="2743200"/>
            <a:ext cx="2630714" cy="1338943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35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Rubber wheel - Turns the forward and backward. </a:t>
            </a:r>
            <a:r>
              <a:rPr lang="en-GB" sz="4000" dirty="0">
                <a:solidFill>
                  <a:srgbClr val="FF0000"/>
                </a:solidFill>
              </a:rPr>
              <a:t>Why is this important?  </a:t>
            </a:r>
            <a:r>
              <a:rPr lang="en-GB" sz="4000" dirty="0">
                <a:solidFill>
                  <a:srgbClr val="00B050"/>
                </a:solidFill>
              </a:rPr>
              <a:t>How is it sensed?</a:t>
            </a:r>
          </a:p>
          <a:p>
            <a:endParaRPr lang="en-GB" dirty="0"/>
          </a:p>
        </p:txBody>
      </p:sp>
      <p:pic>
        <p:nvPicPr>
          <p:cNvPr id="4098" name="Picture 2" descr="Image result for rubber wheel on 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4" y="3351213"/>
            <a:ext cx="3006725" cy="300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65" lvl="1" indent="-285756"/>
            <a:r>
              <a:rPr lang="en-GB" sz="4000" dirty="0">
                <a:solidFill>
                  <a:prstClr val="black"/>
                </a:solidFill>
              </a:rPr>
              <a:t>Electronic Buttons – </a:t>
            </a:r>
            <a:r>
              <a:rPr lang="en-GB" sz="4000" dirty="0">
                <a:solidFill>
                  <a:srgbClr val="FF0000"/>
                </a:solidFill>
              </a:rPr>
              <a:t>How do they pick up movement from the big buttons?</a:t>
            </a:r>
          </a:p>
          <a:p>
            <a:endParaRPr lang="en-GB" dirty="0"/>
          </a:p>
        </p:txBody>
      </p:sp>
      <p:pic>
        <p:nvPicPr>
          <p:cNvPr id="3074" name="Picture 2" descr="Image result for electronic buttons on 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3389313"/>
            <a:ext cx="3006725" cy="300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5255986" y="2851604"/>
            <a:ext cx="148771" cy="2041071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312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65" lvl="1" indent="-285756"/>
            <a:r>
              <a:rPr lang="en-GB" sz="4000" dirty="0">
                <a:solidFill>
                  <a:prstClr val="black"/>
                </a:solidFill>
              </a:rPr>
              <a:t>Screws- Hold the mouse together. </a:t>
            </a:r>
            <a:r>
              <a:rPr lang="en-GB" sz="4000" dirty="0">
                <a:solidFill>
                  <a:srgbClr val="FF0000"/>
                </a:solidFill>
              </a:rPr>
              <a:t>Why is this important ?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2054" name="Picture 6" descr="Image result for scr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763838"/>
            <a:ext cx="3413125" cy="34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937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>
                <a:solidFill>
                  <a:prstClr val="black"/>
                </a:solidFill>
              </a:rPr>
              <a:t>SMT </a:t>
            </a:r>
            <a:r>
              <a:rPr lang="en-GB" sz="4000" dirty="0" smtClean="0">
                <a:solidFill>
                  <a:prstClr val="black"/>
                </a:solidFill>
              </a:rPr>
              <a:t>(surface mount technology) Circuit </a:t>
            </a:r>
            <a:r>
              <a:rPr lang="en-GB" sz="4000" dirty="0">
                <a:solidFill>
                  <a:prstClr val="black"/>
                </a:solidFill>
              </a:rPr>
              <a:t>Board- Uses the battery's to light up the LED and power the circuit. </a:t>
            </a:r>
            <a:r>
              <a:rPr lang="en-GB" sz="4000" dirty="0">
                <a:solidFill>
                  <a:srgbClr val="FF0000"/>
                </a:solidFill>
              </a:rPr>
              <a:t>Why is this important?</a:t>
            </a:r>
          </a:p>
          <a:p>
            <a:endParaRPr lang="en-GB" dirty="0"/>
          </a:p>
        </p:txBody>
      </p:sp>
      <p:pic>
        <p:nvPicPr>
          <p:cNvPr id="1026" name="Picture 2" descr="Image result for SMT Circuit Board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3666927"/>
            <a:ext cx="4352925" cy="22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123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133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Fawcett, M (SHS Teacher)</dc:creator>
  <cp:lastModifiedBy>Fawcett, M (SHS Teacher)</cp:lastModifiedBy>
  <cp:revision>2</cp:revision>
  <dcterms:created xsi:type="dcterms:W3CDTF">2018-05-17T11:24:14Z</dcterms:created>
  <dcterms:modified xsi:type="dcterms:W3CDTF">2018-05-17T11:26:57Z</dcterms:modified>
</cp:coreProperties>
</file>