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7" Type="http://schemas.microsoft.com/office/2016/11/relationships/changesInfo" Target="changesInfos/changesInfo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wcett, M (SHS Teacher)" userId="a9a7a05a-bf64-4f6c-b2e0-642b29d39c55" providerId="ADAL" clId="{1E1164FB-2C30-044E-A5B2-66F226DCD402}"/>
    <pc:docChg chg="custSel modSld">
      <pc:chgData name="Fawcett, M (SHS Teacher)" userId="a9a7a05a-bf64-4f6c-b2e0-642b29d39c55" providerId="ADAL" clId="{1E1164FB-2C30-044E-A5B2-66F226DCD402}" dt="2020-05-09T21:15:59.644" v="328" actId="21"/>
      <pc:docMkLst>
        <pc:docMk/>
      </pc:docMkLst>
      <pc:sldChg chg="addSp delSp modSp">
        <pc:chgData name="Fawcett, M (SHS Teacher)" userId="a9a7a05a-bf64-4f6c-b2e0-642b29d39c55" providerId="ADAL" clId="{1E1164FB-2C30-044E-A5B2-66F226DCD402}" dt="2020-05-09T21:15:59.644" v="328" actId="21"/>
        <pc:sldMkLst>
          <pc:docMk/>
          <pc:sldMk cId="109857222" sldId="260"/>
        </pc:sldMkLst>
        <pc:spChg chg="add mod">
          <ac:chgData name="Fawcett, M (SHS Teacher)" userId="a9a7a05a-bf64-4f6c-b2e0-642b29d39c55" providerId="ADAL" clId="{1E1164FB-2C30-044E-A5B2-66F226DCD402}" dt="2020-05-09T21:10:39.730" v="21" actId="1076"/>
          <ac:spMkLst>
            <pc:docMk/>
            <pc:sldMk cId="109857222" sldId="260"/>
            <ac:spMk id="3" creationId="{B1033701-513C-4044-9889-E06E16B45ACA}"/>
          </ac:spMkLst>
        </pc:spChg>
        <pc:spChg chg="del">
          <ac:chgData name="Fawcett, M (SHS Teacher)" userId="a9a7a05a-bf64-4f6c-b2e0-642b29d39c55" providerId="ADAL" clId="{1E1164FB-2C30-044E-A5B2-66F226DCD402}" dt="2020-05-09T21:15:59.644" v="328" actId="21"/>
          <ac:spMkLst>
            <pc:docMk/>
            <pc:sldMk cId="109857222" sldId="260"/>
            <ac:spMk id="4" creationId="{631B6687-553E-4DB0-8496-172AD47A2194}"/>
          </ac:spMkLst>
        </pc:spChg>
        <pc:spChg chg="mod">
          <ac:chgData name="Fawcett, M (SHS Teacher)" userId="a9a7a05a-bf64-4f6c-b2e0-642b29d39c55" providerId="ADAL" clId="{1E1164FB-2C30-044E-A5B2-66F226DCD402}" dt="2020-05-09T21:13:30.054" v="326" actId="20577"/>
          <ac:spMkLst>
            <pc:docMk/>
            <pc:sldMk cId="109857222" sldId="260"/>
            <ac:spMk id="5" creationId="{DAFAF733-2E38-4CAA-9F42-DA7C06E48010}"/>
          </ac:spMkLst>
        </pc:spChg>
        <pc:spChg chg="add mod">
          <ac:chgData name="Fawcett, M (SHS Teacher)" userId="a9a7a05a-bf64-4f6c-b2e0-642b29d39c55" providerId="ADAL" clId="{1E1164FB-2C30-044E-A5B2-66F226DCD402}" dt="2020-05-09T21:11:04.815" v="31" actId="207"/>
          <ac:spMkLst>
            <pc:docMk/>
            <pc:sldMk cId="109857222" sldId="260"/>
            <ac:spMk id="7" creationId="{F8004803-FC50-AB47-B0D6-C83A00652E63}"/>
          </ac:spMkLst>
        </pc:spChg>
        <pc:spChg chg="add">
          <ac:chgData name="Fawcett, M (SHS Teacher)" userId="a9a7a05a-bf64-4f6c-b2e0-642b29d39c55" providerId="ADAL" clId="{1E1164FB-2C30-044E-A5B2-66F226DCD402}" dt="2020-05-09T21:15:49.951" v="327" actId="22"/>
          <ac:spMkLst>
            <pc:docMk/>
            <pc:sldMk cId="109857222" sldId="260"/>
            <ac:spMk id="8" creationId="{115EF4A1-7BBB-2D47-8D7D-6F8CE91C9C37}"/>
          </ac:spMkLst>
        </pc:spChg>
        <pc:spChg chg="add mod">
          <ac:chgData name="Fawcett, M (SHS Teacher)" userId="a9a7a05a-bf64-4f6c-b2e0-642b29d39c55" providerId="ADAL" clId="{1E1164FB-2C30-044E-A5B2-66F226DCD402}" dt="2020-05-09T21:11:21.296" v="38" actId="207"/>
          <ac:spMkLst>
            <pc:docMk/>
            <pc:sldMk cId="109857222" sldId="260"/>
            <ac:spMk id="9" creationId="{F86CEC41-89ED-CB40-B0B1-0B8A9BE1DDD8}"/>
          </ac:spMkLst>
        </pc:spChg>
        <pc:spChg chg="mod">
          <ac:chgData name="Fawcett, M (SHS Teacher)" userId="a9a7a05a-bf64-4f6c-b2e0-642b29d39c55" providerId="ADAL" clId="{1E1164FB-2C30-044E-A5B2-66F226DCD402}" dt="2020-05-09T21:12:07.937" v="107" actId="22"/>
          <ac:spMkLst>
            <pc:docMk/>
            <pc:sldMk cId="109857222" sldId="260"/>
            <ac:spMk id="14" creationId="{C989B3F7-05EF-4091-8892-F4A3E4AF6369}"/>
          </ac:spMkLst>
        </pc:spChg>
        <pc:spChg chg="mod">
          <ac:chgData name="Fawcett, M (SHS Teacher)" userId="a9a7a05a-bf64-4f6c-b2e0-642b29d39c55" providerId="ADAL" clId="{1E1164FB-2C30-044E-A5B2-66F226DCD402}" dt="2020-05-09T21:12:02.962" v="106" actId="22"/>
          <ac:spMkLst>
            <pc:docMk/>
            <pc:sldMk cId="109857222" sldId="260"/>
            <ac:spMk id="20" creationId="{CD309645-F3FD-411E-A2FD-F4E3CEBC96A5}"/>
          </ac:spMkLst>
        </pc:spChg>
        <pc:spChg chg="mod">
          <ac:chgData name="Fawcett, M (SHS Teacher)" userId="a9a7a05a-bf64-4f6c-b2e0-642b29d39c55" providerId="ADAL" clId="{1E1164FB-2C30-044E-A5B2-66F226DCD402}" dt="2020-05-09T21:11:54.040" v="105" actId="20577"/>
          <ac:spMkLst>
            <pc:docMk/>
            <pc:sldMk cId="109857222" sldId="260"/>
            <ac:spMk id="23" creationId="{4B1965F6-0F76-467E-95DC-EBE7F448701B}"/>
          </ac:spMkLst>
        </pc:spChg>
        <pc:picChg chg="del">
          <ac:chgData name="Fawcett, M (SHS Teacher)" userId="a9a7a05a-bf64-4f6c-b2e0-642b29d39c55" providerId="ADAL" clId="{1E1164FB-2C30-044E-A5B2-66F226DCD402}" dt="2020-05-09T21:09:37.456" v="3" actId="21"/>
          <ac:picMkLst>
            <pc:docMk/>
            <pc:sldMk cId="109857222" sldId="260"/>
            <ac:picMk id="8" creationId="{C62B8ADB-9CC2-4994-A040-5E74A0A055F8}"/>
          </ac:picMkLst>
        </pc:picChg>
        <pc:picChg chg="add">
          <ac:chgData name="Fawcett, M (SHS Teacher)" userId="a9a7a05a-bf64-4f6c-b2e0-642b29d39c55" providerId="ADAL" clId="{1E1164FB-2C30-044E-A5B2-66F226DCD402}" dt="2020-05-09T21:15:49.951" v="327" actId="22"/>
          <ac:picMkLst>
            <pc:docMk/>
            <pc:sldMk cId="109857222" sldId="260"/>
            <ac:picMk id="11" creationId="{90E841D3-136B-B546-A1EF-2CB444979EE4}"/>
          </ac:picMkLst>
        </pc:picChg>
        <pc:picChg chg="del">
          <ac:chgData name="Fawcett, M (SHS Teacher)" userId="a9a7a05a-bf64-4f6c-b2e0-642b29d39c55" providerId="ADAL" clId="{1E1164FB-2C30-044E-A5B2-66F226DCD402}" dt="2020-05-09T21:09:32.819" v="2" actId="21"/>
          <ac:picMkLst>
            <pc:docMk/>
            <pc:sldMk cId="109857222" sldId="260"/>
            <ac:picMk id="12" creationId="{277DE14F-3163-4B38-BF21-22018CDDC545}"/>
          </ac:picMkLst>
        </pc:picChg>
        <pc:picChg chg="del mod">
          <ac:chgData name="Fawcett, M (SHS Teacher)" userId="a9a7a05a-bf64-4f6c-b2e0-642b29d39c55" providerId="ADAL" clId="{1E1164FB-2C30-044E-A5B2-66F226DCD402}" dt="2020-05-09T21:09:30.554" v="1" actId="21"/>
          <ac:picMkLst>
            <pc:docMk/>
            <pc:sldMk cId="109857222" sldId="260"/>
            <ac:picMk id="24" creationId="{43B43393-EECB-494C-B4B9-17E6B67523B9}"/>
          </ac:picMkLst>
        </pc:picChg>
      </pc:sldChg>
    </pc:docChg>
  </pc:docChgLst>
  <pc:docChgLst>
    <pc:chgData name="Fawcett, M (SHS Teacher)" userId="a9a7a05a-bf64-4f6c-b2e0-642b29d39c55" providerId="ADAL" clId="{2C22C177-761A-784B-8991-7D7A2D28BEE3}"/>
    <pc:docChg chg="modSld">
      <pc:chgData name="Fawcett, M (SHS Teacher)" userId="a9a7a05a-bf64-4f6c-b2e0-642b29d39c55" providerId="ADAL" clId="{2C22C177-761A-784B-8991-7D7A2D28BEE3}" dt="2020-05-17T14:36:10.410" v="0" actId="20577"/>
      <pc:docMkLst>
        <pc:docMk/>
      </pc:docMkLst>
      <pc:sldChg chg="modSp">
        <pc:chgData name="Fawcett, M (SHS Teacher)" userId="a9a7a05a-bf64-4f6c-b2e0-642b29d39c55" providerId="ADAL" clId="{2C22C177-761A-784B-8991-7D7A2D28BEE3}" dt="2020-05-17T14:36:10.410" v="0" actId="20577"/>
        <pc:sldMkLst>
          <pc:docMk/>
          <pc:sldMk cId="109857222" sldId="260"/>
        </pc:sldMkLst>
        <pc:spChg chg="mod">
          <ac:chgData name="Fawcett, M (SHS Teacher)" userId="a9a7a05a-bf64-4f6c-b2e0-642b29d39c55" providerId="ADAL" clId="{2C22C177-761A-784B-8991-7D7A2D28BEE3}" dt="2020-05-17T14:36:10.410" v="0" actId="20577"/>
          <ac:spMkLst>
            <pc:docMk/>
            <pc:sldMk cId="109857222" sldId="260"/>
            <ac:spMk id="8" creationId="{115EF4A1-7BBB-2D47-8D7D-6F8CE91C9C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29B65-A322-443E-857C-83D66602BC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42B441-6ECC-4FAB-B2A9-D7A87E401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1DEB3-58BD-4E4D-9FF9-23FEE51FF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B97EB-6E21-4D1D-B67B-07FCC95D4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6040B-1657-4836-B376-8910172AF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851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F52A-6AB9-42D5-A493-403249C2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670C7A-A5EB-4D5D-A619-6CBE9B10E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5F59F-B0EB-4DDF-B232-D7471D726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59D63-F5DC-4961-9C62-4C5DACB78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DF000-7505-460D-B84C-3E1E0035D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6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F1AE04-3374-48B2-BD34-E40C7F60D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9DEF22-7FBC-4CE4-88A8-B7B5C4536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CFD98-A96B-4FBE-B7E7-1C959F627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8982A-9C96-4B6A-8440-823AAEC9E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6FCF0-B748-45EB-851B-64C1D62C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6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3CA7A-51EF-4A14-B345-F64C68AC6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19B66-ACA5-4995-9D7F-223E318FE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EE749-2335-4D69-8182-0B7109109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7D1BE-DB9C-495D-A142-B2CB5B7C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9F4C4-0F5A-4BFA-9CF7-259FD6A7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71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14BA3-B1E1-47A2-AB6A-D76024DCC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4BA7-9089-4061-BF20-1779C15C6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8CA34-1ACE-4493-8D14-FB2C8358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093E4-F8C0-4F0B-A98B-A6C4020FF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8F41F-D09C-483B-BFC9-899735D0D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9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FC517-09AC-4518-B742-F449546B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CD5D3-AA28-40CE-870C-CD144A28F8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FA2515-91CC-4615-8897-44567E1BE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9B600-D5AD-476A-A64D-2293D48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AA657-37CA-4E9B-99C4-A294819A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75C8C-78E0-4FFB-8D56-FA3DF7F3A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B33DA-31C4-4D05-9FDB-904EDBFC5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05272-78AD-4F66-862E-DC2B33860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9B03B9-6044-4398-A2AE-35DE29A1B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329790-7359-4032-B6CC-2FB439E3FC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E6A885-076F-48C9-B8CA-C019F42ECF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D64C83-D03D-4EDD-A6D5-7F5169540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BAB604-FF9D-48DC-A089-A46AA65CE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5289E4-E82C-4FAB-9CA3-6C6916988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2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8C6F8-3F6A-4F96-A68B-4C1038467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6D2511-F2AE-438F-A50A-DFB50982E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0B84D1-DC0A-4876-997E-9C802DB89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87879-27A5-494D-9E87-D3EB71BDC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9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FEC926-D374-41DD-A981-478073F54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53A963-DFF9-47D2-9BFA-36D60E551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76C9C-E8CE-493B-9160-7BBF33DDC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68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52D1C-802E-48C6-B583-C4D73C0CD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B1B97-DC0D-415C-BAE5-71D19FEE5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7F5D48-D0CD-4695-98E2-F2DE1C427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879FD-D4E5-4D3F-82C1-131A83D2A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49C72-457E-49ED-B928-A0FFE0A53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4F255-62FE-475E-B046-BDADC9F29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64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1FBBF-4A51-484F-9473-02EC37E7A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4C5C1B-FAB1-4A6F-81BB-0AA19AA71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48749F-DAE4-4348-99E4-3F02A3716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E0DC96-6D01-496E-8A2F-0D2CDF23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DAF492-E4E2-4E22-9CC3-BAED193BC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FFCF7-E37D-4FE1-9318-68683866A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2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F4A100-2E48-4588-95F4-A1BD39DF4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55368-410B-42AC-A4A8-5B35DE71D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48C07-AAF9-4054-826E-5F95B1B23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F26D1-5D5A-4551-B105-FCE7466F3D5A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EB369-52E7-421A-9E26-AAF1928CF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94DF7-47D9-4F5D-AFF7-EFA7A2BC9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2E0CB-EAB2-420A-A0AD-0A9CD2E66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5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4.jpeg" /><Relationship Id="rId4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4359393" y="1323781"/>
            <a:ext cx="2714625" cy="243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1500" y="415289"/>
            <a:ext cx="3663351" cy="57861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br>
              <a:rPr lang="en-US" dirty="0"/>
            </a:br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 Designing </a:t>
            </a:r>
            <a:r>
              <a:rPr lang="en-US" b="1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on Sketchup</a:t>
            </a:r>
            <a:endParaRPr lang="en-US" b="1" dirty="0">
              <a:solidFill>
                <a:schemeClr val="bg1"/>
              </a:solidFill>
              <a:highlight>
                <a:srgbClr val="000000"/>
              </a:highlight>
              <a:cs typeface="Calibri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de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monstrate understanding of the range of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architectural design across engineering</a:t>
            </a:r>
            <a:br>
              <a:rPr lang="en-US" dirty="0"/>
            </a:br>
            <a:endParaRPr lang="en-US" sz="1400" dirty="0">
              <a:highlight>
                <a:srgbClr val="FFFF00"/>
              </a:highlight>
              <a:cs typeface="Calibri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dirty="0"/>
              <a:t>To show understanding of the industry essential for </a:t>
            </a:r>
            <a:r>
              <a:rPr lang="en-US"/>
              <a:t>the Engineering</a:t>
            </a:r>
            <a:endParaRPr lang="en-US" dirty="0"/>
          </a:p>
          <a:p>
            <a:pPr algn="ctr"/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>
                <a:highlight>
                  <a:srgbClr val="00FF00"/>
                </a:highlight>
                <a:cs typeface="Calibri"/>
              </a:rPr>
              <a:t>What different drawing techniques have you used? What does your house look like from different angles? </a:t>
            </a:r>
            <a:endParaRPr lang="en-US" sz="1600" dirty="0">
              <a:highlight>
                <a:srgbClr val="00FF00"/>
              </a:highlight>
              <a:cs typeface="Calibri"/>
            </a:endParaRP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</a:t>
            </a:r>
            <a:r>
              <a:rPr lang="en-US" sz="1600" b="1">
                <a:highlight>
                  <a:srgbClr val="00FFFF"/>
                </a:highlight>
                <a:cs typeface="Calibri"/>
              </a:rPr>
              <a:t>– Viewpoints, computer aided design, 3-Dimensional</a:t>
            </a:r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</p:txBody>
      </p:sp>
      <p:pic>
        <p:nvPicPr>
          <p:cNvPr id="6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892" y="39149"/>
            <a:ext cx="2724150" cy="2438400"/>
          </a:xfrm>
          <a:prstGeom prst="rect">
            <a:avLst/>
          </a:prstGeom>
        </p:spPr>
      </p:pic>
      <p:pic>
        <p:nvPicPr>
          <p:cNvPr id="10" name="Picture 10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7B6E7491-9938-45E3-9110-1B54EA8CB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337" y="2154384"/>
            <a:ext cx="2714625" cy="2438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9B3F7-05EF-4091-8892-F4A3E4AF6369}"/>
              </a:ext>
            </a:extLst>
          </p:cNvPr>
          <p:cNvSpPr txBox="1"/>
          <p:nvPr/>
        </p:nvSpPr>
        <p:spPr>
          <a:xfrm>
            <a:off x="4189956" y="857457"/>
            <a:ext cx="53530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explain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house styles using CAD to represent the characteristics. </a:t>
            </a:r>
            <a:endParaRPr lang="en-US" sz="1600" dirty="0"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309645-F3FD-411E-A2FD-F4E3CEBC96A5}"/>
              </a:ext>
            </a:extLst>
          </p:cNvPr>
          <p:cNvSpPr txBox="1"/>
          <p:nvPr/>
        </p:nvSpPr>
        <p:spPr>
          <a:xfrm>
            <a:off x="7149403" y="2154384"/>
            <a:ext cx="42959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describe different </a:t>
            </a: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house styles using CAD to represent the characteristics. </a:t>
            </a:r>
            <a:endParaRPr lang="en-US" sz="1600" i="1" dirty="0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.</a:t>
            </a:r>
            <a:r>
              <a:rPr lang="en-US" sz="2000" b="1">
                <a:solidFill>
                  <a:srgbClr val="F2F2F2"/>
                </a:solidFill>
                <a:cs typeface="Calibri"/>
              </a:rPr>
              <a:t>The success criteria</a:t>
            </a:r>
            <a:r>
              <a:rPr lang="en-US" sz="2000" b="1">
                <a:cs typeface="Calibri"/>
              </a:rPr>
              <a:t>.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1965F6-0F76-467E-95DC-EBE7F448701B}"/>
              </a:ext>
            </a:extLst>
          </p:cNvPr>
          <p:cNvSpPr txBox="1"/>
          <p:nvPr/>
        </p:nvSpPr>
        <p:spPr>
          <a:xfrm>
            <a:off x="4295857" y="3483157"/>
            <a:ext cx="51412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identify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different </a:t>
            </a: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house styles using CAD to represent the characteristics. </a:t>
            </a:r>
            <a:endParaRPr lang="en-US" sz="1600" i="1" dirty="0">
              <a:cs typeface="Calibri"/>
            </a:endParaRPr>
          </a:p>
        </p:txBody>
      </p:sp>
      <p:pic>
        <p:nvPicPr>
          <p:cNvPr id="31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4052" y="6122958"/>
            <a:ext cx="628650" cy="628650"/>
          </a:xfrm>
          <a:prstGeom prst="rect">
            <a:avLst/>
          </a:prstGeom>
        </p:spPr>
      </p:pic>
      <p:pic>
        <p:nvPicPr>
          <p:cNvPr id="33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A9AC6468-DEF6-41DE-957B-DA82D2C3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2059" y="6093305"/>
            <a:ext cx="2209800" cy="666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033701-513C-4044-9889-E06E16B45ACA}"/>
              </a:ext>
            </a:extLst>
          </p:cNvPr>
          <p:cNvSpPr txBox="1"/>
          <p:nvPr/>
        </p:nvSpPr>
        <p:spPr>
          <a:xfrm>
            <a:off x="4543425" y="79228"/>
            <a:ext cx="3105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>
                <a:solidFill>
                  <a:srgbClr val="00B050"/>
                </a:solidFill>
                <a:latin typeface="Berlin Sans FB Demi" panose="020E0602020502020306" pitchFamily="34" charset="0"/>
                <a:ea typeface="Algerian" panose="02000000000000000000" pitchFamily="2" charset="0"/>
              </a:rPr>
              <a:t>Distinction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004803-FC50-AB47-B0D6-C83A00652E63}"/>
              </a:ext>
            </a:extLst>
          </p:cNvPr>
          <p:cNvSpPr txBox="1"/>
          <p:nvPr/>
        </p:nvSpPr>
        <p:spPr>
          <a:xfrm>
            <a:off x="6673006" y="1276446"/>
            <a:ext cx="3105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 Demi" panose="020E0602020502020306" pitchFamily="34" charset="0"/>
                <a:ea typeface="Algerian" panose="02000000000000000000" pitchFamily="2" charset="0"/>
              </a:rPr>
              <a:t>Merit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6CEC41-89ED-CB40-B0B1-0B8A9BE1DDD8}"/>
              </a:ext>
            </a:extLst>
          </p:cNvPr>
          <p:cNvSpPr txBox="1"/>
          <p:nvPr/>
        </p:nvSpPr>
        <p:spPr>
          <a:xfrm>
            <a:off x="6705365" y="2763246"/>
            <a:ext cx="3105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>
                <a:solidFill>
                  <a:srgbClr val="FF0000"/>
                </a:solidFill>
                <a:latin typeface="Berlin Sans FB Demi" panose="020E0602020502020306" pitchFamily="34" charset="0"/>
                <a:ea typeface="Algerian" panose="02000000000000000000" pitchFamily="2" charset="0"/>
              </a:rPr>
              <a:t>Pass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EF4A1-7BBB-2D47-8D7D-6F8CE91C9C37}"/>
              </a:ext>
            </a:extLst>
          </p:cNvPr>
          <p:cNvSpPr txBox="1"/>
          <p:nvPr/>
        </p:nvSpPr>
        <p:spPr>
          <a:xfrm>
            <a:off x="4274208" y="4219432"/>
            <a:ext cx="4655129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/>
              <a:t>WAGOLL:</a:t>
            </a:r>
            <a:r>
              <a:rPr lang="en-US" b="1" u="sng"/>
              <a:t> </a:t>
            </a:r>
            <a:r>
              <a:rPr lang="en-US"/>
              <a:t>This is only a basic pass – how could you add more detail? </a:t>
            </a:r>
          </a:p>
          <a:p>
            <a:r>
              <a:rPr lang="en-US" b="1" u="sng"/>
              <a:t> </a:t>
            </a:r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GB" b="1" u="sng" dirty="0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90E841D3-136B-B546-A1EF-2CB444979E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7" t="22790" r="26489" b="15445"/>
          <a:stretch/>
        </p:blipFill>
        <p:spPr>
          <a:xfrm>
            <a:off x="5645647" y="4807298"/>
            <a:ext cx="2546987" cy="188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4</cp:revision>
  <dcterms:created xsi:type="dcterms:W3CDTF">2020-05-03T15:52:16Z</dcterms:created>
  <dcterms:modified xsi:type="dcterms:W3CDTF">2020-05-17T14:36:18Z</dcterms:modified>
</cp:coreProperties>
</file>