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436" r:id="rId3"/>
    <p:sldId id="43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7" d="100"/>
          <a:sy n="57" d="100"/>
        </p:scale>
        <p:origin x="12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slide" Target="slides/slide3.xml" /><Relationship Id="rId9" Type="http://schemas.microsoft.com/office/2016/11/relationships/changesInfo" Target="changesInfos/changesInfo1.xml"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wcett, M (SHS Teacher)" userId="a9a7a05a-bf64-4f6c-b2e0-642b29d39c55" providerId="ADAL" clId="{F99A2E84-7938-454F-84AE-1D88BC7E92C9}"/>
    <pc:docChg chg="undo custSel addSld modSld">
      <pc:chgData name="Fawcett, M (SHS Teacher)" userId="a9a7a05a-bf64-4f6c-b2e0-642b29d39c55" providerId="ADAL" clId="{F99A2E84-7938-454F-84AE-1D88BC7E92C9}" dt="2020-05-05T08:52:00.110" v="1360" actId="14100"/>
      <pc:docMkLst>
        <pc:docMk/>
      </pc:docMkLst>
      <pc:sldChg chg="addSp delSp modSp">
        <pc:chgData name="Fawcett, M (SHS Teacher)" userId="a9a7a05a-bf64-4f6c-b2e0-642b29d39c55" providerId="ADAL" clId="{F99A2E84-7938-454F-84AE-1D88BC7E92C9}" dt="2020-05-05T08:41:25.248" v="1034" actId="207"/>
        <pc:sldMkLst>
          <pc:docMk/>
          <pc:sldMk cId="109857222" sldId="260"/>
        </pc:sldMkLst>
        <pc:spChg chg="add mod">
          <ac:chgData name="Fawcett, M (SHS Teacher)" userId="a9a7a05a-bf64-4f6c-b2e0-642b29d39c55" providerId="ADAL" clId="{F99A2E84-7938-454F-84AE-1D88BC7E92C9}" dt="2020-05-05T08:40:51.224" v="1024" actId="1076"/>
          <ac:spMkLst>
            <pc:docMk/>
            <pc:sldMk cId="109857222" sldId="260"/>
            <ac:spMk id="3" creationId="{3D05B0CE-1979-4A4D-8F08-73500F918D48}"/>
          </ac:spMkLst>
        </pc:spChg>
        <pc:spChg chg="mod">
          <ac:chgData name="Fawcett, M (SHS Teacher)" userId="a9a7a05a-bf64-4f6c-b2e0-642b29d39c55" providerId="ADAL" clId="{F99A2E84-7938-454F-84AE-1D88BC7E92C9}" dt="2020-05-05T08:36:07.976" v="589" actId="1036"/>
          <ac:spMkLst>
            <pc:docMk/>
            <pc:sldMk cId="109857222" sldId="260"/>
            <ac:spMk id="4" creationId="{631B6687-553E-4DB0-8496-172AD47A2194}"/>
          </ac:spMkLst>
        </pc:spChg>
        <pc:spChg chg="mod">
          <ac:chgData name="Fawcett, M (SHS Teacher)" userId="a9a7a05a-bf64-4f6c-b2e0-642b29d39c55" providerId="ADAL" clId="{F99A2E84-7938-454F-84AE-1D88BC7E92C9}" dt="2020-05-05T08:39:34.826" v="1005" actId="20577"/>
          <ac:spMkLst>
            <pc:docMk/>
            <pc:sldMk cId="109857222" sldId="260"/>
            <ac:spMk id="5" creationId="{DAFAF733-2E38-4CAA-9F42-DA7C06E48010}"/>
          </ac:spMkLst>
        </pc:spChg>
        <pc:spChg chg="add mod">
          <ac:chgData name="Fawcett, M (SHS Teacher)" userId="a9a7a05a-bf64-4f6c-b2e0-642b29d39c55" providerId="ADAL" clId="{F99A2E84-7938-454F-84AE-1D88BC7E92C9}" dt="2020-05-05T08:41:25.248" v="1034" actId="207"/>
          <ac:spMkLst>
            <pc:docMk/>
            <pc:sldMk cId="109857222" sldId="260"/>
            <ac:spMk id="7" creationId="{FAB52515-9162-1C4F-A9BC-D873BDB658F6}"/>
          </ac:spMkLst>
        </pc:spChg>
        <pc:spChg chg="add mod">
          <ac:chgData name="Fawcett, M (SHS Teacher)" userId="a9a7a05a-bf64-4f6c-b2e0-642b29d39c55" providerId="ADAL" clId="{F99A2E84-7938-454F-84AE-1D88BC7E92C9}" dt="2020-05-05T08:41:17.768" v="1033" actId="207"/>
          <ac:spMkLst>
            <pc:docMk/>
            <pc:sldMk cId="109857222" sldId="260"/>
            <ac:spMk id="9" creationId="{E2CA64DB-F760-B44E-BDA1-6E4C442F901E}"/>
          </ac:spMkLst>
        </pc:spChg>
        <pc:spChg chg="mod">
          <ac:chgData name="Fawcett, M (SHS Teacher)" userId="a9a7a05a-bf64-4f6c-b2e0-642b29d39c55" providerId="ADAL" clId="{F99A2E84-7938-454F-84AE-1D88BC7E92C9}" dt="2020-05-05T08:37:25.578" v="715" actId="1076"/>
          <ac:spMkLst>
            <pc:docMk/>
            <pc:sldMk cId="109857222" sldId="260"/>
            <ac:spMk id="14" creationId="{C989B3F7-05EF-4091-8892-F4A3E4AF6369}"/>
          </ac:spMkLst>
        </pc:spChg>
        <pc:spChg chg="mod">
          <ac:chgData name="Fawcett, M (SHS Teacher)" userId="a9a7a05a-bf64-4f6c-b2e0-642b29d39c55" providerId="ADAL" clId="{F99A2E84-7938-454F-84AE-1D88BC7E92C9}" dt="2020-05-05T08:37:00.962" v="710" actId="1037"/>
          <ac:spMkLst>
            <pc:docMk/>
            <pc:sldMk cId="109857222" sldId="260"/>
            <ac:spMk id="20" creationId="{CD309645-F3FD-411E-A2FD-F4E3CEBC96A5}"/>
          </ac:spMkLst>
        </pc:spChg>
        <pc:spChg chg="mod">
          <ac:chgData name="Fawcett, M (SHS Teacher)" userId="a9a7a05a-bf64-4f6c-b2e0-642b29d39c55" providerId="ADAL" clId="{F99A2E84-7938-454F-84AE-1D88BC7E92C9}" dt="2020-05-05T08:36:36.149" v="685" actId="20577"/>
          <ac:spMkLst>
            <pc:docMk/>
            <pc:sldMk cId="109857222" sldId="260"/>
            <ac:spMk id="23" creationId="{4B1965F6-0F76-467E-95DC-EBE7F448701B}"/>
          </ac:spMkLst>
        </pc:spChg>
        <pc:picChg chg="del">
          <ac:chgData name="Fawcett, M (SHS Teacher)" userId="a9a7a05a-bf64-4f6c-b2e0-642b29d39c55" providerId="ADAL" clId="{F99A2E84-7938-454F-84AE-1D88BC7E92C9}" dt="2020-05-05T08:37:14.981" v="712" actId="21"/>
          <ac:picMkLst>
            <pc:docMk/>
            <pc:sldMk cId="109857222" sldId="260"/>
            <ac:picMk id="8" creationId="{C62B8ADB-9CC2-4994-A040-5E74A0A055F8}"/>
          </ac:picMkLst>
        </pc:picChg>
        <pc:picChg chg="del">
          <ac:chgData name="Fawcett, M (SHS Teacher)" userId="a9a7a05a-bf64-4f6c-b2e0-642b29d39c55" providerId="ADAL" clId="{F99A2E84-7938-454F-84AE-1D88BC7E92C9}" dt="2020-05-05T08:37:21.925" v="714" actId="21"/>
          <ac:picMkLst>
            <pc:docMk/>
            <pc:sldMk cId="109857222" sldId="260"/>
            <ac:picMk id="12" creationId="{277DE14F-3163-4B38-BF21-22018CDDC545}"/>
          </ac:picMkLst>
        </pc:picChg>
        <pc:picChg chg="del">
          <ac:chgData name="Fawcett, M (SHS Teacher)" userId="a9a7a05a-bf64-4f6c-b2e0-642b29d39c55" providerId="ADAL" clId="{F99A2E84-7938-454F-84AE-1D88BC7E92C9}" dt="2020-05-05T08:37:06.986" v="711" actId="21"/>
          <ac:picMkLst>
            <pc:docMk/>
            <pc:sldMk cId="109857222" sldId="260"/>
            <ac:picMk id="24" creationId="{43B43393-EECB-494C-B4B9-17E6B67523B9}"/>
          </ac:picMkLst>
        </pc:picChg>
      </pc:sldChg>
      <pc:sldChg chg="addSp modSp">
        <pc:chgData name="Fawcett, M (SHS Teacher)" userId="a9a7a05a-bf64-4f6c-b2e0-642b29d39c55" providerId="ADAL" clId="{F99A2E84-7938-454F-84AE-1D88BC7E92C9}" dt="2020-05-05T08:52:00.110" v="1360" actId="14100"/>
        <pc:sldMkLst>
          <pc:docMk/>
          <pc:sldMk cId="0" sldId="436"/>
        </pc:sldMkLst>
        <pc:grpChg chg="mod">
          <ac:chgData name="Fawcett, M (SHS Teacher)" userId="a9a7a05a-bf64-4f6c-b2e0-642b29d39c55" providerId="ADAL" clId="{F99A2E84-7938-454F-84AE-1D88BC7E92C9}" dt="2020-05-05T08:52:00.110" v="1360" actId="14100"/>
          <ac:grpSpMkLst>
            <pc:docMk/>
            <pc:sldMk cId="0" sldId="436"/>
            <ac:grpSpMk id="26628" creationId="{FF9ED9EB-47E5-4950-BF27-74CA1AE0CEBE}"/>
          </ac:grpSpMkLst>
        </pc:grpChg>
        <pc:grpChg chg="mod">
          <ac:chgData name="Fawcett, M (SHS Teacher)" userId="a9a7a05a-bf64-4f6c-b2e0-642b29d39c55" providerId="ADAL" clId="{F99A2E84-7938-454F-84AE-1D88BC7E92C9}" dt="2020-05-05T08:51:55.939" v="1359" actId="14100"/>
          <ac:grpSpMkLst>
            <pc:docMk/>
            <pc:sldMk cId="0" sldId="436"/>
            <ac:grpSpMk id="26629" creationId="{E345AB27-65DC-4333-96C0-3DDE9B404F69}"/>
          </ac:grpSpMkLst>
        </pc:grpChg>
        <pc:picChg chg="add">
          <ac:chgData name="Fawcett, M (SHS Teacher)" userId="a9a7a05a-bf64-4f6c-b2e0-642b29d39c55" providerId="ADAL" clId="{F99A2E84-7938-454F-84AE-1D88BC7E92C9}" dt="2020-05-05T08:51:45.710" v="1357" actId="22"/>
          <ac:picMkLst>
            <pc:docMk/>
            <pc:sldMk cId="0" sldId="436"/>
            <ac:picMk id="2" creationId="{B429EBBE-A30C-AF42-A515-0742BD3DECBB}"/>
          </ac:picMkLst>
        </pc:picChg>
        <pc:picChg chg="add">
          <ac:chgData name="Fawcett, M (SHS Teacher)" userId="a9a7a05a-bf64-4f6c-b2e0-642b29d39c55" providerId="ADAL" clId="{F99A2E84-7938-454F-84AE-1D88BC7E92C9}" dt="2020-05-05T08:51:45.710" v="1357" actId="22"/>
          <ac:picMkLst>
            <pc:docMk/>
            <pc:sldMk cId="0" sldId="436"/>
            <ac:picMk id="3" creationId="{4FA22471-502D-3B47-819A-8D8EB2D75F7A}"/>
          </ac:picMkLst>
        </pc:picChg>
      </pc:sldChg>
      <pc:sldChg chg="addSp delSp modSp new">
        <pc:chgData name="Fawcett, M (SHS Teacher)" userId="a9a7a05a-bf64-4f6c-b2e0-642b29d39c55" providerId="ADAL" clId="{F99A2E84-7938-454F-84AE-1D88BC7E92C9}" dt="2020-05-05T08:51:39.492" v="1356" actId="1036"/>
        <pc:sldMkLst>
          <pc:docMk/>
          <pc:sldMk cId="706158814" sldId="437"/>
        </pc:sldMkLst>
        <pc:spChg chg="del mod">
          <ac:chgData name="Fawcett, M (SHS Teacher)" userId="a9a7a05a-bf64-4f6c-b2e0-642b29d39c55" providerId="ADAL" clId="{F99A2E84-7938-454F-84AE-1D88BC7E92C9}" dt="2020-05-05T08:42:15.710" v="1054" actId="21"/>
          <ac:spMkLst>
            <pc:docMk/>
            <pc:sldMk cId="706158814" sldId="437"/>
            <ac:spMk id="2" creationId="{318F7FB9-1035-A840-B184-5B78AB74A00D}"/>
          </ac:spMkLst>
        </pc:spChg>
        <pc:spChg chg="del mod">
          <ac:chgData name="Fawcett, M (SHS Teacher)" userId="a9a7a05a-bf64-4f6c-b2e0-642b29d39c55" providerId="ADAL" clId="{F99A2E84-7938-454F-84AE-1D88BC7E92C9}" dt="2020-05-05T08:42:53.897" v="1059" actId="21"/>
          <ac:spMkLst>
            <pc:docMk/>
            <pc:sldMk cId="706158814" sldId="437"/>
            <ac:spMk id="3" creationId="{0D008EC6-8452-784F-B300-375022D7EF2A}"/>
          </ac:spMkLst>
        </pc:spChg>
        <pc:spChg chg="add del">
          <ac:chgData name="Fawcett, M (SHS Teacher)" userId="a9a7a05a-bf64-4f6c-b2e0-642b29d39c55" providerId="ADAL" clId="{F99A2E84-7938-454F-84AE-1D88BC7E92C9}" dt="2020-05-05T08:42:49.013" v="1058" actId="21"/>
          <ac:spMkLst>
            <pc:docMk/>
            <pc:sldMk cId="706158814" sldId="437"/>
            <ac:spMk id="5" creationId="{E78D6C01-BC3C-7647-82DB-01A611C44132}"/>
          </ac:spMkLst>
        </pc:spChg>
        <pc:spChg chg="add mod">
          <ac:chgData name="Fawcett, M (SHS Teacher)" userId="a9a7a05a-bf64-4f6c-b2e0-642b29d39c55" providerId="ADAL" clId="{F99A2E84-7938-454F-84AE-1D88BC7E92C9}" dt="2020-05-05T08:51:39.492" v="1356" actId="1036"/>
          <ac:spMkLst>
            <pc:docMk/>
            <pc:sldMk cId="706158814" sldId="437"/>
            <ac:spMk id="7" creationId="{297E558B-CEFB-3A4C-B340-C249365C75A1}"/>
          </ac:spMkLst>
        </pc:spChg>
        <pc:spChg chg="add del mod">
          <ac:chgData name="Fawcett, M (SHS Teacher)" userId="a9a7a05a-bf64-4f6c-b2e0-642b29d39c55" providerId="ADAL" clId="{F99A2E84-7938-454F-84AE-1D88BC7E92C9}" dt="2020-05-05T08:42:56.948" v="1060" actId="21"/>
          <ac:spMkLst>
            <pc:docMk/>
            <pc:sldMk cId="706158814" sldId="437"/>
            <ac:spMk id="9" creationId="{967BBC0E-4483-3448-8ED1-829B3007D28B}"/>
          </ac:spMkLst>
        </pc:spChg>
        <pc:spChg chg="add mod">
          <ac:chgData name="Fawcett, M (SHS Teacher)" userId="a9a7a05a-bf64-4f6c-b2e0-642b29d39c55" providerId="ADAL" clId="{F99A2E84-7938-454F-84AE-1D88BC7E92C9}" dt="2020-05-05T08:50:51.899" v="1341" actId="208"/>
          <ac:spMkLst>
            <pc:docMk/>
            <pc:sldMk cId="706158814" sldId="437"/>
            <ac:spMk id="19" creationId="{862434D3-7F75-D541-822B-E826D191D7D4}"/>
          </ac:spMkLst>
        </pc:spChg>
        <pc:picChg chg="add mod">
          <ac:chgData name="Fawcett, M (SHS Teacher)" userId="a9a7a05a-bf64-4f6c-b2e0-642b29d39c55" providerId="ADAL" clId="{F99A2E84-7938-454F-84AE-1D88BC7E92C9}" dt="2020-05-05T08:51:12.848" v="1345" actId="1440"/>
          <ac:picMkLst>
            <pc:docMk/>
            <pc:sldMk cId="706158814" sldId="437"/>
            <ac:picMk id="10" creationId="{B8C4763A-3FC5-5942-A9E0-1E62977E38EB}"/>
          </ac:picMkLst>
        </pc:picChg>
        <pc:picChg chg="add mod">
          <ac:chgData name="Fawcett, M (SHS Teacher)" userId="a9a7a05a-bf64-4f6c-b2e0-642b29d39c55" providerId="ADAL" clId="{F99A2E84-7938-454F-84AE-1D88BC7E92C9}" dt="2020-05-05T08:51:22.370" v="1346" actId="1440"/>
          <ac:picMkLst>
            <pc:docMk/>
            <pc:sldMk cId="706158814" sldId="437"/>
            <ac:picMk id="11" creationId="{845B84C4-A569-114E-A1D4-ACCB6F675A55}"/>
          </ac:picMkLst>
        </pc:picChg>
        <pc:picChg chg="add mod">
          <ac:chgData name="Fawcett, M (SHS Teacher)" userId="a9a7a05a-bf64-4f6c-b2e0-642b29d39c55" providerId="ADAL" clId="{F99A2E84-7938-454F-84AE-1D88BC7E92C9}" dt="2020-05-05T08:50:59.638" v="1342" actId="1440"/>
          <ac:picMkLst>
            <pc:docMk/>
            <pc:sldMk cId="706158814" sldId="437"/>
            <ac:picMk id="12" creationId="{926B9EA9-ACFE-0441-8017-886A3DB90B0F}"/>
          </ac:picMkLst>
        </pc:picChg>
        <pc:picChg chg="add mod">
          <ac:chgData name="Fawcett, M (SHS Teacher)" userId="a9a7a05a-bf64-4f6c-b2e0-642b29d39c55" providerId="ADAL" clId="{F99A2E84-7938-454F-84AE-1D88BC7E92C9}" dt="2020-05-05T08:51:09.267" v="1344" actId="1440"/>
          <ac:picMkLst>
            <pc:docMk/>
            <pc:sldMk cId="706158814" sldId="437"/>
            <ac:picMk id="13" creationId="{21C3A3ED-EE84-3E42-BC50-0F2DCAFAAA0B}"/>
          </ac:picMkLst>
        </pc:picChg>
        <pc:picChg chg="add mod ord">
          <ac:chgData name="Fawcett, M (SHS Teacher)" userId="a9a7a05a-bf64-4f6c-b2e0-642b29d39c55" providerId="ADAL" clId="{F99A2E84-7938-454F-84AE-1D88BC7E92C9}" dt="2020-05-05T08:51:04.562" v="1343" actId="1440"/>
          <ac:picMkLst>
            <pc:docMk/>
            <pc:sldMk cId="706158814" sldId="437"/>
            <ac:picMk id="14" creationId="{CB6592F2-9EB6-0E4F-A6E1-D570E04D0C4F}"/>
          </ac:picMkLst>
        </pc:picChg>
        <pc:picChg chg="add mod">
          <ac:chgData name="Fawcett, M (SHS Teacher)" userId="a9a7a05a-bf64-4f6c-b2e0-642b29d39c55" providerId="ADAL" clId="{F99A2E84-7938-454F-84AE-1D88BC7E92C9}" dt="2020-05-05T08:49:27.345" v="1249" actId="1037"/>
          <ac:picMkLst>
            <pc:docMk/>
            <pc:sldMk cId="706158814" sldId="437"/>
            <ac:picMk id="16" creationId="{56717790-B165-0240-81E3-B2D2DDD5637D}"/>
          </ac:picMkLst>
        </pc:picChg>
        <pc:picChg chg="add mod">
          <ac:chgData name="Fawcett, M (SHS Teacher)" userId="a9a7a05a-bf64-4f6c-b2e0-642b29d39c55" providerId="ADAL" clId="{F99A2E84-7938-454F-84AE-1D88BC7E92C9}" dt="2020-05-05T08:49:27.345" v="1249" actId="1037"/>
          <ac:picMkLst>
            <pc:docMk/>
            <pc:sldMk cId="706158814" sldId="437"/>
            <ac:picMk id="18" creationId="{F4641CA5-A944-4B49-ABCB-5DEAFA8B906F}"/>
          </ac:picMkLst>
        </pc:picChg>
      </pc:sldChg>
    </pc:docChg>
  </pc:docChgLst>
  <pc:docChgLst>
    <pc:chgData name="Fawcett, M (SHS Teacher)" userId="a9a7a05a-bf64-4f6c-b2e0-642b29d39c55" providerId="ADAL" clId="{D79D5A9C-7B40-6844-90EF-6A90F7FEA6D7}"/>
    <pc:docChg chg="modSld">
      <pc:chgData name="Fawcett, M (SHS Teacher)" userId="a9a7a05a-bf64-4f6c-b2e0-642b29d39c55" providerId="ADAL" clId="{D79D5A9C-7B40-6844-90EF-6A90F7FEA6D7}" dt="2020-05-09T20:45:12.090" v="20" actId="20577"/>
      <pc:docMkLst>
        <pc:docMk/>
      </pc:docMkLst>
      <pc:sldChg chg="modSp">
        <pc:chgData name="Fawcett, M (SHS Teacher)" userId="a9a7a05a-bf64-4f6c-b2e0-642b29d39c55" providerId="ADAL" clId="{D79D5A9C-7B40-6844-90EF-6A90F7FEA6D7}" dt="2020-05-09T20:45:12.090" v="20" actId="20577"/>
        <pc:sldMkLst>
          <pc:docMk/>
          <pc:sldMk cId="109857222" sldId="260"/>
        </pc:sldMkLst>
        <pc:spChg chg="mod">
          <ac:chgData name="Fawcett, M (SHS Teacher)" userId="a9a7a05a-bf64-4f6c-b2e0-642b29d39c55" providerId="ADAL" clId="{D79D5A9C-7B40-6844-90EF-6A90F7FEA6D7}" dt="2020-05-09T20:45:12.090" v="20" actId="20577"/>
          <ac:spMkLst>
            <pc:docMk/>
            <pc:sldMk cId="109857222" sldId="260"/>
            <ac:spMk id="3" creationId="{3D05B0CE-1979-4A4D-8F08-73500F918D48}"/>
          </ac:spMkLst>
        </pc:spChg>
        <pc:spChg chg="mod">
          <ac:chgData name="Fawcett, M (SHS Teacher)" userId="a9a7a05a-bf64-4f6c-b2e0-642b29d39c55" providerId="ADAL" clId="{D79D5A9C-7B40-6844-90EF-6A90F7FEA6D7}" dt="2020-05-09T20:45:08.171" v="16" actId="20577"/>
          <ac:spMkLst>
            <pc:docMk/>
            <pc:sldMk cId="109857222" sldId="260"/>
            <ac:spMk id="7" creationId="{FAB52515-9162-1C4F-A9BC-D873BDB658F6}"/>
          </ac:spMkLst>
        </pc:spChg>
        <pc:spChg chg="mod">
          <ac:chgData name="Fawcett, M (SHS Teacher)" userId="a9a7a05a-bf64-4f6c-b2e0-642b29d39c55" providerId="ADAL" clId="{D79D5A9C-7B40-6844-90EF-6A90F7FEA6D7}" dt="2020-05-09T20:45:04.031" v="11" actId="14100"/>
          <ac:spMkLst>
            <pc:docMk/>
            <pc:sldMk cId="109857222" sldId="260"/>
            <ac:spMk id="9" creationId="{E2CA64DB-F760-B44E-BDA1-6E4C442F901E}"/>
          </ac:spMkLst>
        </pc:spChg>
      </pc:sldChg>
    </pc:docChg>
  </pc:docChgLst>
  <pc:docChgLst>
    <pc:chgData name="Fawcett, M (SHS Teacher)" userId="a9a7a05a-bf64-4f6c-b2e0-642b29d39c55" providerId="ADAL" clId="{B70BD19B-90FE-CA43-8FA3-3602B34B81EB}"/>
    <pc:docChg chg="modSld">
      <pc:chgData name="Fawcett, M (SHS Teacher)" userId="a9a7a05a-bf64-4f6c-b2e0-642b29d39c55" providerId="ADAL" clId="{B70BD19B-90FE-CA43-8FA3-3602B34B81EB}" dt="2020-05-05T09:22:54.245" v="150" actId="14100"/>
      <pc:docMkLst>
        <pc:docMk/>
      </pc:docMkLst>
      <pc:sldChg chg="addSp modSp">
        <pc:chgData name="Fawcett, M (SHS Teacher)" userId="a9a7a05a-bf64-4f6c-b2e0-642b29d39c55" providerId="ADAL" clId="{B70BD19B-90FE-CA43-8FA3-3602B34B81EB}" dt="2020-05-05T09:22:54.245" v="150" actId="14100"/>
        <pc:sldMkLst>
          <pc:docMk/>
          <pc:sldMk cId="706158814" sldId="437"/>
        </pc:sldMkLst>
        <pc:spChg chg="mod">
          <ac:chgData name="Fawcett, M (SHS Teacher)" userId="a9a7a05a-bf64-4f6c-b2e0-642b29d39c55" providerId="ADAL" clId="{B70BD19B-90FE-CA43-8FA3-3602B34B81EB}" dt="2020-05-05T09:21:06.808" v="111" actId="1037"/>
          <ac:spMkLst>
            <pc:docMk/>
            <pc:sldMk cId="706158814" sldId="437"/>
            <ac:spMk id="19" creationId="{862434D3-7F75-D541-822B-E826D191D7D4}"/>
          </ac:spMkLst>
        </pc:spChg>
        <pc:picChg chg="add mod ord">
          <ac:chgData name="Fawcett, M (SHS Teacher)" userId="a9a7a05a-bf64-4f6c-b2e0-642b29d39c55" providerId="ADAL" clId="{B70BD19B-90FE-CA43-8FA3-3602B34B81EB}" dt="2020-05-05T09:22:54.245" v="150" actId="14100"/>
          <ac:picMkLst>
            <pc:docMk/>
            <pc:sldMk cId="706158814" sldId="437"/>
            <ac:picMk id="2" creationId="{D275D334-2441-BE47-8D8B-C625A247475A}"/>
          </ac:picMkLst>
        </pc:picChg>
        <pc:picChg chg="mod">
          <ac:chgData name="Fawcett, M (SHS Teacher)" userId="a9a7a05a-bf64-4f6c-b2e0-642b29d39c55" providerId="ADAL" clId="{B70BD19B-90FE-CA43-8FA3-3602B34B81EB}" dt="2020-05-05T09:22:02.306" v="145" actId="14100"/>
          <ac:picMkLst>
            <pc:docMk/>
            <pc:sldMk cId="706158814" sldId="437"/>
            <ac:picMk id="10" creationId="{B8C4763A-3FC5-5942-A9E0-1E62977E38EB}"/>
          </ac:picMkLst>
        </pc:picChg>
        <pc:picChg chg="mod">
          <ac:chgData name="Fawcett, M (SHS Teacher)" userId="a9a7a05a-bf64-4f6c-b2e0-642b29d39c55" providerId="ADAL" clId="{B70BD19B-90FE-CA43-8FA3-3602B34B81EB}" dt="2020-05-05T09:21:59.128" v="144" actId="14100"/>
          <ac:picMkLst>
            <pc:docMk/>
            <pc:sldMk cId="706158814" sldId="437"/>
            <ac:picMk id="11" creationId="{845B84C4-A569-114E-A1D4-ACCB6F675A55}"/>
          </ac:picMkLst>
        </pc:picChg>
        <pc:picChg chg="mod">
          <ac:chgData name="Fawcett, M (SHS Teacher)" userId="a9a7a05a-bf64-4f6c-b2e0-642b29d39c55" providerId="ADAL" clId="{B70BD19B-90FE-CA43-8FA3-3602B34B81EB}" dt="2020-05-05T09:22:30.589" v="149" actId="14100"/>
          <ac:picMkLst>
            <pc:docMk/>
            <pc:sldMk cId="706158814" sldId="437"/>
            <ac:picMk id="12" creationId="{926B9EA9-ACFE-0441-8017-886A3DB90B0F}"/>
          </ac:picMkLst>
        </pc:picChg>
        <pc:picChg chg="mod">
          <ac:chgData name="Fawcett, M (SHS Teacher)" userId="a9a7a05a-bf64-4f6c-b2e0-642b29d39c55" providerId="ADAL" clId="{B70BD19B-90FE-CA43-8FA3-3602B34B81EB}" dt="2020-05-05T09:21:49.650" v="142" actId="14100"/>
          <ac:picMkLst>
            <pc:docMk/>
            <pc:sldMk cId="706158814" sldId="437"/>
            <ac:picMk id="13" creationId="{21C3A3ED-EE84-3E42-BC50-0F2DCAFAAA0B}"/>
          </ac:picMkLst>
        </pc:picChg>
        <pc:picChg chg="mod">
          <ac:chgData name="Fawcett, M (SHS Teacher)" userId="a9a7a05a-bf64-4f6c-b2e0-642b29d39c55" providerId="ADAL" clId="{B70BD19B-90FE-CA43-8FA3-3602B34B81EB}" dt="2020-05-05T09:22:08.300" v="146" actId="1076"/>
          <ac:picMkLst>
            <pc:docMk/>
            <pc:sldMk cId="706158814" sldId="437"/>
            <ac:picMk id="14" creationId="{CB6592F2-9EB6-0E4F-A6E1-D570E04D0C4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90289-1481-4B07-8F3D-C2F83D83C1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86DF4FC-C1C4-40E1-9AB5-DB0E1A0948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029E6C-95F2-4F5A-9B24-2DBE44467D13}"/>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5" name="Footer Placeholder 4">
            <a:extLst>
              <a:ext uri="{FF2B5EF4-FFF2-40B4-BE49-F238E27FC236}">
                <a16:creationId xmlns:a16="http://schemas.microsoft.com/office/drawing/2014/main" id="{4CEA48DB-A1BB-43DE-8654-43ED535B9B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41E9E2-3980-430E-B100-AF8D31978AE5}"/>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3358853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DD139-5939-42DE-B3BE-063002A3A97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496D75C-817D-4520-8E55-B1D33A975DB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64A9DC-28D0-4A8E-A1D8-59D2309DA7D7}"/>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5" name="Footer Placeholder 4">
            <a:extLst>
              <a:ext uri="{FF2B5EF4-FFF2-40B4-BE49-F238E27FC236}">
                <a16:creationId xmlns:a16="http://schemas.microsoft.com/office/drawing/2014/main" id="{BCD6CB05-77B1-413E-88F8-9FF7717F0A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8E0EE4-0B5A-470A-812D-ED3DD653CE71}"/>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1449849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BCC721-9D91-41BA-BF96-00CFD7AEEB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180ED85-F249-4285-ADF0-EB91B7936AA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66ED76-530A-406D-803A-93738D11FBED}"/>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5" name="Footer Placeholder 4">
            <a:extLst>
              <a:ext uri="{FF2B5EF4-FFF2-40B4-BE49-F238E27FC236}">
                <a16:creationId xmlns:a16="http://schemas.microsoft.com/office/drawing/2014/main" id="{9DA6D16C-8269-4155-A501-E22AB7718E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3ED57A-04F6-49D0-BA82-EA77D188090B}"/>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1089221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423986" y="980729"/>
            <a:ext cx="11344031" cy="5543897"/>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
          <p:cNvSpPr>
            <a:spLocks noGrp="1"/>
          </p:cNvSpPr>
          <p:nvPr>
            <p:ph type="title"/>
          </p:nvPr>
        </p:nvSpPr>
        <p:spPr>
          <a:xfrm>
            <a:off x="423985" y="260648"/>
            <a:ext cx="4076761" cy="648072"/>
          </a:xfrm>
          <a:ln>
            <a:solidFill>
              <a:srgbClr val="000000"/>
            </a:solidFill>
            <a:prstDash val="dash"/>
          </a:ln>
        </p:spPr>
        <p:txBody>
          <a:bodyPr/>
          <a:lstStyle>
            <a:lvl1pPr>
              <a:defRPr sz="1800" b="1" u="sng">
                <a:latin typeface="Century Gothic" panose="020B0502020202020204" pitchFamily="34" charset="0"/>
                <a:ea typeface="Tahoma" pitchFamily="34" charset="0"/>
                <a:cs typeface="Tahoma" pitchFamily="34" charset="0"/>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70A411A5-A710-4600-A293-981070B777E3}"/>
              </a:ext>
            </a:extLst>
          </p:cNvPr>
          <p:cNvSpPr>
            <a:spLocks noGrp="1"/>
          </p:cNvSpPr>
          <p:nvPr>
            <p:ph type="dt" sz="half" idx="14"/>
          </p:nvPr>
        </p:nvSpPr>
        <p:spPr/>
        <p:txBody>
          <a:bodyPr/>
          <a:lstStyle>
            <a:lvl1pPr>
              <a:defRPr/>
            </a:lvl1pPr>
          </a:lstStyle>
          <a:p>
            <a:pPr>
              <a:defRPr/>
            </a:pPr>
            <a:fld id="{45A8DD18-C01C-4DB6-8767-809031200921}" type="datetime1">
              <a:rPr lang="en-GB"/>
              <a:pPr>
                <a:defRPr/>
              </a:pPr>
              <a:t>09/05/2020</a:t>
            </a:fld>
            <a:endParaRPr lang="en-GB"/>
          </a:p>
        </p:txBody>
      </p:sp>
      <p:sp>
        <p:nvSpPr>
          <p:cNvPr id="5" name="Footer Placeholder 4">
            <a:extLst>
              <a:ext uri="{FF2B5EF4-FFF2-40B4-BE49-F238E27FC236}">
                <a16:creationId xmlns:a16="http://schemas.microsoft.com/office/drawing/2014/main" id="{BF7575C1-AE98-460D-8B19-B53F955C2F3A}"/>
              </a:ext>
            </a:extLst>
          </p:cNvPr>
          <p:cNvSpPr>
            <a:spLocks noGrp="1"/>
          </p:cNvSpPr>
          <p:nvPr>
            <p:ph type="ftr" sz="quarter" idx="15"/>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221C53D-AD17-4D43-9B83-3076BDA3CD97}"/>
              </a:ext>
            </a:extLst>
          </p:cNvPr>
          <p:cNvSpPr>
            <a:spLocks noGrp="1"/>
          </p:cNvSpPr>
          <p:nvPr>
            <p:ph type="sldNum" sz="quarter" idx="16"/>
          </p:nvPr>
        </p:nvSpPr>
        <p:spPr/>
        <p:txBody>
          <a:bodyPr/>
          <a:lstStyle>
            <a:lvl1pPr>
              <a:defRPr/>
            </a:lvl1pPr>
          </a:lstStyle>
          <a:p>
            <a:pPr>
              <a:defRPr/>
            </a:pPr>
            <a:fld id="{FEA20424-EA1B-42CE-B0F8-22C429D0EB37}" type="slidenum">
              <a:rPr lang="en-GB" altLang="en-US"/>
              <a:pPr>
                <a:defRPr/>
              </a:pPr>
              <a:t>‹#›</a:t>
            </a:fld>
            <a:endParaRPr lang="en-GB" altLang="en-US" dirty="0"/>
          </a:p>
        </p:txBody>
      </p:sp>
    </p:spTree>
    <p:extLst>
      <p:ext uri="{BB962C8B-B14F-4D97-AF65-F5344CB8AC3E}">
        <p14:creationId xmlns:p14="http://schemas.microsoft.com/office/powerpoint/2010/main" val="995691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5CB51-7833-4B2B-9B03-DEB9972303F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8A68C1-DC4A-471A-8B42-252E542F8E9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5DF21A-C4E3-43D7-80B9-655CEC0044BF}"/>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5" name="Footer Placeholder 4">
            <a:extLst>
              <a:ext uri="{FF2B5EF4-FFF2-40B4-BE49-F238E27FC236}">
                <a16:creationId xmlns:a16="http://schemas.microsoft.com/office/drawing/2014/main" id="{ECA6E2DA-E405-47E5-A784-8EA0BD8E66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C15FDC-B27E-432F-BB94-53FF7322B88C}"/>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4188407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02EFD-3449-49D5-8A56-46164A2D22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BCAE3F4-A11E-4E51-9C65-D8E184AA5C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67FDDC-3E7C-4523-9537-FFA231DBA8DD}"/>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5" name="Footer Placeholder 4">
            <a:extLst>
              <a:ext uri="{FF2B5EF4-FFF2-40B4-BE49-F238E27FC236}">
                <a16:creationId xmlns:a16="http://schemas.microsoft.com/office/drawing/2014/main" id="{3A8191FA-5D38-4BD2-B788-3FCA9C8693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2760CDE-DB70-496F-931A-41AB86691560}"/>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2006703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0262E-A4CC-4478-A992-3A10C50573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380F75E-0E0B-4E22-B606-F7E933C516D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C0464A-F91A-4621-9D72-BA32CB2D530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AFA9A98-F48D-4109-B0DF-E87559BCC272}"/>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6" name="Footer Placeholder 5">
            <a:extLst>
              <a:ext uri="{FF2B5EF4-FFF2-40B4-BE49-F238E27FC236}">
                <a16:creationId xmlns:a16="http://schemas.microsoft.com/office/drawing/2014/main" id="{621DB74C-C70B-4098-9883-383A0521509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60E471-5012-4CC8-B1FB-73EC6BAD67DD}"/>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2771914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7CAF2-F9E6-4ADB-ACC0-4BA1E9C8FC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E4A4FEF-BF2A-438C-97A6-B3FE0BD6BD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C37A28B-E7D7-4A0C-A69E-59358904F54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A5FFA5B-7D0A-4F51-BB57-33F6A55497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D812370-5053-45CE-82C0-BC60F10A3FE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1C0E614-7F45-4995-8F26-C5F7206E265D}"/>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8" name="Footer Placeholder 7">
            <a:extLst>
              <a:ext uri="{FF2B5EF4-FFF2-40B4-BE49-F238E27FC236}">
                <a16:creationId xmlns:a16="http://schemas.microsoft.com/office/drawing/2014/main" id="{83CF7828-3BA2-4F42-895A-ED2CCA0BDEC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8114223-B2FC-4F22-9A9F-E545ECFF0F5C}"/>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1149125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11F04-5013-4A06-AF45-66E1125A4E2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B058A2C-191E-4F0D-AAF1-69DA9BD1F66D}"/>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4" name="Footer Placeholder 3">
            <a:extLst>
              <a:ext uri="{FF2B5EF4-FFF2-40B4-BE49-F238E27FC236}">
                <a16:creationId xmlns:a16="http://schemas.microsoft.com/office/drawing/2014/main" id="{CBB99856-3EA3-4637-82CB-E30D735A792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745FEBC-55FC-4337-960C-D8843EE2084E}"/>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4150639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6E95D0-A9F2-4336-A8FC-A6AC08203B04}"/>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3" name="Footer Placeholder 2">
            <a:extLst>
              <a:ext uri="{FF2B5EF4-FFF2-40B4-BE49-F238E27FC236}">
                <a16:creationId xmlns:a16="http://schemas.microsoft.com/office/drawing/2014/main" id="{E63651F4-F9C8-43A8-8E3B-CF49DC3F994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92814CF-9771-4548-8468-C980D20E6F1F}"/>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86065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5927E-840D-40CE-B16A-7F90A223A9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21C3280-0762-4916-8AC1-8E886C639B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0FCE784-BE3F-49FA-8C1F-4B31BDCD0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EE8111C-B206-4A93-94C8-33B1E6A67381}"/>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6" name="Footer Placeholder 5">
            <a:extLst>
              <a:ext uri="{FF2B5EF4-FFF2-40B4-BE49-F238E27FC236}">
                <a16:creationId xmlns:a16="http://schemas.microsoft.com/office/drawing/2014/main" id="{E31358F1-1051-4268-A66D-21EC16B1ED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96AC0C-7A05-43F1-83E4-84D99E71E13A}"/>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2056343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7B343-41B1-40C4-948F-2034634235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2C692E8-CBB9-4C84-A4C8-9C54E84DE9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212DE7F-C1D3-4388-9D43-8CF2DD50B5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E77CD7A-E09B-41BF-BDEA-5D92848F7330}"/>
              </a:ext>
            </a:extLst>
          </p:cNvPr>
          <p:cNvSpPr>
            <a:spLocks noGrp="1"/>
          </p:cNvSpPr>
          <p:nvPr>
            <p:ph type="dt" sz="half" idx="10"/>
          </p:nvPr>
        </p:nvSpPr>
        <p:spPr/>
        <p:txBody>
          <a:bodyPr/>
          <a:lstStyle/>
          <a:p>
            <a:fld id="{961A8701-8114-4248-BA16-FCC5008E0326}" type="datetimeFigureOut">
              <a:rPr lang="en-GB" smtClean="0"/>
              <a:t>09/05/2020</a:t>
            </a:fld>
            <a:endParaRPr lang="en-GB"/>
          </a:p>
        </p:txBody>
      </p:sp>
      <p:sp>
        <p:nvSpPr>
          <p:cNvPr id="6" name="Footer Placeholder 5">
            <a:extLst>
              <a:ext uri="{FF2B5EF4-FFF2-40B4-BE49-F238E27FC236}">
                <a16:creationId xmlns:a16="http://schemas.microsoft.com/office/drawing/2014/main" id="{478EBA6A-5D04-4A14-887D-458ADC4947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9548CD-8757-4390-B5C3-91106FA3AA1D}"/>
              </a:ext>
            </a:extLst>
          </p:cNvPr>
          <p:cNvSpPr>
            <a:spLocks noGrp="1"/>
          </p:cNvSpPr>
          <p:nvPr>
            <p:ph type="sldNum" sz="quarter" idx="12"/>
          </p:nvPr>
        </p:nvSpPr>
        <p:spPr/>
        <p:txBody>
          <a:bodyPr/>
          <a:lstStyle/>
          <a:p>
            <a:fld id="{FBACBBA7-F7A1-452B-A61D-7433D87B0B9C}" type="slidenum">
              <a:rPr lang="en-GB" smtClean="0"/>
              <a:t>‹#›</a:t>
            </a:fld>
            <a:endParaRPr lang="en-GB"/>
          </a:p>
        </p:txBody>
      </p:sp>
    </p:spTree>
    <p:extLst>
      <p:ext uri="{BB962C8B-B14F-4D97-AF65-F5344CB8AC3E}">
        <p14:creationId xmlns:p14="http://schemas.microsoft.com/office/powerpoint/2010/main" val="4010050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0ACA6A-5785-4872-AAA5-FD94EF93C8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960C03-0534-4000-B462-5E12ABDE30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E006B0-3345-42CF-946F-4FBA4B63C1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1A8701-8114-4248-BA16-FCC5008E0326}" type="datetimeFigureOut">
              <a:rPr lang="en-GB" smtClean="0"/>
              <a:t>09/05/2020</a:t>
            </a:fld>
            <a:endParaRPr lang="en-GB"/>
          </a:p>
        </p:txBody>
      </p:sp>
      <p:sp>
        <p:nvSpPr>
          <p:cNvPr id="5" name="Footer Placeholder 4">
            <a:extLst>
              <a:ext uri="{FF2B5EF4-FFF2-40B4-BE49-F238E27FC236}">
                <a16:creationId xmlns:a16="http://schemas.microsoft.com/office/drawing/2014/main" id="{69DE16E8-0E4B-44A6-9854-7871F19407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1947F47-DF8F-4EEF-B732-3812A5A876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ACBBA7-F7A1-452B-A61D-7433D87B0B9C}" type="slidenum">
              <a:rPr lang="en-GB" smtClean="0"/>
              <a:t>‹#›</a:t>
            </a:fld>
            <a:endParaRPr lang="en-GB"/>
          </a:p>
        </p:txBody>
      </p:sp>
    </p:spTree>
    <p:extLst>
      <p:ext uri="{BB962C8B-B14F-4D97-AF65-F5344CB8AC3E}">
        <p14:creationId xmlns:p14="http://schemas.microsoft.com/office/powerpoint/2010/main" val="24923291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png" /><Relationship Id="rId1" Type="http://schemas.openxmlformats.org/officeDocument/2006/relationships/slideLayout" Target="../slideLayouts/slideLayout1.xml" /><Relationship Id="rId4" Type="http://schemas.openxmlformats.org/officeDocument/2006/relationships/image" Target="../media/image3.png" /></Relationships>
</file>

<file path=ppt/slides/_rels/slide2.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2.jpeg" /><Relationship Id="rId1" Type="http://schemas.openxmlformats.org/officeDocument/2006/relationships/slideLayout" Target="../slideLayouts/slideLayout12.xml" /></Relationships>
</file>

<file path=ppt/slides/_rels/slide3.xml.rels><?xml version="1.0" encoding="UTF-8" standalone="yes"?>
<Relationships xmlns="http://schemas.openxmlformats.org/package/2006/relationships"><Relationship Id="rId8" Type="http://schemas.openxmlformats.org/officeDocument/2006/relationships/image" Target="../media/image3.png" /><Relationship Id="rId3" Type="http://schemas.openxmlformats.org/officeDocument/2006/relationships/image" Target="../media/image5.jpeg" /><Relationship Id="rId7" Type="http://schemas.openxmlformats.org/officeDocument/2006/relationships/image" Target="../media/image2.jpeg" /><Relationship Id="rId2" Type="http://schemas.openxmlformats.org/officeDocument/2006/relationships/image" Target="../media/image4.jpeg" /><Relationship Id="rId1" Type="http://schemas.openxmlformats.org/officeDocument/2006/relationships/slideLayout" Target="../slideLayouts/slideLayout12.xml" /><Relationship Id="rId6" Type="http://schemas.openxmlformats.org/officeDocument/2006/relationships/image" Target="../media/image8.jpeg" /><Relationship Id="rId5" Type="http://schemas.openxmlformats.org/officeDocument/2006/relationships/image" Target="../media/image7.jpeg" /><Relationship Id="rId4" Type="http://schemas.openxmlformats.org/officeDocument/2006/relationships/image" Target="../media/image6.jpeg" /><Relationship Id="rId9" Type="http://schemas.openxmlformats.org/officeDocument/2006/relationships/image" Target="../media/image9.jpe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 close up of a persons hand&#10;&#10;Description generated with very high confidence">
            <a:extLst>
              <a:ext uri="{FF2B5EF4-FFF2-40B4-BE49-F238E27FC236}">
                <a16:creationId xmlns:a16="http://schemas.microsoft.com/office/drawing/2014/main" id="{F09A78F1-C25A-4091-9523-C4EB2CA40DA5}"/>
              </a:ext>
            </a:extLst>
          </p:cNvPr>
          <p:cNvPicPr>
            <a:picLocks noChangeAspect="1"/>
          </p:cNvPicPr>
          <p:nvPr/>
        </p:nvPicPr>
        <p:blipFill>
          <a:blip r:embed="rId2"/>
          <a:stretch>
            <a:fillRect/>
          </a:stretch>
        </p:blipFill>
        <p:spPr>
          <a:xfrm rot="11160000">
            <a:off x="4359393" y="1323781"/>
            <a:ext cx="2714625" cy="2438400"/>
          </a:xfrm>
          <a:prstGeom prst="rect">
            <a:avLst/>
          </a:prstGeom>
        </p:spPr>
      </p:pic>
      <p:sp>
        <p:nvSpPr>
          <p:cNvPr id="5" name="TextBox 4">
            <a:extLst>
              <a:ext uri="{FF2B5EF4-FFF2-40B4-BE49-F238E27FC236}">
                <a16:creationId xmlns:a16="http://schemas.microsoft.com/office/drawing/2014/main" id="{DAFAF733-2E38-4CAA-9F42-DA7C06E48010}"/>
              </a:ext>
            </a:extLst>
          </p:cNvPr>
          <p:cNvSpPr txBox="1"/>
          <p:nvPr/>
        </p:nvSpPr>
        <p:spPr>
          <a:xfrm>
            <a:off x="291500" y="415289"/>
            <a:ext cx="3663351" cy="5786199"/>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br>
              <a:rPr lang="en-US" dirty="0"/>
            </a:br>
            <a:r>
              <a:rPr lang="en-US" b="1" dirty="0">
                <a:solidFill>
                  <a:schemeClr val="bg1"/>
                </a:solidFill>
                <a:highlight>
                  <a:srgbClr val="000000"/>
                </a:highlight>
                <a:cs typeface="Calibri"/>
              </a:rPr>
              <a:t>TITLE: Materials research</a:t>
            </a:r>
          </a:p>
          <a:p>
            <a:pPr algn="ctr"/>
            <a:br>
              <a:rPr lang="en-US" dirty="0"/>
            </a:br>
            <a:r>
              <a:rPr lang="en-US" sz="1600" b="1" i="1" dirty="0">
                <a:solidFill>
                  <a:schemeClr val="bg1"/>
                </a:solidFill>
                <a:highlight>
                  <a:srgbClr val="000000"/>
                </a:highlight>
                <a:cs typeface="Calibri"/>
              </a:rPr>
              <a:t>The learning intent.</a:t>
            </a:r>
            <a:endParaRPr lang="en-US" dirty="0"/>
          </a:p>
          <a:p>
            <a:pPr algn="ctr"/>
            <a:r>
              <a:rPr lang="en-GB" sz="1800" dirty="0">
                <a:effectLst/>
                <a:latin typeface="Calibri" panose="020F0502020204030204" pitchFamily="34" charset="0"/>
                <a:ea typeface="Times New Roman" panose="02020603050405020304" pitchFamily="18" charset="0"/>
                <a:cs typeface="Calibri" panose="020F0502020204030204" pitchFamily="34" charset="0"/>
              </a:rPr>
              <a:t>To de</a:t>
            </a:r>
            <a:r>
              <a:rPr lang="en-US" sz="1800" dirty="0">
                <a:effectLst/>
                <a:latin typeface="Calibri" panose="020F0502020204030204" pitchFamily="34" charset="0"/>
                <a:ea typeface="Times New Roman" panose="02020603050405020304" pitchFamily="18" charset="0"/>
                <a:cs typeface="Calibri" panose="020F0502020204030204" pitchFamily="34" charset="0"/>
              </a:rPr>
              <a:t>monstrate understanding </a:t>
            </a:r>
            <a:r>
              <a:rPr lang="en-US" sz="1800">
                <a:effectLst/>
                <a:latin typeface="Calibri" panose="020F0502020204030204" pitchFamily="34" charset="0"/>
                <a:ea typeface="Times New Roman" panose="02020603050405020304" pitchFamily="18" charset="0"/>
                <a:cs typeface="Calibri" panose="020F0502020204030204" pitchFamily="34" charset="0"/>
              </a:rPr>
              <a:t>of </a:t>
            </a:r>
            <a:r>
              <a:rPr lang="en-US">
                <a:latin typeface="Calibri" panose="020F0502020204030204" pitchFamily="34" charset="0"/>
                <a:ea typeface="Times New Roman" panose="02020603050405020304" pitchFamily="18" charset="0"/>
                <a:cs typeface="Calibri" panose="020F0502020204030204" pitchFamily="34" charset="0"/>
              </a:rPr>
              <a:t>material properties in Engineering.</a:t>
            </a:r>
            <a:br>
              <a:rPr lang="en-US" dirty="0"/>
            </a:br>
            <a:endParaRPr lang="en-US" sz="1400" dirty="0">
              <a:highlight>
                <a:srgbClr val="FFFF00"/>
              </a:highlight>
              <a:cs typeface="Calibri"/>
            </a:endParaRPr>
          </a:p>
          <a:p>
            <a:pPr algn="ctr"/>
            <a:br>
              <a:rPr lang="en-US" dirty="0"/>
            </a:br>
            <a:r>
              <a:rPr lang="en-US" sz="1600" b="1" i="1" dirty="0">
                <a:solidFill>
                  <a:schemeClr val="bg1"/>
                </a:solidFill>
                <a:highlight>
                  <a:srgbClr val="000000"/>
                </a:highlight>
                <a:cs typeface="Calibri"/>
              </a:rPr>
              <a:t>Why are we learning this?</a:t>
            </a:r>
            <a:br>
              <a:rPr lang="en-US" dirty="0"/>
            </a:br>
            <a:r>
              <a:rPr lang="en-US" dirty="0"/>
              <a:t>To show understanding of the industry essential for </a:t>
            </a:r>
            <a:r>
              <a:rPr lang="en-US"/>
              <a:t>the Engineering </a:t>
            </a:r>
            <a:r>
              <a:rPr lang="en-US" dirty="0"/>
              <a:t>exam. </a:t>
            </a:r>
          </a:p>
          <a:p>
            <a:pPr algn="ctr"/>
            <a:endParaRPr lang="en-US" sz="1600" dirty="0">
              <a:highlight>
                <a:srgbClr val="008000"/>
              </a:highlight>
              <a:cs typeface="Calibri"/>
            </a:endParaRPr>
          </a:p>
          <a:p>
            <a:pPr algn="ctr"/>
            <a:r>
              <a:rPr lang="en-US" sz="1600" dirty="0">
                <a:highlight>
                  <a:srgbClr val="00FF00"/>
                </a:highlight>
                <a:cs typeface="Calibri"/>
              </a:rPr>
              <a:t>SUPPORT</a:t>
            </a:r>
          </a:p>
          <a:p>
            <a:pPr algn="ctr"/>
            <a:r>
              <a:rPr lang="en-US" sz="1600">
                <a:highlight>
                  <a:srgbClr val="00FF00"/>
                </a:highlight>
                <a:cs typeface="Calibri"/>
              </a:rPr>
              <a:t>What are different houses made from? What would happen if this got wet? How difficult is it to transport the materials?</a:t>
            </a:r>
            <a:endParaRPr lang="en-US" sz="1600" dirty="0">
              <a:highlight>
                <a:srgbClr val="00FF00"/>
              </a:highlight>
              <a:cs typeface="Calibri"/>
            </a:endParaRPr>
          </a:p>
          <a:p>
            <a:br>
              <a:rPr lang="en-US" dirty="0"/>
            </a:br>
            <a:r>
              <a:rPr lang="en-US" sz="1600" b="1" dirty="0">
                <a:highlight>
                  <a:srgbClr val="00FFFF"/>
                </a:highlight>
                <a:cs typeface="Calibri"/>
              </a:rPr>
              <a:t>VCR Keywords </a:t>
            </a:r>
            <a:r>
              <a:rPr lang="en-US" sz="1600" b="1">
                <a:highlight>
                  <a:srgbClr val="00FFFF"/>
                </a:highlight>
                <a:cs typeface="Calibri"/>
              </a:rPr>
              <a:t>– materials, durability, resistance, location</a:t>
            </a:r>
            <a:endParaRPr lang="en-US" sz="1600" b="1" dirty="0">
              <a:highlight>
                <a:srgbClr val="00FFFF"/>
              </a:highlight>
              <a:cs typeface="Calibri"/>
            </a:endParaRPr>
          </a:p>
          <a:p>
            <a:endParaRPr lang="en-US" sz="1600" b="1" dirty="0">
              <a:highlight>
                <a:srgbClr val="00FFFF"/>
              </a:highlight>
              <a:cs typeface="Calibri"/>
            </a:endParaRPr>
          </a:p>
          <a:p>
            <a:endParaRPr lang="en-US" sz="1600" b="1" dirty="0">
              <a:highlight>
                <a:srgbClr val="00FFFF"/>
              </a:highlight>
              <a:cs typeface="Calibri"/>
            </a:endParaRPr>
          </a:p>
        </p:txBody>
      </p:sp>
      <p:pic>
        <p:nvPicPr>
          <p:cNvPr id="6" name="Picture 6" descr="A close up of a persons hand&#10;&#10;Description generated with very high confidence">
            <a:extLst>
              <a:ext uri="{FF2B5EF4-FFF2-40B4-BE49-F238E27FC236}">
                <a16:creationId xmlns:a16="http://schemas.microsoft.com/office/drawing/2014/main" id="{500EF3C5-2837-4778-A331-D2D223AB9259}"/>
              </a:ext>
            </a:extLst>
          </p:cNvPr>
          <p:cNvPicPr>
            <a:picLocks noChangeAspect="1"/>
          </p:cNvPicPr>
          <p:nvPr/>
        </p:nvPicPr>
        <p:blipFill>
          <a:blip r:embed="rId2"/>
          <a:stretch>
            <a:fillRect/>
          </a:stretch>
        </p:blipFill>
        <p:spPr>
          <a:xfrm>
            <a:off x="8639894" y="13479"/>
            <a:ext cx="2724150" cy="2438400"/>
          </a:xfrm>
          <a:prstGeom prst="rect">
            <a:avLst/>
          </a:prstGeom>
        </p:spPr>
      </p:pic>
      <p:pic>
        <p:nvPicPr>
          <p:cNvPr id="10" name="Picture 10" descr="A close up of a persons hand&#10;&#10;Description generated with very high confidence">
            <a:extLst>
              <a:ext uri="{FF2B5EF4-FFF2-40B4-BE49-F238E27FC236}">
                <a16:creationId xmlns:a16="http://schemas.microsoft.com/office/drawing/2014/main" id="{7B6E7491-9938-45E3-9110-1B54EA8CBBB0}"/>
              </a:ext>
            </a:extLst>
          </p:cNvPr>
          <p:cNvPicPr>
            <a:picLocks noChangeAspect="1"/>
          </p:cNvPicPr>
          <p:nvPr/>
        </p:nvPicPr>
        <p:blipFill>
          <a:blip r:embed="rId2"/>
          <a:stretch>
            <a:fillRect/>
          </a:stretch>
        </p:blipFill>
        <p:spPr>
          <a:xfrm>
            <a:off x="8929337" y="2154384"/>
            <a:ext cx="2714625" cy="2438400"/>
          </a:xfrm>
          <a:prstGeom prst="rect">
            <a:avLst/>
          </a:prstGeom>
        </p:spPr>
      </p:pic>
      <p:sp>
        <p:nvSpPr>
          <p:cNvPr id="14" name="TextBox 13">
            <a:extLst>
              <a:ext uri="{FF2B5EF4-FFF2-40B4-BE49-F238E27FC236}">
                <a16:creationId xmlns:a16="http://schemas.microsoft.com/office/drawing/2014/main" id="{C989B3F7-05EF-4091-8892-F4A3E4AF6369}"/>
              </a:ext>
            </a:extLst>
          </p:cNvPr>
          <p:cNvSpPr txBox="1"/>
          <p:nvPr/>
        </p:nvSpPr>
        <p:spPr>
          <a:xfrm>
            <a:off x="4274208" y="736173"/>
            <a:ext cx="4794096"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ffectLst/>
                <a:latin typeface="Calibri" panose="020F0502020204030204" pitchFamily="34" charset="0"/>
                <a:ea typeface="Times New Roman" panose="02020603050405020304" pitchFamily="18" charset="0"/>
                <a:cs typeface="Rockwell" panose="02000000000000000000" pitchFamily="2" charset="0"/>
              </a:rPr>
              <a:t>Will </a:t>
            </a:r>
            <a:r>
              <a:rPr lang="en-GB">
                <a:effectLst/>
                <a:latin typeface="Calibri" panose="020F0502020204030204" pitchFamily="34" charset="0"/>
                <a:ea typeface="Times New Roman" panose="02020603050405020304" pitchFamily="18" charset="0"/>
                <a:cs typeface="Rockwell" panose="02000000000000000000" pitchFamily="2" charset="0"/>
              </a:rPr>
              <a:t>explain </a:t>
            </a:r>
            <a:r>
              <a:rPr lang="en-GB">
                <a:latin typeface="Calibri" panose="020F0502020204030204" pitchFamily="34" charset="0"/>
                <a:ea typeface="Times New Roman" panose="02020603050405020304" pitchFamily="18" charset="0"/>
                <a:cs typeface="Rockwell" panose="02000000000000000000" pitchFamily="2" charset="0"/>
              </a:rPr>
              <a:t>different house </a:t>
            </a:r>
            <a:r>
              <a:rPr lang="en-US">
                <a:latin typeface="Calibri" panose="020F0502020204030204" pitchFamily="34" charset="0"/>
                <a:ea typeface="Times New Roman" panose="02020603050405020304" pitchFamily="18" charset="0"/>
                <a:cs typeface="Rockwell" panose="02000000000000000000" pitchFamily="2" charset="0"/>
              </a:rPr>
              <a:t>materials and how these are suitable for the house and surrounding environment. </a:t>
            </a:r>
            <a:endParaRPr lang="en-US" sz="1600" i="1">
              <a:cs typeface="Calibri"/>
            </a:endParaRPr>
          </a:p>
          <a:p>
            <a:endParaRPr lang="en-US" sz="1600" dirty="0">
              <a:cs typeface="Calibri"/>
            </a:endParaRPr>
          </a:p>
        </p:txBody>
      </p:sp>
      <p:sp>
        <p:nvSpPr>
          <p:cNvPr id="20" name="TextBox 19">
            <a:extLst>
              <a:ext uri="{FF2B5EF4-FFF2-40B4-BE49-F238E27FC236}">
                <a16:creationId xmlns:a16="http://schemas.microsoft.com/office/drawing/2014/main" id="{CD309645-F3FD-411E-A2FD-F4E3CEBC96A5}"/>
              </a:ext>
            </a:extLst>
          </p:cNvPr>
          <p:cNvSpPr txBox="1"/>
          <p:nvPr/>
        </p:nvSpPr>
        <p:spPr>
          <a:xfrm>
            <a:off x="6822835" y="2059135"/>
            <a:ext cx="4295954"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panose="020F0502020204030204" pitchFamily="34" charset="0"/>
                <a:ea typeface="Times New Roman" panose="02020603050405020304" pitchFamily="18" charset="0"/>
                <a:cs typeface="Rockwell" panose="02000000000000000000" pitchFamily="2" charset="0"/>
              </a:rPr>
              <a:t>Will </a:t>
            </a:r>
            <a:r>
              <a:rPr lang="en-GB">
                <a:latin typeface="Calibri" panose="020F0502020204030204" pitchFamily="34" charset="0"/>
                <a:ea typeface="Times New Roman" panose="02020603050405020304" pitchFamily="18" charset="0"/>
                <a:cs typeface="Rockwell" panose="02000000000000000000" pitchFamily="2" charset="0"/>
              </a:rPr>
              <a:t>describe different house </a:t>
            </a:r>
            <a:r>
              <a:rPr lang="en-US">
                <a:latin typeface="Calibri" panose="020F0502020204030204" pitchFamily="34" charset="0"/>
                <a:ea typeface="Times New Roman" panose="02020603050405020304" pitchFamily="18" charset="0"/>
                <a:cs typeface="Rockwell" panose="02000000000000000000" pitchFamily="2" charset="0"/>
              </a:rPr>
              <a:t>materials and how these are suitable for the house and surrounding environment. </a:t>
            </a:r>
            <a:endParaRPr lang="en-US" sz="1600" i="1">
              <a:cs typeface="Calibri"/>
            </a:endParaRPr>
          </a:p>
          <a:p>
            <a:endParaRPr lang="en-US" sz="1600" i="1" dirty="0">
              <a:cs typeface="Calibri"/>
            </a:endParaRPr>
          </a:p>
        </p:txBody>
      </p:sp>
      <p:sp>
        <p:nvSpPr>
          <p:cNvPr id="22" name="TextBox 21">
            <a:extLst>
              <a:ext uri="{FF2B5EF4-FFF2-40B4-BE49-F238E27FC236}">
                <a16:creationId xmlns:a16="http://schemas.microsoft.com/office/drawing/2014/main" id="{0AC06DA5-62B0-4F7E-A8FD-533FD1BF52FB}"/>
              </a:ext>
            </a:extLst>
          </p:cNvPr>
          <p:cNvSpPr txBox="1"/>
          <p:nvPr/>
        </p:nvSpPr>
        <p:spPr>
          <a:xfrm rot="360000">
            <a:off x="9310778" y="224286"/>
            <a:ext cx="2743200" cy="400110"/>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cs typeface="Calibri"/>
              </a:rPr>
              <a:t>.</a:t>
            </a:r>
            <a:r>
              <a:rPr lang="en-US" sz="2000" b="1">
                <a:solidFill>
                  <a:srgbClr val="F2F2F2"/>
                </a:solidFill>
                <a:cs typeface="Calibri"/>
              </a:rPr>
              <a:t>The success criteria</a:t>
            </a:r>
            <a:r>
              <a:rPr lang="en-US" sz="2000" b="1">
                <a:cs typeface="Calibri"/>
              </a:rPr>
              <a:t>.</a:t>
            </a:r>
            <a:endParaRPr lang="en-US"/>
          </a:p>
        </p:txBody>
      </p:sp>
      <p:sp>
        <p:nvSpPr>
          <p:cNvPr id="23" name="TextBox 22">
            <a:extLst>
              <a:ext uri="{FF2B5EF4-FFF2-40B4-BE49-F238E27FC236}">
                <a16:creationId xmlns:a16="http://schemas.microsoft.com/office/drawing/2014/main" id="{4B1965F6-0F76-467E-95DC-EBE7F448701B}"/>
              </a:ext>
            </a:extLst>
          </p:cNvPr>
          <p:cNvSpPr txBox="1"/>
          <p:nvPr/>
        </p:nvSpPr>
        <p:spPr>
          <a:xfrm>
            <a:off x="4295857" y="3483157"/>
            <a:ext cx="514129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panose="020F0502020204030204" pitchFamily="34" charset="0"/>
                <a:ea typeface="Times New Roman" panose="02020603050405020304" pitchFamily="18" charset="0"/>
                <a:cs typeface="Rockwell" panose="02000000000000000000" pitchFamily="2" charset="0"/>
              </a:rPr>
              <a:t>Will identify different </a:t>
            </a:r>
            <a:r>
              <a:rPr lang="en-GB">
                <a:latin typeface="Calibri" panose="020F0502020204030204" pitchFamily="34" charset="0"/>
                <a:ea typeface="Times New Roman" panose="02020603050405020304" pitchFamily="18" charset="0"/>
                <a:cs typeface="Rockwell" panose="02000000000000000000" pitchFamily="2" charset="0"/>
              </a:rPr>
              <a:t>house </a:t>
            </a:r>
            <a:r>
              <a:rPr lang="en-US">
                <a:latin typeface="Calibri" panose="020F0502020204030204" pitchFamily="34" charset="0"/>
                <a:ea typeface="Times New Roman" panose="02020603050405020304" pitchFamily="18" charset="0"/>
                <a:cs typeface="Rockwell" panose="02000000000000000000" pitchFamily="2" charset="0"/>
              </a:rPr>
              <a:t>materials and how these are suitable for the house and surrounding environment. </a:t>
            </a:r>
            <a:endParaRPr lang="en-US" sz="1600" i="1" dirty="0">
              <a:cs typeface="Calibri"/>
            </a:endParaRPr>
          </a:p>
        </p:txBody>
      </p:sp>
      <p:pic>
        <p:nvPicPr>
          <p:cNvPr id="31" name="Picture 31" descr="A picture containing drawing&#10;&#10;Description generated with very high confidence">
            <a:extLst>
              <a:ext uri="{FF2B5EF4-FFF2-40B4-BE49-F238E27FC236}">
                <a16:creationId xmlns:a16="http://schemas.microsoft.com/office/drawing/2014/main" id="{DEE8D196-0EF2-4006-8D4B-873B4ED13219}"/>
              </a:ext>
            </a:extLst>
          </p:cNvPr>
          <p:cNvPicPr>
            <a:picLocks noChangeAspect="1"/>
          </p:cNvPicPr>
          <p:nvPr/>
        </p:nvPicPr>
        <p:blipFill>
          <a:blip r:embed="rId3"/>
          <a:stretch>
            <a:fillRect/>
          </a:stretch>
        </p:blipFill>
        <p:spPr>
          <a:xfrm>
            <a:off x="8984052" y="6122958"/>
            <a:ext cx="628650" cy="628650"/>
          </a:xfrm>
          <a:prstGeom prst="rect">
            <a:avLst/>
          </a:prstGeom>
        </p:spPr>
      </p:pic>
      <p:pic>
        <p:nvPicPr>
          <p:cNvPr id="33" name="Picture 33" descr="A picture containing drawing&#10;&#10;Description generated with very high confidence">
            <a:extLst>
              <a:ext uri="{FF2B5EF4-FFF2-40B4-BE49-F238E27FC236}">
                <a16:creationId xmlns:a16="http://schemas.microsoft.com/office/drawing/2014/main" id="{A9AC6468-DEF6-41DE-957B-DA82D2C33AC7}"/>
              </a:ext>
            </a:extLst>
          </p:cNvPr>
          <p:cNvPicPr>
            <a:picLocks noChangeAspect="1"/>
          </p:cNvPicPr>
          <p:nvPr/>
        </p:nvPicPr>
        <p:blipFill>
          <a:blip r:embed="rId4"/>
          <a:stretch>
            <a:fillRect/>
          </a:stretch>
        </p:blipFill>
        <p:spPr>
          <a:xfrm>
            <a:off x="9932059" y="6093305"/>
            <a:ext cx="2209800" cy="666750"/>
          </a:xfrm>
          <a:prstGeom prst="rect">
            <a:avLst/>
          </a:prstGeom>
        </p:spPr>
      </p:pic>
      <p:sp>
        <p:nvSpPr>
          <p:cNvPr id="4" name="TextBox 3">
            <a:extLst>
              <a:ext uri="{FF2B5EF4-FFF2-40B4-BE49-F238E27FC236}">
                <a16:creationId xmlns:a16="http://schemas.microsoft.com/office/drawing/2014/main" id="{631B6687-553E-4DB0-8496-172AD47A2194}"/>
              </a:ext>
            </a:extLst>
          </p:cNvPr>
          <p:cNvSpPr txBox="1"/>
          <p:nvPr/>
        </p:nvSpPr>
        <p:spPr>
          <a:xfrm>
            <a:off x="4274208" y="4369109"/>
            <a:ext cx="7663141" cy="1600438"/>
          </a:xfrm>
          <a:prstGeom prst="rect">
            <a:avLst/>
          </a:prstGeom>
          <a:solidFill>
            <a:schemeClr val="accent2">
              <a:lumMod val="20000"/>
              <a:lumOff val="80000"/>
            </a:schemeClr>
          </a:solidFill>
          <a:ln>
            <a:solidFill>
              <a:schemeClr val="tx1"/>
            </a:solidFill>
          </a:ln>
        </p:spPr>
        <p:txBody>
          <a:bodyPr wrap="square" rtlCol="0">
            <a:spAutoFit/>
          </a:bodyPr>
          <a:lstStyle/>
          <a:p>
            <a:r>
              <a:rPr lang="en-GB" b="1" u="sng"/>
              <a:t>WA</a:t>
            </a:r>
            <a:r>
              <a:rPr lang="en-US" b="1" u="sng"/>
              <a:t>GOLL: </a:t>
            </a:r>
            <a:r>
              <a:rPr lang="en-US" sz="1600"/>
              <a:t>I have chosen to build my house out of timber. This is because it is readily available in a forest and it would be difficult to get bricks and heavy materials onto a steep site. The timber can be shaped by cutting and carving into the required shapes for the site. If the house was built out of bricks however it would last longer as this does not rot. The wood would need to be treated with a preservative so that it does not deteriorate and rot once the house is constructed. </a:t>
            </a:r>
            <a:endParaRPr lang="en-GB" sz="1600" b="1" u="sng" dirty="0"/>
          </a:p>
        </p:txBody>
      </p:sp>
      <p:sp>
        <p:nvSpPr>
          <p:cNvPr id="3" name="TextBox 2">
            <a:extLst>
              <a:ext uri="{FF2B5EF4-FFF2-40B4-BE49-F238E27FC236}">
                <a16:creationId xmlns:a16="http://schemas.microsoft.com/office/drawing/2014/main" id="{3D05B0CE-1979-4A4D-8F08-73500F918D48}"/>
              </a:ext>
            </a:extLst>
          </p:cNvPr>
          <p:cNvSpPr txBox="1"/>
          <p:nvPr/>
        </p:nvSpPr>
        <p:spPr>
          <a:xfrm>
            <a:off x="4454766" y="3057173"/>
            <a:ext cx="1828800" cy="523220"/>
          </a:xfrm>
          <a:prstGeom prst="rect">
            <a:avLst/>
          </a:prstGeom>
          <a:noFill/>
        </p:spPr>
        <p:txBody>
          <a:bodyPr wrap="square" rtlCol="0">
            <a:spAutoFit/>
          </a:bodyPr>
          <a:lstStyle/>
          <a:p>
            <a:pPr algn="l"/>
            <a:r>
              <a:rPr lang="en-US" sz="2800" b="1" i="1">
                <a:solidFill>
                  <a:srgbClr val="FF0000"/>
                </a:solidFill>
                <a:latin typeface="Berlin Sans FB Demi" panose="020E0602020502020306" pitchFamily="34" charset="0"/>
              </a:rPr>
              <a:t>Pass</a:t>
            </a:r>
          </a:p>
        </p:txBody>
      </p:sp>
      <p:sp>
        <p:nvSpPr>
          <p:cNvPr id="7" name="TextBox 6">
            <a:extLst>
              <a:ext uri="{FF2B5EF4-FFF2-40B4-BE49-F238E27FC236}">
                <a16:creationId xmlns:a16="http://schemas.microsoft.com/office/drawing/2014/main" id="{FAB52515-9162-1C4F-A9BC-D873BDB658F6}"/>
              </a:ext>
            </a:extLst>
          </p:cNvPr>
          <p:cNvSpPr txBox="1"/>
          <p:nvPr/>
        </p:nvSpPr>
        <p:spPr>
          <a:xfrm>
            <a:off x="6859191" y="1590965"/>
            <a:ext cx="1828800" cy="523220"/>
          </a:xfrm>
          <a:prstGeom prst="rect">
            <a:avLst/>
          </a:prstGeom>
          <a:noFill/>
        </p:spPr>
        <p:txBody>
          <a:bodyPr wrap="square" rtlCol="0">
            <a:spAutoFit/>
          </a:bodyPr>
          <a:lstStyle/>
          <a:p>
            <a:pPr algn="l"/>
            <a:r>
              <a:rPr lang="en-US" sz="2800" b="1" i="1">
                <a:solidFill>
                  <a:srgbClr val="FFC000"/>
                </a:solidFill>
                <a:latin typeface="Berlin Sans FB Demi" panose="020E0602020502020306" pitchFamily="34" charset="0"/>
              </a:rPr>
              <a:t>Merit</a:t>
            </a:r>
          </a:p>
        </p:txBody>
      </p:sp>
      <p:sp>
        <p:nvSpPr>
          <p:cNvPr id="9" name="TextBox 8">
            <a:extLst>
              <a:ext uri="{FF2B5EF4-FFF2-40B4-BE49-F238E27FC236}">
                <a16:creationId xmlns:a16="http://schemas.microsoft.com/office/drawing/2014/main" id="{E2CA64DB-F760-B44E-BDA1-6E4C442F901E}"/>
              </a:ext>
            </a:extLst>
          </p:cNvPr>
          <p:cNvSpPr txBox="1"/>
          <p:nvPr/>
        </p:nvSpPr>
        <p:spPr>
          <a:xfrm>
            <a:off x="4302152" y="304015"/>
            <a:ext cx="2202061" cy="523220"/>
          </a:xfrm>
          <a:prstGeom prst="rect">
            <a:avLst/>
          </a:prstGeom>
          <a:noFill/>
        </p:spPr>
        <p:txBody>
          <a:bodyPr wrap="square" rtlCol="0">
            <a:spAutoFit/>
          </a:bodyPr>
          <a:lstStyle/>
          <a:p>
            <a:pPr algn="l"/>
            <a:r>
              <a:rPr lang="en-US" sz="2800" b="1" i="1">
                <a:solidFill>
                  <a:srgbClr val="92D050"/>
                </a:solidFill>
                <a:latin typeface="Berlin Sans FB Demi" panose="020E0602020502020306" pitchFamily="34" charset="0"/>
              </a:rPr>
              <a:t>Distinction</a:t>
            </a: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2">
            <a:extLst>
              <a:ext uri="{FF2B5EF4-FFF2-40B4-BE49-F238E27FC236}">
                <a16:creationId xmlns:a16="http://schemas.microsoft.com/office/drawing/2014/main" id="{4C5FFCC6-670F-4B81-ACB3-0E8F84A908A9}"/>
              </a:ext>
            </a:extLst>
          </p:cNvPr>
          <p:cNvSpPr>
            <a:spLocks noGrp="1"/>
          </p:cNvSpPr>
          <p:nvPr>
            <p:ph type="title"/>
          </p:nvPr>
        </p:nvSpPr>
        <p:spPr>
          <a:xfrm>
            <a:off x="1487488" y="260350"/>
            <a:ext cx="3313112" cy="647700"/>
          </a:xfrm>
          <a:ln>
            <a:solidFill>
              <a:schemeClr val="tx1"/>
            </a:solidFill>
            <a:miter lim="800000"/>
            <a:headEnd/>
            <a:tailEnd/>
          </a:ln>
        </p:spPr>
        <p:txBody>
          <a:bodyPr/>
          <a:lstStyle/>
          <a:p>
            <a:r>
              <a:rPr lang="en-GB" altLang="en-US"/>
              <a:t>Research</a:t>
            </a:r>
          </a:p>
        </p:txBody>
      </p:sp>
      <p:sp>
        <p:nvSpPr>
          <p:cNvPr id="26627" name="Slide Number Placeholder 3">
            <a:extLst>
              <a:ext uri="{FF2B5EF4-FFF2-40B4-BE49-F238E27FC236}">
                <a16:creationId xmlns:a16="http://schemas.microsoft.com/office/drawing/2014/main" id="{FB1E7D99-7A0F-42D2-86A0-75DDB1AB2034}"/>
              </a:ext>
            </a:extLst>
          </p:cNvPr>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AABD6A63-1ED9-4A99-877D-C3F6BCE12E0E}" type="slidenum">
              <a:rPr lang="en-GB" altLang="en-US" sz="1200">
                <a:latin typeface="Century Gothic" panose="020B0502020202020204" pitchFamily="34" charset="0"/>
              </a:rPr>
              <a:pPr>
                <a:spcBef>
                  <a:spcPct val="0"/>
                </a:spcBef>
                <a:buFontTx/>
                <a:buNone/>
              </a:pPr>
              <a:t>2</a:t>
            </a:fld>
            <a:endParaRPr lang="en-GB" altLang="en-US" sz="1200">
              <a:latin typeface="Century Gothic" panose="020B0502020202020204" pitchFamily="34" charset="0"/>
            </a:endParaRPr>
          </a:p>
        </p:txBody>
      </p:sp>
      <p:grpSp>
        <p:nvGrpSpPr>
          <p:cNvPr id="26628" name="Group 45">
            <a:extLst>
              <a:ext uri="{FF2B5EF4-FFF2-40B4-BE49-F238E27FC236}">
                <a16:creationId xmlns:a16="http://schemas.microsoft.com/office/drawing/2014/main" id="{FF9ED9EB-47E5-4950-BF27-74CA1AE0CEBE}"/>
              </a:ext>
            </a:extLst>
          </p:cNvPr>
          <p:cNvGrpSpPr>
            <a:grpSpLocks/>
          </p:cNvGrpSpPr>
          <p:nvPr/>
        </p:nvGrpSpPr>
        <p:grpSpPr bwMode="auto">
          <a:xfrm>
            <a:off x="401646" y="1071564"/>
            <a:ext cx="3746492" cy="5667375"/>
            <a:chOff x="344488" y="1074639"/>
            <a:chExt cx="2889594" cy="5666014"/>
          </a:xfrm>
        </p:grpSpPr>
        <p:sp>
          <p:nvSpPr>
            <p:cNvPr id="5" name="Rectangle 4">
              <a:extLst>
                <a:ext uri="{FF2B5EF4-FFF2-40B4-BE49-F238E27FC236}">
                  <a16:creationId xmlns:a16="http://schemas.microsoft.com/office/drawing/2014/main" id="{275BB400-76E4-4751-BAE1-48E674424612}"/>
                </a:ext>
              </a:extLst>
            </p:cNvPr>
            <p:cNvSpPr/>
            <p:nvPr/>
          </p:nvSpPr>
          <p:spPr>
            <a:xfrm>
              <a:off x="344488" y="1074639"/>
              <a:ext cx="2873505" cy="56660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latin typeface="Tekton Pro" panose="020F0603020208020904" pitchFamily="34" charset="0"/>
              </a:endParaRPr>
            </a:p>
          </p:txBody>
        </p:sp>
        <p:sp>
          <p:nvSpPr>
            <p:cNvPr id="26654" name="TextBox 6">
              <a:extLst>
                <a:ext uri="{FF2B5EF4-FFF2-40B4-BE49-F238E27FC236}">
                  <a16:creationId xmlns:a16="http://schemas.microsoft.com/office/drawing/2014/main" id="{80A48217-C468-474E-BD95-2A5C6C1A784B}"/>
                </a:ext>
              </a:extLst>
            </p:cNvPr>
            <p:cNvSpPr txBox="1">
              <a:spLocks noChangeArrowheads="1"/>
            </p:cNvSpPr>
            <p:nvPr/>
          </p:nvSpPr>
          <p:spPr bwMode="auto">
            <a:xfrm>
              <a:off x="360254" y="1116646"/>
              <a:ext cx="28738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1200">
                  <a:latin typeface="Tekton Pro" panose="020F0603020208020904" pitchFamily="34" charset="0"/>
                </a:rPr>
                <a:t>Research questions to find out about:</a:t>
              </a:r>
            </a:p>
          </p:txBody>
        </p:sp>
        <p:grpSp>
          <p:nvGrpSpPr>
            <p:cNvPr id="26655" name="Group 7">
              <a:extLst>
                <a:ext uri="{FF2B5EF4-FFF2-40B4-BE49-F238E27FC236}">
                  <a16:creationId xmlns:a16="http://schemas.microsoft.com/office/drawing/2014/main" id="{7DC11CDA-5AF0-4A8B-BB99-6DA5E6670A25}"/>
                </a:ext>
              </a:extLst>
            </p:cNvPr>
            <p:cNvGrpSpPr>
              <a:grpSpLocks/>
            </p:cNvGrpSpPr>
            <p:nvPr/>
          </p:nvGrpSpPr>
          <p:grpSpPr bwMode="auto">
            <a:xfrm>
              <a:off x="490882" y="1853343"/>
              <a:ext cx="2617075" cy="4540468"/>
              <a:chOff x="441434" y="1592317"/>
              <a:chExt cx="5628290" cy="4540468"/>
            </a:xfrm>
          </p:grpSpPr>
          <p:cxnSp>
            <p:nvCxnSpPr>
              <p:cNvPr id="9" name="Straight Connector 8">
                <a:extLst>
                  <a:ext uri="{FF2B5EF4-FFF2-40B4-BE49-F238E27FC236}">
                    <a16:creationId xmlns:a16="http://schemas.microsoft.com/office/drawing/2014/main" id="{FC3CC1FC-98DC-45FB-AE37-35C258CB21CF}"/>
                  </a:ext>
                </a:extLst>
              </p:cNvPr>
              <p:cNvCxnSpPr/>
              <p:nvPr/>
            </p:nvCxnSpPr>
            <p:spPr>
              <a:xfrm>
                <a:off x="441469" y="1592888"/>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9F80677-A42F-454A-AFC2-5AF90A7A368D}"/>
                  </a:ext>
                </a:extLst>
              </p:cNvPr>
              <p:cNvCxnSpPr/>
              <p:nvPr/>
            </p:nvCxnSpPr>
            <p:spPr>
              <a:xfrm>
                <a:off x="441469" y="1934119"/>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86785D3-5B8A-44A4-A5D7-9C9299391747}"/>
                  </a:ext>
                </a:extLst>
              </p:cNvPr>
              <p:cNvCxnSpPr/>
              <p:nvPr/>
            </p:nvCxnSpPr>
            <p:spPr>
              <a:xfrm>
                <a:off x="441469" y="2281697"/>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13A4E3-8D52-4CF3-878D-13DF1CD77887}"/>
                  </a:ext>
                </a:extLst>
              </p:cNvPr>
              <p:cNvCxnSpPr/>
              <p:nvPr/>
            </p:nvCxnSpPr>
            <p:spPr>
              <a:xfrm>
                <a:off x="441469" y="2622928"/>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9206577-2683-484B-BD2E-DC94973A3DC5}"/>
                  </a:ext>
                </a:extLst>
              </p:cNvPr>
              <p:cNvCxnSpPr/>
              <p:nvPr/>
            </p:nvCxnSpPr>
            <p:spPr>
              <a:xfrm>
                <a:off x="441469" y="2991140"/>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183C891-CFEB-4F33-80CE-AB54C690BE06}"/>
                  </a:ext>
                </a:extLst>
              </p:cNvPr>
              <p:cNvCxnSpPr/>
              <p:nvPr/>
            </p:nvCxnSpPr>
            <p:spPr>
              <a:xfrm>
                <a:off x="441469" y="3332370"/>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457D4B-AF4A-40DE-AFB8-DCDD35708BE6}"/>
                  </a:ext>
                </a:extLst>
              </p:cNvPr>
              <p:cNvCxnSpPr/>
              <p:nvPr/>
            </p:nvCxnSpPr>
            <p:spPr>
              <a:xfrm>
                <a:off x="441469" y="3678362"/>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1EA5033-6B91-4096-B551-7B14DBB7C1DA}"/>
                  </a:ext>
                </a:extLst>
              </p:cNvPr>
              <p:cNvCxnSpPr/>
              <p:nvPr/>
            </p:nvCxnSpPr>
            <p:spPr>
              <a:xfrm>
                <a:off x="441469" y="4019593"/>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FF3B50B-7912-40B9-8082-983E1F3DD513}"/>
                  </a:ext>
                </a:extLst>
              </p:cNvPr>
              <p:cNvCxnSpPr/>
              <p:nvPr/>
            </p:nvCxnSpPr>
            <p:spPr>
              <a:xfrm>
                <a:off x="441469" y="4392565"/>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D06C8BB-EF69-4E94-B240-959C30BFD7C6}"/>
                  </a:ext>
                </a:extLst>
              </p:cNvPr>
              <p:cNvCxnSpPr/>
              <p:nvPr/>
            </p:nvCxnSpPr>
            <p:spPr>
              <a:xfrm>
                <a:off x="441469" y="4733796"/>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3F9D771-07F1-43AA-8123-CF7C9A9B6840}"/>
                  </a:ext>
                </a:extLst>
              </p:cNvPr>
              <p:cNvCxnSpPr/>
              <p:nvPr/>
            </p:nvCxnSpPr>
            <p:spPr>
              <a:xfrm>
                <a:off x="441469" y="5081375"/>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73F7E69-697F-4537-A3A8-437A4E49B22F}"/>
                  </a:ext>
                </a:extLst>
              </p:cNvPr>
              <p:cNvCxnSpPr/>
              <p:nvPr/>
            </p:nvCxnSpPr>
            <p:spPr>
              <a:xfrm>
                <a:off x="441469" y="5422606"/>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AE1579C-D70C-4E25-877A-FEEC5FDE4CBE}"/>
                  </a:ext>
                </a:extLst>
              </p:cNvPr>
              <p:cNvCxnSpPr/>
              <p:nvPr/>
            </p:nvCxnSpPr>
            <p:spPr>
              <a:xfrm>
                <a:off x="441469" y="5790817"/>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6A97C57-BEBB-44A7-96FA-9C345D7BEAF9}"/>
                  </a:ext>
                </a:extLst>
              </p:cNvPr>
              <p:cNvCxnSpPr/>
              <p:nvPr/>
            </p:nvCxnSpPr>
            <p:spPr>
              <a:xfrm>
                <a:off x="441469" y="6132047"/>
                <a:ext cx="56296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6629" name="Group 44">
            <a:extLst>
              <a:ext uri="{FF2B5EF4-FFF2-40B4-BE49-F238E27FC236}">
                <a16:creationId xmlns:a16="http://schemas.microsoft.com/office/drawing/2014/main" id="{E345AB27-65DC-4333-96C0-3DDE9B404F69}"/>
              </a:ext>
            </a:extLst>
          </p:cNvPr>
          <p:cNvGrpSpPr>
            <a:grpSpLocks/>
          </p:cNvGrpSpPr>
          <p:nvPr/>
        </p:nvGrpSpPr>
        <p:grpSpPr bwMode="auto">
          <a:xfrm>
            <a:off x="8477249" y="97945"/>
            <a:ext cx="3313105" cy="5853113"/>
            <a:chOff x="8753703" y="1074640"/>
            <a:chExt cx="3303814" cy="5666014"/>
          </a:xfrm>
        </p:grpSpPr>
        <p:sp>
          <p:nvSpPr>
            <p:cNvPr id="6" name="Rectangle 5">
              <a:extLst>
                <a:ext uri="{FF2B5EF4-FFF2-40B4-BE49-F238E27FC236}">
                  <a16:creationId xmlns:a16="http://schemas.microsoft.com/office/drawing/2014/main" id="{7D5774B5-CEDD-43CF-809E-DFAAEE9B4F43}"/>
                </a:ext>
              </a:extLst>
            </p:cNvPr>
            <p:cNvSpPr/>
            <p:nvPr/>
          </p:nvSpPr>
          <p:spPr>
            <a:xfrm>
              <a:off x="8753703" y="1074640"/>
              <a:ext cx="3303814" cy="56660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schemeClr val="tx1"/>
                </a:solidFill>
                <a:latin typeface="Tekton Pro" panose="020F0603020208020904" pitchFamily="34" charset="0"/>
              </a:endParaRPr>
            </a:p>
          </p:txBody>
        </p:sp>
        <p:sp>
          <p:nvSpPr>
            <p:cNvPr id="26637" name="Rectangle 22">
              <a:extLst>
                <a:ext uri="{FF2B5EF4-FFF2-40B4-BE49-F238E27FC236}">
                  <a16:creationId xmlns:a16="http://schemas.microsoft.com/office/drawing/2014/main" id="{89EBD910-71AD-4ED8-9CEF-82E7B61A4436}"/>
                </a:ext>
              </a:extLst>
            </p:cNvPr>
            <p:cNvSpPr>
              <a:spLocks noChangeArrowheads="1"/>
            </p:cNvSpPr>
            <p:nvPr/>
          </p:nvSpPr>
          <p:spPr bwMode="auto">
            <a:xfrm>
              <a:off x="8770234" y="1101533"/>
              <a:ext cx="29076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1200">
                  <a:latin typeface="Tekton Pro" panose="020F0603020208020904" pitchFamily="34" charset="0"/>
                </a:rPr>
                <a:t>What have I learnt from this research:</a:t>
              </a:r>
            </a:p>
          </p:txBody>
        </p:sp>
        <p:grpSp>
          <p:nvGrpSpPr>
            <p:cNvPr id="26638" name="Group 23">
              <a:extLst>
                <a:ext uri="{FF2B5EF4-FFF2-40B4-BE49-F238E27FC236}">
                  <a16:creationId xmlns:a16="http://schemas.microsoft.com/office/drawing/2014/main" id="{7154A10C-7424-4BB2-83FC-7130C4D9D366}"/>
                </a:ext>
              </a:extLst>
            </p:cNvPr>
            <p:cNvGrpSpPr>
              <a:grpSpLocks/>
            </p:cNvGrpSpPr>
            <p:nvPr/>
          </p:nvGrpSpPr>
          <p:grpSpPr bwMode="auto">
            <a:xfrm>
              <a:off x="8904413" y="1855115"/>
              <a:ext cx="3016469" cy="4540468"/>
              <a:chOff x="441434" y="1592317"/>
              <a:chExt cx="5628290" cy="4540468"/>
            </a:xfrm>
          </p:grpSpPr>
          <p:cxnSp>
            <p:nvCxnSpPr>
              <p:cNvPr id="25" name="Straight Connector 24">
                <a:extLst>
                  <a:ext uri="{FF2B5EF4-FFF2-40B4-BE49-F238E27FC236}">
                    <a16:creationId xmlns:a16="http://schemas.microsoft.com/office/drawing/2014/main" id="{81B1D5FB-0A6F-4ED7-93B1-89A7958D41D7}"/>
                  </a:ext>
                </a:extLst>
              </p:cNvPr>
              <p:cNvCxnSpPr/>
              <p:nvPr/>
            </p:nvCxnSpPr>
            <p:spPr>
              <a:xfrm>
                <a:off x="443376" y="1592514"/>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42ACE3F-961B-4790-AA23-0B1F7DB2B7B9}"/>
                  </a:ext>
                </a:extLst>
              </p:cNvPr>
              <p:cNvCxnSpPr/>
              <p:nvPr/>
            </p:nvCxnSpPr>
            <p:spPr>
              <a:xfrm>
                <a:off x="443376" y="1933673"/>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559479B-5995-4E83-86FC-E7C6395DD325}"/>
                  </a:ext>
                </a:extLst>
              </p:cNvPr>
              <p:cNvCxnSpPr/>
              <p:nvPr/>
            </p:nvCxnSpPr>
            <p:spPr>
              <a:xfrm>
                <a:off x="443376" y="2280979"/>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96B364D-0E44-4D12-A4CB-95ED77F69817}"/>
                  </a:ext>
                </a:extLst>
              </p:cNvPr>
              <p:cNvCxnSpPr/>
              <p:nvPr/>
            </p:nvCxnSpPr>
            <p:spPr>
              <a:xfrm>
                <a:off x="443376" y="2622139"/>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974ED51-67C0-487B-A371-2F98EB3FE757}"/>
                  </a:ext>
                </a:extLst>
              </p:cNvPr>
              <p:cNvCxnSpPr/>
              <p:nvPr/>
            </p:nvCxnSpPr>
            <p:spPr>
              <a:xfrm>
                <a:off x="443376" y="2989424"/>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4010A7C-E5AC-4398-BF49-13A4FB0AC0BF}"/>
                  </a:ext>
                </a:extLst>
              </p:cNvPr>
              <p:cNvCxnSpPr/>
              <p:nvPr/>
            </p:nvCxnSpPr>
            <p:spPr>
              <a:xfrm>
                <a:off x="443376" y="3332120"/>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26D90ED-2294-4593-A8DB-59B8313B11F6}"/>
                  </a:ext>
                </a:extLst>
              </p:cNvPr>
              <p:cNvCxnSpPr/>
              <p:nvPr/>
            </p:nvCxnSpPr>
            <p:spPr>
              <a:xfrm>
                <a:off x="443376" y="3677890"/>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E9473E0-12FD-4FCF-AE20-076893FD0E48}"/>
                  </a:ext>
                </a:extLst>
              </p:cNvPr>
              <p:cNvCxnSpPr/>
              <p:nvPr/>
            </p:nvCxnSpPr>
            <p:spPr>
              <a:xfrm>
                <a:off x="443376" y="4020586"/>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16687CD-794F-457D-B6AE-51186AC80FD3}"/>
                  </a:ext>
                </a:extLst>
              </p:cNvPr>
              <p:cNvCxnSpPr/>
              <p:nvPr/>
            </p:nvCxnSpPr>
            <p:spPr>
              <a:xfrm>
                <a:off x="443376" y="4392480"/>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E0DEAC8-8AD0-466A-9DA7-C42110A3D5A4}"/>
                  </a:ext>
                </a:extLst>
              </p:cNvPr>
              <p:cNvCxnSpPr/>
              <p:nvPr/>
            </p:nvCxnSpPr>
            <p:spPr>
              <a:xfrm>
                <a:off x="443376" y="4735177"/>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7B13C00-6876-48D1-9E09-E3F4C8DD1F48}"/>
                  </a:ext>
                </a:extLst>
              </p:cNvPr>
              <p:cNvCxnSpPr/>
              <p:nvPr/>
            </p:nvCxnSpPr>
            <p:spPr>
              <a:xfrm>
                <a:off x="443376" y="5080946"/>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01665BC-7342-4D4F-B62D-7E645F2BEF3F}"/>
                  </a:ext>
                </a:extLst>
              </p:cNvPr>
              <p:cNvCxnSpPr/>
              <p:nvPr/>
            </p:nvCxnSpPr>
            <p:spPr>
              <a:xfrm>
                <a:off x="443376" y="5422106"/>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2171CE1-9181-4E92-96F3-94D35543BF6E}"/>
                  </a:ext>
                </a:extLst>
              </p:cNvPr>
              <p:cNvCxnSpPr/>
              <p:nvPr/>
            </p:nvCxnSpPr>
            <p:spPr>
              <a:xfrm>
                <a:off x="443376" y="5790927"/>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2A27CB8-CA08-48AF-9173-FDE8D8E66103}"/>
                  </a:ext>
                </a:extLst>
              </p:cNvPr>
              <p:cNvCxnSpPr/>
              <p:nvPr/>
            </p:nvCxnSpPr>
            <p:spPr>
              <a:xfrm>
                <a:off x="443376" y="6132086"/>
                <a:ext cx="5626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6630" name="Group 38">
            <a:extLst>
              <a:ext uri="{FF2B5EF4-FFF2-40B4-BE49-F238E27FC236}">
                <a16:creationId xmlns:a16="http://schemas.microsoft.com/office/drawing/2014/main" id="{5B64EA57-0501-4541-97FE-D63FCC279455}"/>
              </a:ext>
            </a:extLst>
          </p:cNvPr>
          <p:cNvGrpSpPr>
            <a:grpSpLocks/>
          </p:cNvGrpSpPr>
          <p:nvPr/>
        </p:nvGrpSpPr>
        <p:grpSpPr bwMode="auto">
          <a:xfrm>
            <a:off x="4200525" y="1071564"/>
            <a:ext cx="4129088" cy="5786437"/>
            <a:chOff x="261938" y="900113"/>
            <a:chExt cx="2105106" cy="2100262"/>
          </a:xfrm>
        </p:grpSpPr>
        <p:cxnSp>
          <p:nvCxnSpPr>
            <p:cNvPr id="40" name="Straight Connector 39">
              <a:extLst>
                <a:ext uri="{FF2B5EF4-FFF2-40B4-BE49-F238E27FC236}">
                  <a16:creationId xmlns:a16="http://schemas.microsoft.com/office/drawing/2014/main" id="{6314E9A1-CA0B-41F3-8D5E-61DAE4DF2EAF}"/>
                </a:ext>
              </a:extLst>
            </p:cNvPr>
            <p:cNvCxnSpPr/>
            <p:nvPr/>
          </p:nvCxnSpPr>
          <p:spPr>
            <a:xfrm>
              <a:off x="302405" y="900113"/>
              <a:ext cx="0" cy="21002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D8FF446-ABBB-4C4D-82D5-86DB9026A276}"/>
                </a:ext>
              </a:extLst>
            </p:cNvPr>
            <p:cNvCxnSpPr/>
            <p:nvPr/>
          </p:nvCxnSpPr>
          <p:spPr>
            <a:xfrm flipH="1">
              <a:off x="261938" y="961767"/>
              <a:ext cx="210510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88ED133-925F-403A-929C-963A4C67DC8B}"/>
                </a:ext>
              </a:extLst>
            </p:cNvPr>
            <p:cNvCxnSpPr/>
            <p:nvPr/>
          </p:nvCxnSpPr>
          <p:spPr>
            <a:xfrm rot="16200000" flipV="1">
              <a:off x="1316919" y="1864396"/>
              <a:ext cx="0" cy="21002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81122390-0CED-44C0-BEC2-19D2895ACE08}"/>
                </a:ext>
              </a:extLst>
            </p:cNvPr>
            <p:cNvCxnSpPr/>
            <p:nvPr/>
          </p:nvCxnSpPr>
          <p:spPr>
            <a:xfrm rot="16200000" flipH="1" flipV="1">
              <a:off x="1293114" y="1938432"/>
              <a:ext cx="20766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631" name="TextBox 43">
            <a:extLst>
              <a:ext uri="{FF2B5EF4-FFF2-40B4-BE49-F238E27FC236}">
                <a16:creationId xmlns:a16="http://schemas.microsoft.com/office/drawing/2014/main" id="{15784747-4180-4AAF-98EF-22FD506FB393}"/>
              </a:ext>
            </a:extLst>
          </p:cNvPr>
          <p:cNvSpPr txBox="1">
            <a:spLocks noChangeArrowheads="1"/>
          </p:cNvSpPr>
          <p:nvPr/>
        </p:nvSpPr>
        <p:spPr bwMode="auto">
          <a:xfrm>
            <a:off x="5757863" y="3662363"/>
            <a:ext cx="1649412" cy="2778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1200">
                <a:latin typeface="Tekton Pro" panose="020F0603020208020904" pitchFamily="34" charset="0"/>
              </a:rPr>
              <a:t>Stick research here</a:t>
            </a:r>
          </a:p>
        </p:txBody>
      </p:sp>
      <p:pic>
        <p:nvPicPr>
          <p:cNvPr id="2" name="Picture 31" descr="A picture containing drawing&#10;&#10;Description generated with very high confidence">
            <a:extLst>
              <a:ext uri="{FF2B5EF4-FFF2-40B4-BE49-F238E27FC236}">
                <a16:creationId xmlns:a16="http://schemas.microsoft.com/office/drawing/2014/main" id="{B429EBBE-A30C-AF42-A515-0742BD3DECBB}"/>
              </a:ext>
            </a:extLst>
          </p:cNvPr>
          <p:cNvPicPr>
            <a:picLocks noChangeAspect="1"/>
          </p:cNvPicPr>
          <p:nvPr/>
        </p:nvPicPr>
        <p:blipFill>
          <a:blip r:embed="rId2"/>
          <a:stretch>
            <a:fillRect/>
          </a:stretch>
        </p:blipFill>
        <p:spPr>
          <a:xfrm>
            <a:off x="8984052" y="6122958"/>
            <a:ext cx="628650" cy="628650"/>
          </a:xfrm>
          <a:prstGeom prst="rect">
            <a:avLst/>
          </a:prstGeom>
        </p:spPr>
      </p:pic>
      <p:pic>
        <p:nvPicPr>
          <p:cNvPr id="3" name="Picture 33" descr="A picture containing drawing&#10;&#10;Description generated with very high confidence">
            <a:extLst>
              <a:ext uri="{FF2B5EF4-FFF2-40B4-BE49-F238E27FC236}">
                <a16:creationId xmlns:a16="http://schemas.microsoft.com/office/drawing/2014/main" id="{4FA22471-502D-3B47-819A-8D8EB2D75F7A}"/>
              </a:ext>
            </a:extLst>
          </p:cNvPr>
          <p:cNvPicPr>
            <a:picLocks noChangeAspect="1"/>
          </p:cNvPicPr>
          <p:nvPr/>
        </p:nvPicPr>
        <p:blipFill>
          <a:blip r:embed="rId3"/>
          <a:stretch>
            <a:fillRect/>
          </a:stretch>
        </p:blipFill>
        <p:spPr>
          <a:xfrm>
            <a:off x="9932059" y="6093305"/>
            <a:ext cx="2209800" cy="6667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B6592F2-9EB6-0E4F-A6E1-D570E04D0C4F}"/>
              </a:ext>
            </a:extLst>
          </p:cNvPr>
          <p:cNvPicPr>
            <a:picLocks noChangeAspect="1"/>
          </p:cNvPicPr>
          <p:nvPr/>
        </p:nvPicPr>
        <p:blipFill>
          <a:blip r:embed="rId2"/>
          <a:stretch>
            <a:fillRect/>
          </a:stretch>
        </p:blipFill>
        <p:spPr>
          <a:xfrm>
            <a:off x="4704366" y="2045613"/>
            <a:ext cx="3943298" cy="2951312"/>
          </a:xfrm>
          <a:prstGeom prst="rect">
            <a:avLst/>
          </a:prstGeom>
          <a:ln w="88900" cap="sq" cmpd="thickThin">
            <a:solidFill>
              <a:srgbClr val="000000"/>
            </a:solidFill>
            <a:prstDash val="solid"/>
            <a:miter lim="800000"/>
          </a:ln>
          <a:effectLst>
            <a:innerShdw blurRad="76200">
              <a:srgbClr val="000000"/>
            </a:innerShdw>
          </a:effectLst>
        </p:spPr>
      </p:pic>
      <p:sp>
        <p:nvSpPr>
          <p:cNvPr id="7" name="TextBox 6">
            <a:extLst>
              <a:ext uri="{FF2B5EF4-FFF2-40B4-BE49-F238E27FC236}">
                <a16:creationId xmlns:a16="http://schemas.microsoft.com/office/drawing/2014/main" id="{297E558B-CEFB-3A4C-B340-C249365C75A1}"/>
              </a:ext>
            </a:extLst>
          </p:cNvPr>
          <p:cNvSpPr txBox="1"/>
          <p:nvPr/>
        </p:nvSpPr>
        <p:spPr>
          <a:xfrm>
            <a:off x="217257" y="228855"/>
            <a:ext cx="3418611" cy="5601533"/>
          </a:xfrm>
          <a:prstGeom prst="rect">
            <a:avLst/>
          </a:prstGeom>
          <a:solidFill>
            <a:schemeClr val="bg1">
              <a:lumMod val="75000"/>
            </a:schemeClr>
          </a:solidFill>
          <a:ln>
            <a:solidFill>
              <a:schemeClr val="tx1"/>
            </a:solidFill>
          </a:ln>
        </p:spPr>
        <p:txBody>
          <a:bodyPr wrap="square">
            <a:spAutoFit/>
          </a:bodyPr>
          <a:lstStyle/>
          <a:p>
            <a:pPr algn="ctr"/>
            <a:r>
              <a:rPr lang="en-US" b="1">
                <a:solidFill>
                  <a:schemeClr val="bg1"/>
                </a:solidFill>
                <a:highlight>
                  <a:srgbClr val="000000"/>
                </a:highlight>
                <a:cs typeface="Calibri"/>
              </a:rPr>
              <a:t>TITLE: Materials research</a:t>
            </a:r>
          </a:p>
          <a:p>
            <a:pPr algn="ctr"/>
            <a:br>
              <a:rPr lang="en-US"/>
            </a:br>
            <a:r>
              <a:rPr lang="en-US" sz="1800" b="1" i="1">
                <a:solidFill>
                  <a:schemeClr val="bg1"/>
                </a:solidFill>
                <a:highlight>
                  <a:srgbClr val="000000"/>
                </a:highlight>
                <a:cs typeface="Calibri"/>
              </a:rPr>
              <a:t>The learning intent.</a:t>
            </a:r>
            <a:endParaRPr lang="en-US"/>
          </a:p>
          <a:p>
            <a:pPr algn="ctr"/>
            <a:r>
              <a:rPr lang="en-GB"/>
              <a:t>To de</a:t>
            </a:r>
            <a:r>
              <a:rPr lang="en-US"/>
              <a:t>monstrate understanding of material properties in Engineering.</a:t>
            </a:r>
            <a:br>
              <a:rPr lang="en-US"/>
            </a:br>
            <a:endParaRPr lang="en-US" sz="1600">
              <a:highlight>
                <a:srgbClr val="FFFF00"/>
              </a:highlight>
              <a:cs typeface="Calibri"/>
            </a:endParaRPr>
          </a:p>
          <a:p>
            <a:pPr algn="ctr"/>
            <a:br>
              <a:rPr lang="en-US"/>
            </a:br>
            <a:r>
              <a:rPr lang="en-US" sz="1800" b="1" i="1">
                <a:solidFill>
                  <a:schemeClr val="bg1"/>
                </a:solidFill>
                <a:highlight>
                  <a:srgbClr val="000000"/>
                </a:highlight>
                <a:cs typeface="Calibri"/>
              </a:rPr>
              <a:t>Why are we learning this?</a:t>
            </a:r>
            <a:br>
              <a:rPr lang="en-US"/>
            </a:br>
            <a:r>
              <a:rPr lang="en-US"/>
              <a:t>To show understanding of the industry essential for the Engineering exam. </a:t>
            </a:r>
          </a:p>
          <a:p>
            <a:pPr algn="ctr"/>
            <a:endParaRPr lang="en-US" sz="1800">
              <a:highlight>
                <a:srgbClr val="008000"/>
              </a:highlight>
              <a:cs typeface="Calibri"/>
            </a:endParaRPr>
          </a:p>
          <a:p>
            <a:pPr algn="ctr"/>
            <a:r>
              <a:rPr lang="en-US" sz="1800">
                <a:highlight>
                  <a:srgbClr val="00FF00"/>
                </a:highlight>
                <a:cs typeface="Calibri"/>
              </a:rPr>
              <a:t>SUPPORT</a:t>
            </a:r>
          </a:p>
          <a:p>
            <a:pPr algn="ctr"/>
            <a:r>
              <a:rPr lang="en-US" sz="1800">
                <a:highlight>
                  <a:srgbClr val="00FF00"/>
                </a:highlight>
                <a:cs typeface="Calibri"/>
              </a:rPr>
              <a:t>What are different houses made from? What would happen if this got wet? How difficult is it to transport the materials?</a:t>
            </a:r>
          </a:p>
          <a:p>
            <a:br>
              <a:rPr lang="en-US"/>
            </a:br>
            <a:r>
              <a:rPr lang="en-US" sz="1800" b="1">
                <a:highlight>
                  <a:srgbClr val="00FFFF"/>
                </a:highlight>
                <a:cs typeface="Calibri"/>
              </a:rPr>
              <a:t>VCR Keywords – materials, durability, resistance, location</a:t>
            </a:r>
          </a:p>
        </p:txBody>
      </p:sp>
      <p:pic>
        <p:nvPicPr>
          <p:cNvPr id="10" name="Picture 9">
            <a:extLst>
              <a:ext uri="{FF2B5EF4-FFF2-40B4-BE49-F238E27FC236}">
                <a16:creationId xmlns:a16="http://schemas.microsoft.com/office/drawing/2014/main" id="{B8C4763A-3FC5-5942-A9E0-1E62977E38EB}"/>
              </a:ext>
            </a:extLst>
          </p:cNvPr>
          <p:cNvPicPr>
            <a:picLocks noChangeAspect="1"/>
          </p:cNvPicPr>
          <p:nvPr/>
        </p:nvPicPr>
        <p:blipFill>
          <a:blip r:embed="rId3"/>
          <a:stretch>
            <a:fillRect/>
          </a:stretch>
        </p:blipFill>
        <p:spPr>
          <a:xfrm>
            <a:off x="3896913" y="204216"/>
            <a:ext cx="4092273" cy="2414265"/>
          </a:xfrm>
          <a:prstGeom prst="rect">
            <a:avLst/>
          </a:prstGeom>
          <a:ln w="88900" cap="sq" cmpd="thickThin">
            <a:solidFill>
              <a:srgbClr val="000000"/>
            </a:solidFill>
            <a:prstDash val="solid"/>
            <a:miter lim="800000"/>
          </a:ln>
          <a:effectLst>
            <a:innerShdw blurRad="76200">
              <a:srgbClr val="000000"/>
            </a:innerShdw>
          </a:effectLst>
        </p:spPr>
      </p:pic>
      <p:pic>
        <p:nvPicPr>
          <p:cNvPr id="11" name="Picture 10">
            <a:extLst>
              <a:ext uri="{FF2B5EF4-FFF2-40B4-BE49-F238E27FC236}">
                <a16:creationId xmlns:a16="http://schemas.microsoft.com/office/drawing/2014/main" id="{845B84C4-A569-114E-A1D4-ACCB6F675A55}"/>
              </a:ext>
            </a:extLst>
          </p:cNvPr>
          <p:cNvPicPr>
            <a:picLocks noChangeAspect="1"/>
          </p:cNvPicPr>
          <p:nvPr/>
        </p:nvPicPr>
        <p:blipFill>
          <a:blip r:embed="rId4"/>
          <a:stretch>
            <a:fillRect/>
          </a:stretch>
        </p:blipFill>
        <p:spPr>
          <a:xfrm>
            <a:off x="8101258" y="177002"/>
            <a:ext cx="3957888" cy="2414265"/>
          </a:xfrm>
          <a:prstGeom prst="rect">
            <a:avLst/>
          </a:prstGeom>
          <a:ln w="88900" cap="sq" cmpd="thickThin">
            <a:solidFill>
              <a:srgbClr val="000000"/>
            </a:solidFill>
            <a:prstDash val="solid"/>
            <a:miter lim="800000"/>
          </a:ln>
          <a:effectLst>
            <a:innerShdw blurRad="76200">
              <a:srgbClr val="000000"/>
            </a:innerShdw>
          </a:effectLst>
        </p:spPr>
      </p:pic>
      <p:pic>
        <p:nvPicPr>
          <p:cNvPr id="12" name="Picture 11">
            <a:extLst>
              <a:ext uri="{FF2B5EF4-FFF2-40B4-BE49-F238E27FC236}">
                <a16:creationId xmlns:a16="http://schemas.microsoft.com/office/drawing/2014/main" id="{926B9EA9-ACFE-0441-8017-886A3DB90B0F}"/>
              </a:ext>
            </a:extLst>
          </p:cNvPr>
          <p:cNvPicPr>
            <a:picLocks noChangeAspect="1"/>
          </p:cNvPicPr>
          <p:nvPr/>
        </p:nvPicPr>
        <p:blipFill>
          <a:blip r:embed="rId5"/>
          <a:stretch>
            <a:fillRect/>
          </a:stretch>
        </p:blipFill>
        <p:spPr>
          <a:xfrm>
            <a:off x="3937733" y="4478485"/>
            <a:ext cx="4164507" cy="2324925"/>
          </a:xfrm>
          <a:prstGeom prst="rect">
            <a:avLst/>
          </a:prstGeom>
          <a:ln w="88900" cap="sq" cmpd="thickThin">
            <a:solidFill>
              <a:srgbClr val="000000"/>
            </a:solidFill>
            <a:prstDash val="solid"/>
            <a:miter lim="800000"/>
          </a:ln>
          <a:effectLst>
            <a:innerShdw blurRad="76200">
              <a:srgbClr val="000000"/>
            </a:innerShdw>
          </a:effectLst>
        </p:spPr>
      </p:pic>
      <p:pic>
        <p:nvPicPr>
          <p:cNvPr id="13" name="Picture 12">
            <a:extLst>
              <a:ext uri="{FF2B5EF4-FFF2-40B4-BE49-F238E27FC236}">
                <a16:creationId xmlns:a16="http://schemas.microsoft.com/office/drawing/2014/main" id="{21C3A3ED-EE84-3E42-BC50-0F2DCAFAAA0B}"/>
              </a:ext>
            </a:extLst>
          </p:cNvPr>
          <p:cNvPicPr>
            <a:picLocks noChangeAspect="1"/>
          </p:cNvPicPr>
          <p:nvPr/>
        </p:nvPicPr>
        <p:blipFill>
          <a:blip r:embed="rId6"/>
          <a:stretch>
            <a:fillRect/>
          </a:stretch>
        </p:blipFill>
        <p:spPr>
          <a:xfrm>
            <a:off x="8102241" y="4451271"/>
            <a:ext cx="3943297" cy="2372785"/>
          </a:xfrm>
          <a:prstGeom prst="rect">
            <a:avLst/>
          </a:prstGeom>
          <a:ln w="88900" cap="sq" cmpd="thickThin">
            <a:solidFill>
              <a:srgbClr val="000000"/>
            </a:solidFill>
            <a:prstDash val="solid"/>
            <a:miter lim="800000"/>
          </a:ln>
          <a:effectLst>
            <a:innerShdw blurRad="76200">
              <a:srgbClr val="000000"/>
            </a:innerShdw>
          </a:effectLst>
        </p:spPr>
      </p:pic>
      <p:pic>
        <p:nvPicPr>
          <p:cNvPr id="16" name="Picture 31" descr="A picture containing drawing&#10;&#10;Description generated with very high confidence">
            <a:extLst>
              <a:ext uri="{FF2B5EF4-FFF2-40B4-BE49-F238E27FC236}">
                <a16:creationId xmlns:a16="http://schemas.microsoft.com/office/drawing/2014/main" id="{56717790-B165-0240-81E3-B2D2DDD5637D}"/>
              </a:ext>
            </a:extLst>
          </p:cNvPr>
          <p:cNvPicPr>
            <a:picLocks noChangeAspect="1"/>
          </p:cNvPicPr>
          <p:nvPr/>
        </p:nvPicPr>
        <p:blipFill>
          <a:blip r:embed="rId7"/>
          <a:stretch>
            <a:fillRect/>
          </a:stretch>
        </p:blipFill>
        <p:spPr>
          <a:xfrm>
            <a:off x="466006" y="6122958"/>
            <a:ext cx="628650" cy="628650"/>
          </a:xfrm>
          <a:prstGeom prst="rect">
            <a:avLst/>
          </a:prstGeom>
        </p:spPr>
      </p:pic>
      <p:pic>
        <p:nvPicPr>
          <p:cNvPr id="18" name="Picture 33" descr="A picture containing drawing&#10;&#10;Description generated with very high confidence">
            <a:extLst>
              <a:ext uri="{FF2B5EF4-FFF2-40B4-BE49-F238E27FC236}">
                <a16:creationId xmlns:a16="http://schemas.microsoft.com/office/drawing/2014/main" id="{F4641CA5-A944-4B49-ABCB-5DEAFA8B906F}"/>
              </a:ext>
            </a:extLst>
          </p:cNvPr>
          <p:cNvPicPr>
            <a:picLocks noChangeAspect="1"/>
          </p:cNvPicPr>
          <p:nvPr/>
        </p:nvPicPr>
        <p:blipFill>
          <a:blip r:embed="rId8"/>
          <a:stretch>
            <a:fillRect/>
          </a:stretch>
        </p:blipFill>
        <p:spPr>
          <a:xfrm>
            <a:off x="1414013" y="6093305"/>
            <a:ext cx="2209800" cy="666750"/>
          </a:xfrm>
          <a:prstGeom prst="rect">
            <a:avLst/>
          </a:prstGeom>
        </p:spPr>
      </p:pic>
      <p:sp>
        <p:nvSpPr>
          <p:cNvPr id="19" name="TextBox 18">
            <a:extLst>
              <a:ext uri="{FF2B5EF4-FFF2-40B4-BE49-F238E27FC236}">
                <a16:creationId xmlns:a16="http://schemas.microsoft.com/office/drawing/2014/main" id="{862434D3-7F75-D541-822B-E826D191D7D4}"/>
              </a:ext>
            </a:extLst>
          </p:cNvPr>
          <p:cNvSpPr txBox="1"/>
          <p:nvPr/>
        </p:nvSpPr>
        <p:spPr>
          <a:xfrm>
            <a:off x="3534044" y="2591267"/>
            <a:ext cx="1828800" cy="1815882"/>
          </a:xfrm>
          <a:prstGeom prst="rect">
            <a:avLst/>
          </a:prstGeom>
          <a:solidFill>
            <a:schemeClr val="accent1">
              <a:lumMod val="20000"/>
              <a:lumOff val="80000"/>
            </a:schemeClr>
          </a:solidFill>
          <a:ln>
            <a:solidFill>
              <a:schemeClr val="tx1"/>
            </a:solidFill>
          </a:ln>
        </p:spPr>
        <p:txBody>
          <a:bodyPr wrap="square" rtlCol="0">
            <a:spAutoFit/>
          </a:bodyPr>
          <a:lstStyle/>
          <a:p>
            <a:pPr algn="l"/>
            <a:r>
              <a:rPr lang="en-US" sz="1400"/>
              <a:t>Material options: </a:t>
            </a:r>
          </a:p>
          <a:p>
            <a:pPr marL="285750" indent="-285750" algn="l">
              <a:buFontTx/>
              <a:buChar char="-"/>
            </a:pPr>
            <a:r>
              <a:rPr lang="en-US" sz="1400"/>
              <a:t>Timber</a:t>
            </a:r>
          </a:p>
          <a:p>
            <a:pPr marL="285750" indent="-285750" algn="l">
              <a:buFontTx/>
              <a:buChar char="-"/>
            </a:pPr>
            <a:r>
              <a:rPr lang="en-US" sz="1400"/>
              <a:t>Steel</a:t>
            </a:r>
          </a:p>
          <a:p>
            <a:pPr marL="285750" indent="-285750" algn="l">
              <a:buFontTx/>
              <a:buChar char="-"/>
            </a:pPr>
            <a:r>
              <a:rPr lang="en-US" sz="1400"/>
              <a:t>Mud</a:t>
            </a:r>
          </a:p>
          <a:p>
            <a:pPr marL="285750" indent="-285750" algn="l">
              <a:buFontTx/>
              <a:buChar char="-"/>
            </a:pPr>
            <a:r>
              <a:rPr lang="en-US" sz="1400"/>
              <a:t>Concrete</a:t>
            </a:r>
          </a:p>
          <a:p>
            <a:pPr marL="285750" indent="-285750" algn="l">
              <a:buFontTx/>
              <a:buChar char="-"/>
            </a:pPr>
            <a:r>
              <a:rPr lang="en-US" sz="1400"/>
              <a:t>Bricks</a:t>
            </a:r>
          </a:p>
          <a:p>
            <a:pPr marL="285750" indent="-285750" algn="l">
              <a:buFontTx/>
              <a:buChar char="-"/>
            </a:pPr>
            <a:r>
              <a:rPr lang="en-US" sz="1400"/>
              <a:t>Glass</a:t>
            </a:r>
          </a:p>
          <a:p>
            <a:pPr marL="285750" indent="-285750" algn="l">
              <a:buFontTx/>
              <a:buChar char="-"/>
            </a:pPr>
            <a:r>
              <a:rPr lang="en-US" sz="1400"/>
              <a:t>Own choice…</a:t>
            </a:r>
          </a:p>
        </p:txBody>
      </p:sp>
      <p:pic>
        <p:nvPicPr>
          <p:cNvPr id="2" name="Picture 1">
            <a:extLst>
              <a:ext uri="{FF2B5EF4-FFF2-40B4-BE49-F238E27FC236}">
                <a16:creationId xmlns:a16="http://schemas.microsoft.com/office/drawing/2014/main" id="{D275D334-2441-BE47-8D8B-C625A247475A}"/>
              </a:ext>
            </a:extLst>
          </p:cNvPr>
          <p:cNvPicPr>
            <a:picLocks noChangeAspect="1"/>
          </p:cNvPicPr>
          <p:nvPr/>
        </p:nvPicPr>
        <p:blipFill>
          <a:blip r:embed="rId9"/>
          <a:stretch>
            <a:fillRect/>
          </a:stretch>
        </p:blipFill>
        <p:spPr>
          <a:xfrm>
            <a:off x="8768008" y="2591267"/>
            <a:ext cx="3291138" cy="179787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061588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61</Words>
  <Application>Microsoft Office PowerPoint</Application>
  <PresentationFormat>Widescreen</PresentationFormat>
  <Paragraphs>18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Research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Fawcett, M (SHS Teacher)</dc:creator>
  <cp:lastModifiedBy>Fawcett, M (SHS Teacher)</cp:lastModifiedBy>
  <cp:revision>6</cp:revision>
  <dcterms:created xsi:type="dcterms:W3CDTF">2020-05-03T15:46:00Z</dcterms:created>
  <dcterms:modified xsi:type="dcterms:W3CDTF">2020-05-09T20:48:12Z</dcterms:modified>
</cp:coreProperties>
</file>