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7" d="100"/>
          <a:sy n="57" d="100"/>
        </p:scale>
        <p:origin x="12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microsoft.com/office/2016/11/relationships/changesInfo" Target="changesInfos/changesInfo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heme" Target="theme/theme1.xml" /><Relationship Id="rId5" Type="http://schemas.openxmlformats.org/officeDocument/2006/relationships/slide" Target="slides/slide4.xml" /><Relationship Id="rId10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presProps" Target="presProps.xml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wcett, M (SHS Teacher)" userId="a9a7a05a-bf64-4f6c-b2e0-642b29d39c55" providerId="ADAL" clId="{F4CE2477-CF84-2D47-B47D-92DA4C4C6217}"/>
    <pc:docChg chg="modSld">
      <pc:chgData name="Fawcett, M (SHS Teacher)" userId="a9a7a05a-bf64-4f6c-b2e0-642b29d39c55" providerId="ADAL" clId="{F4CE2477-CF84-2D47-B47D-92DA4C4C6217}" dt="2020-05-17T14:33:56.209" v="0" actId="20577"/>
      <pc:docMkLst>
        <pc:docMk/>
      </pc:docMkLst>
      <pc:sldChg chg="modSp">
        <pc:chgData name="Fawcett, M (SHS Teacher)" userId="a9a7a05a-bf64-4f6c-b2e0-642b29d39c55" providerId="ADAL" clId="{F4CE2477-CF84-2D47-B47D-92DA4C4C6217}" dt="2020-05-17T14:33:56.209" v="0" actId="20577"/>
        <pc:sldMkLst>
          <pc:docMk/>
          <pc:sldMk cId="109857222" sldId="260"/>
        </pc:sldMkLst>
        <pc:spChg chg="mod">
          <ac:chgData name="Fawcett, M (SHS Teacher)" userId="a9a7a05a-bf64-4f6c-b2e0-642b29d39c55" providerId="ADAL" clId="{F4CE2477-CF84-2D47-B47D-92DA4C4C6217}" dt="2020-05-17T14:33:56.209" v="0" actId="20577"/>
          <ac:spMkLst>
            <pc:docMk/>
            <pc:sldMk cId="109857222" sldId="260"/>
            <ac:spMk id="4" creationId="{631B6687-553E-4DB0-8496-172AD47A2194}"/>
          </ac:spMkLst>
        </pc:spChg>
      </pc:sldChg>
    </pc:docChg>
  </pc:docChgLst>
  <pc:docChgLst>
    <pc:chgData name="Fawcett, M (SHS Teacher)" userId="a9a7a05a-bf64-4f6c-b2e0-642b29d39c55" providerId="ADAL" clId="{2F4B8E82-B156-0E46-A8F9-2764B8527B9A}"/>
    <pc:docChg chg="undo custSel addSld modSld">
      <pc:chgData name="Fawcett, M (SHS Teacher)" userId="a9a7a05a-bf64-4f6c-b2e0-642b29d39c55" providerId="ADAL" clId="{2F4B8E82-B156-0E46-A8F9-2764B8527B9A}" dt="2020-05-05T14:54:26.521" v="2781" actId="1440"/>
      <pc:docMkLst>
        <pc:docMk/>
      </pc:docMkLst>
      <pc:sldChg chg="addSp delSp modSp">
        <pc:chgData name="Fawcett, M (SHS Teacher)" userId="a9a7a05a-bf64-4f6c-b2e0-642b29d39c55" providerId="ADAL" clId="{2F4B8E82-B156-0E46-A8F9-2764B8527B9A}" dt="2020-05-05T14:33:14.736" v="2544" actId="1440"/>
        <pc:sldMkLst>
          <pc:docMk/>
          <pc:sldMk cId="109857222" sldId="260"/>
        </pc:sldMkLst>
        <pc:spChg chg="mod">
          <ac:chgData name="Fawcett, M (SHS Teacher)" userId="a9a7a05a-bf64-4f6c-b2e0-642b29d39c55" providerId="ADAL" clId="{2F4B8E82-B156-0E46-A8F9-2764B8527B9A}" dt="2020-05-05T14:32:51.739" v="2540" actId="20577"/>
          <ac:spMkLst>
            <pc:docMk/>
            <pc:sldMk cId="109857222" sldId="260"/>
            <ac:spMk id="4" creationId="{631B6687-553E-4DB0-8496-172AD47A2194}"/>
          </ac:spMkLst>
        </pc:spChg>
        <pc:spChg chg="mod">
          <ac:chgData name="Fawcett, M (SHS Teacher)" userId="a9a7a05a-bf64-4f6c-b2e0-642b29d39c55" providerId="ADAL" clId="{2F4B8E82-B156-0E46-A8F9-2764B8527B9A}" dt="2020-05-05T14:31:54.472" v="2446" actId="20577"/>
          <ac:spMkLst>
            <pc:docMk/>
            <pc:sldMk cId="109857222" sldId="260"/>
            <ac:spMk id="5" creationId="{DAFAF733-2E38-4CAA-9F42-DA7C06E48010}"/>
          </ac:spMkLst>
        </pc:spChg>
        <pc:spChg chg="add mod">
          <ac:chgData name="Fawcett, M (SHS Teacher)" userId="a9a7a05a-bf64-4f6c-b2e0-642b29d39c55" providerId="ADAL" clId="{2F4B8E82-B156-0E46-A8F9-2764B8527B9A}" dt="2020-05-05T14:30:16.702" v="2351" actId="255"/>
          <ac:spMkLst>
            <pc:docMk/>
            <pc:sldMk cId="109857222" sldId="260"/>
            <ac:spMk id="7" creationId="{D2F18107-0640-524B-B5F2-768203520619}"/>
          </ac:spMkLst>
        </pc:spChg>
        <pc:spChg chg="add mod">
          <ac:chgData name="Fawcett, M (SHS Teacher)" userId="a9a7a05a-bf64-4f6c-b2e0-642b29d39c55" providerId="ADAL" clId="{2F4B8E82-B156-0E46-A8F9-2764B8527B9A}" dt="2020-05-05T14:30:37.162" v="2359" actId="207"/>
          <ac:spMkLst>
            <pc:docMk/>
            <pc:sldMk cId="109857222" sldId="260"/>
            <ac:spMk id="9" creationId="{5F02F237-F08E-4B40-A0B2-E3D172CB64F5}"/>
          </ac:spMkLst>
        </pc:spChg>
        <pc:spChg chg="add mod">
          <ac:chgData name="Fawcett, M (SHS Teacher)" userId="a9a7a05a-bf64-4f6c-b2e0-642b29d39c55" providerId="ADAL" clId="{2F4B8E82-B156-0E46-A8F9-2764B8527B9A}" dt="2020-05-05T14:31:04.375" v="2374" actId="207"/>
          <ac:spMkLst>
            <pc:docMk/>
            <pc:sldMk cId="109857222" sldId="260"/>
            <ac:spMk id="11" creationId="{DE432EF1-831A-FA41-B530-A5EDFE8D4BD3}"/>
          </ac:spMkLst>
        </pc:spChg>
        <pc:spChg chg="mod">
          <ac:chgData name="Fawcett, M (SHS Teacher)" userId="a9a7a05a-bf64-4f6c-b2e0-642b29d39c55" providerId="ADAL" clId="{2F4B8E82-B156-0E46-A8F9-2764B8527B9A}" dt="2020-05-05T14:31:30.473" v="2441" actId="20577"/>
          <ac:spMkLst>
            <pc:docMk/>
            <pc:sldMk cId="109857222" sldId="260"/>
            <ac:spMk id="14" creationId="{C989B3F7-05EF-4091-8892-F4A3E4AF6369}"/>
          </ac:spMkLst>
        </pc:spChg>
        <pc:spChg chg="mod">
          <ac:chgData name="Fawcett, M (SHS Teacher)" userId="a9a7a05a-bf64-4f6c-b2e0-642b29d39c55" providerId="ADAL" clId="{2F4B8E82-B156-0E46-A8F9-2764B8527B9A}" dt="2020-05-05T14:31:39.028" v="2442" actId="22"/>
          <ac:spMkLst>
            <pc:docMk/>
            <pc:sldMk cId="109857222" sldId="260"/>
            <ac:spMk id="20" creationId="{CD309645-F3FD-411E-A2FD-F4E3CEBC96A5}"/>
          </ac:spMkLst>
        </pc:spChg>
        <pc:spChg chg="mod">
          <ac:chgData name="Fawcett, M (SHS Teacher)" userId="a9a7a05a-bf64-4f6c-b2e0-642b29d39c55" providerId="ADAL" clId="{2F4B8E82-B156-0E46-A8F9-2764B8527B9A}" dt="2020-05-05T14:31:41.705" v="2443" actId="22"/>
          <ac:spMkLst>
            <pc:docMk/>
            <pc:sldMk cId="109857222" sldId="260"/>
            <ac:spMk id="23" creationId="{4B1965F6-0F76-467E-95DC-EBE7F448701B}"/>
          </ac:spMkLst>
        </pc:spChg>
        <pc:picChg chg="add mod modCrop">
          <ac:chgData name="Fawcett, M (SHS Teacher)" userId="a9a7a05a-bf64-4f6c-b2e0-642b29d39c55" providerId="ADAL" clId="{2F4B8E82-B156-0E46-A8F9-2764B8527B9A}" dt="2020-05-05T14:33:14.736" v="2544" actId="1440"/>
          <ac:picMkLst>
            <pc:docMk/>
            <pc:sldMk cId="109857222" sldId="260"/>
            <ac:picMk id="3" creationId="{4EB68941-FEF7-AE4A-9B9B-7614F5F2FB9E}"/>
          </ac:picMkLst>
        </pc:picChg>
        <pc:picChg chg="del">
          <ac:chgData name="Fawcett, M (SHS Teacher)" userId="a9a7a05a-bf64-4f6c-b2e0-642b29d39c55" providerId="ADAL" clId="{2F4B8E82-B156-0E46-A8F9-2764B8527B9A}" dt="2020-05-05T14:12:46.817" v="1316" actId="21"/>
          <ac:picMkLst>
            <pc:docMk/>
            <pc:sldMk cId="109857222" sldId="260"/>
            <ac:picMk id="8" creationId="{C62B8ADB-9CC2-4994-A040-5E74A0A055F8}"/>
          </ac:picMkLst>
        </pc:picChg>
        <pc:picChg chg="del">
          <ac:chgData name="Fawcett, M (SHS Teacher)" userId="a9a7a05a-bf64-4f6c-b2e0-642b29d39c55" providerId="ADAL" clId="{2F4B8E82-B156-0E46-A8F9-2764B8527B9A}" dt="2020-05-05T14:12:43.379" v="1315" actId="21"/>
          <ac:picMkLst>
            <pc:docMk/>
            <pc:sldMk cId="109857222" sldId="260"/>
            <ac:picMk id="12" creationId="{277DE14F-3163-4B38-BF21-22018CDDC545}"/>
          </ac:picMkLst>
        </pc:picChg>
        <pc:picChg chg="del">
          <ac:chgData name="Fawcett, M (SHS Teacher)" userId="a9a7a05a-bf64-4f6c-b2e0-642b29d39c55" providerId="ADAL" clId="{2F4B8E82-B156-0E46-A8F9-2764B8527B9A}" dt="2020-05-05T14:12:39.920" v="1314" actId="21"/>
          <ac:picMkLst>
            <pc:docMk/>
            <pc:sldMk cId="109857222" sldId="260"/>
            <ac:picMk id="24" creationId="{43B43393-EECB-494C-B4B9-17E6B67523B9}"/>
          </ac:picMkLst>
        </pc:picChg>
      </pc:sldChg>
      <pc:sldChg chg="addSp delSp modSp new">
        <pc:chgData name="Fawcett, M (SHS Teacher)" userId="a9a7a05a-bf64-4f6c-b2e0-642b29d39c55" providerId="ADAL" clId="{2F4B8E82-B156-0E46-A8F9-2764B8527B9A}" dt="2020-05-05T14:54:26.521" v="2781" actId="1440"/>
        <pc:sldMkLst>
          <pc:docMk/>
          <pc:sldMk cId="811510686" sldId="261"/>
        </pc:sldMkLst>
        <pc:spChg chg="mod">
          <ac:chgData name="Fawcett, M (SHS Teacher)" userId="a9a7a05a-bf64-4f6c-b2e0-642b29d39c55" providerId="ADAL" clId="{2F4B8E82-B156-0E46-A8F9-2764B8527B9A}" dt="2020-05-05T10:17:57.788" v="687" actId="20577"/>
          <ac:spMkLst>
            <pc:docMk/>
            <pc:sldMk cId="811510686" sldId="261"/>
            <ac:spMk id="2" creationId="{EB048B2E-0906-4641-8976-5A7C7638C8A9}"/>
          </ac:spMkLst>
        </pc:spChg>
        <pc:spChg chg="mod">
          <ac:chgData name="Fawcett, M (SHS Teacher)" userId="a9a7a05a-bf64-4f6c-b2e0-642b29d39c55" providerId="ADAL" clId="{2F4B8E82-B156-0E46-A8F9-2764B8527B9A}" dt="2020-05-05T10:18:21.913" v="690" actId="208"/>
          <ac:spMkLst>
            <pc:docMk/>
            <pc:sldMk cId="811510686" sldId="261"/>
            <ac:spMk id="3" creationId="{481FD150-396A-214D-BE5C-30E652B06AA9}"/>
          </ac:spMkLst>
        </pc:spChg>
        <pc:spChg chg="add del">
          <ac:chgData name="Fawcett, M (SHS Teacher)" userId="a9a7a05a-bf64-4f6c-b2e0-642b29d39c55" providerId="ADAL" clId="{2F4B8E82-B156-0E46-A8F9-2764B8527B9A}" dt="2020-05-05T10:00:17.440" v="226" actId="21"/>
          <ac:spMkLst>
            <pc:docMk/>
            <pc:sldMk cId="811510686" sldId="261"/>
            <ac:spMk id="5" creationId="{EB91A1B0-C15C-B846-BE4B-55F2F0C5A599}"/>
          </ac:spMkLst>
        </pc:spChg>
        <pc:spChg chg="add mod">
          <ac:chgData name="Fawcett, M (SHS Teacher)" userId="a9a7a05a-bf64-4f6c-b2e0-642b29d39c55" providerId="ADAL" clId="{2F4B8E82-B156-0E46-A8F9-2764B8527B9A}" dt="2020-05-05T10:12:56.498" v="632" actId="1076"/>
          <ac:spMkLst>
            <pc:docMk/>
            <pc:sldMk cId="811510686" sldId="261"/>
            <ac:spMk id="8" creationId="{707C7DF0-48BD-5449-89DD-AE3E3E0E5A9D}"/>
          </ac:spMkLst>
        </pc:spChg>
        <pc:spChg chg="add mod">
          <ac:chgData name="Fawcett, M (SHS Teacher)" userId="a9a7a05a-bf64-4f6c-b2e0-642b29d39c55" providerId="ADAL" clId="{2F4B8E82-B156-0E46-A8F9-2764B8527B9A}" dt="2020-05-05T10:13:02.044" v="633" actId="1076"/>
          <ac:spMkLst>
            <pc:docMk/>
            <pc:sldMk cId="811510686" sldId="261"/>
            <ac:spMk id="10" creationId="{7883E53D-C2A9-D54E-9E59-805D3E2E9042}"/>
          </ac:spMkLst>
        </pc:spChg>
        <pc:spChg chg="add mod">
          <ac:chgData name="Fawcett, M (SHS Teacher)" userId="a9a7a05a-bf64-4f6c-b2e0-642b29d39c55" providerId="ADAL" clId="{2F4B8E82-B156-0E46-A8F9-2764B8527B9A}" dt="2020-05-05T10:13:10.294" v="634" actId="1076"/>
          <ac:spMkLst>
            <pc:docMk/>
            <pc:sldMk cId="811510686" sldId="261"/>
            <ac:spMk id="12" creationId="{81C0A2F4-5EF5-8244-9942-B9032ABFD9DC}"/>
          </ac:spMkLst>
        </pc:spChg>
        <pc:spChg chg="add mod">
          <ac:chgData name="Fawcett, M (SHS Teacher)" userId="a9a7a05a-bf64-4f6c-b2e0-642b29d39c55" providerId="ADAL" clId="{2F4B8E82-B156-0E46-A8F9-2764B8527B9A}" dt="2020-05-05T10:13:15.818" v="635" actId="1076"/>
          <ac:spMkLst>
            <pc:docMk/>
            <pc:sldMk cId="811510686" sldId="261"/>
            <ac:spMk id="14" creationId="{78AA175C-3CD2-3B46-99E9-F9263E0433A6}"/>
          </ac:spMkLst>
        </pc:spChg>
        <pc:spChg chg="add mod">
          <ac:chgData name="Fawcett, M (SHS Teacher)" userId="a9a7a05a-bf64-4f6c-b2e0-642b29d39c55" providerId="ADAL" clId="{2F4B8E82-B156-0E46-A8F9-2764B8527B9A}" dt="2020-05-05T10:16:38.110" v="679" actId="255"/>
          <ac:spMkLst>
            <pc:docMk/>
            <pc:sldMk cId="811510686" sldId="261"/>
            <ac:spMk id="16" creationId="{A29C86E5-9347-F449-816D-EFD544339831}"/>
          </ac:spMkLst>
        </pc:spChg>
        <pc:spChg chg="add mod">
          <ac:chgData name="Fawcett, M (SHS Teacher)" userId="a9a7a05a-bf64-4f6c-b2e0-642b29d39c55" providerId="ADAL" clId="{2F4B8E82-B156-0E46-A8F9-2764B8527B9A}" dt="2020-05-05T10:13:26.322" v="637" actId="1076"/>
          <ac:spMkLst>
            <pc:docMk/>
            <pc:sldMk cId="811510686" sldId="261"/>
            <ac:spMk id="18" creationId="{D57925A9-C335-834B-B9D2-11B08D72E556}"/>
          </ac:spMkLst>
        </pc:spChg>
        <pc:spChg chg="add mod">
          <ac:chgData name="Fawcett, M (SHS Teacher)" userId="a9a7a05a-bf64-4f6c-b2e0-642b29d39c55" providerId="ADAL" clId="{2F4B8E82-B156-0E46-A8F9-2764B8527B9A}" dt="2020-05-05T10:13:33.694" v="638" actId="1076"/>
          <ac:spMkLst>
            <pc:docMk/>
            <pc:sldMk cId="811510686" sldId="261"/>
            <ac:spMk id="20" creationId="{B580CA0D-9BA1-694A-8168-10A5EA36C1B0}"/>
          </ac:spMkLst>
        </pc:spChg>
        <pc:spChg chg="add mod">
          <ac:chgData name="Fawcett, M (SHS Teacher)" userId="a9a7a05a-bf64-4f6c-b2e0-642b29d39c55" providerId="ADAL" clId="{2F4B8E82-B156-0E46-A8F9-2764B8527B9A}" dt="2020-05-05T10:09:56.468" v="523" actId="1076"/>
          <ac:spMkLst>
            <pc:docMk/>
            <pc:sldMk cId="811510686" sldId="261"/>
            <ac:spMk id="22" creationId="{0312843D-5FBF-3942-A178-74A7DF6CC511}"/>
          </ac:spMkLst>
        </pc:spChg>
        <pc:spChg chg="add mod">
          <ac:chgData name="Fawcett, M (SHS Teacher)" userId="a9a7a05a-bf64-4f6c-b2e0-642b29d39c55" providerId="ADAL" clId="{2F4B8E82-B156-0E46-A8F9-2764B8527B9A}" dt="2020-05-05T10:14:08.810" v="642" actId="1076"/>
          <ac:spMkLst>
            <pc:docMk/>
            <pc:sldMk cId="811510686" sldId="261"/>
            <ac:spMk id="24" creationId="{E72F599F-FABF-814A-9E39-22A355300646}"/>
          </ac:spMkLst>
        </pc:spChg>
        <pc:spChg chg="add mod">
          <ac:chgData name="Fawcett, M (SHS Teacher)" userId="a9a7a05a-bf64-4f6c-b2e0-642b29d39c55" providerId="ADAL" clId="{2F4B8E82-B156-0E46-A8F9-2764B8527B9A}" dt="2020-05-05T10:13:59.321" v="641" actId="1076"/>
          <ac:spMkLst>
            <pc:docMk/>
            <pc:sldMk cId="811510686" sldId="261"/>
            <ac:spMk id="26" creationId="{8D1B63D6-F486-624D-9B7F-F47ED445B6A8}"/>
          </ac:spMkLst>
        </pc:spChg>
        <pc:spChg chg="add mod">
          <ac:chgData name="Fawcett, M (SHS Teacher)" userId="a9a7a05a-bf64-4f6c-b2e0-642b29d39c55" providerId="ADAL" clId="{2F4B8E82-B156-0E46-A8F9-2764B8527B9A}" dt="2020-05-05T10:13:50.350" v="640" actId="1076"/>
          <ac:spMkLst>
            <pc:docMk/>
            <pc:sldMk cId="811510686" sldId="261"/>
            <ac:spMk id="28" creationId="{40C77CC0-F538-244D-8E31-85B51575769D}"/>
          </ac:spMkLst>
        </pc:spChg>
        <pc:spChg chg="add mod">
          <ac:chgData name="Fawcett, M (SHS Teacher)" userId="a9a7a05a-bf64-4f6c-b2e0-642b29d39c55" providerId="ADAL" clId="{2F4B8E82-B156-0E46-A8F9-2764B8527B9A}" dt="2020-05-05T10:13:44.178" v="639" actId="1076"/>
          <ac:spMkLst>
            <pc:docMk/>
            <pc:sldMk cId="811510686" sldId="261"/>
            <ac:spMk id="30" creationId="{2CCACC8F-6BA8-AE4F-A768-188DD31B2530}"/>
          </ac:spMkLst>
        </pc:spChg>
        <pc:spChg chg="add mod">
          <ac:chgData name="Fawcett, M (SHS Teacher)" userId="a9a7a05a-bf64-4f6c-b2e0-642b29d39c55" providerId="ADAL" clId="{2F4B8E82-B156-0E46-A8F9-2764B8527B9A}" dt="2020-05-05T14:54:07.584" v="2778" actId="1037"/>
          <ac:spMkLst>
            <pc:docMk/>
            <pc:sldMk cId="811510686" sldId="261"/>
            <ac:spMk id="72" creationId="{20DDF808-2BDE-4C46-9C34-DFE4DD789D1D}"/>
          </ac:spMkLst>
        </pc:spChg>
        <pc:spChg chg="add mod ord">
          <ac:chgData name="Fawcett, M (SHS Teacher)" userId="a9a7a05a-bf64-4f6c-b2e0-642b29d39c55" providerId="ADAL" clId="{2F4B8E82-B156-0E46-A8F9-2764B8527B9A}" dt="2020-05-05T14:39:46.219" v="2714" actId="1037"/>
          <ac:spMkLst>
            <pc:docMk/>
            <pc:sldMk cId="811510686" sldId="261"/>
            <ac:spMk id="73" creationId="{8C5E05A6-3A23-6D48-A4ED-9400F9340B17}"/>
          </ac:spMkLst>
        </pc:spChg>
        <pc:spChg chg="add mod ord">
          <ac:chgData name="Fawcett, M (SHS Teacher)" userId="a9a7a05a-bf64-4f6c-b2e0-642b29d39c55" providerId="ADAL" clId="{2F4B8E82-B156-0E46-A8F9-2764B8527B9A}" dt="2020-05-05T14:51:19.070" v="2735" actId="167"/>
          <ac:spMkLst>
            <pc:docMk/>
            <pc:sldMk cId="811510686" sldId="261"/>
            <ac:spMk id="75" creationId="{D29A00EE-31DB-FD4B-BADA-A358181A0D95}"/>
          </ac:spMkLst>
        </pc:spChg>
        <pc:spChg chg="add mod">
          <ac:chgData name="Fawcett, M (SHS Teacher)" userId="a9a7a05a-bf64-4f6c-b2e0-642b29d39c55" providerId="ADAL" clId="{2F4B8E82-B156-0E46-A8F9-2764B8527B9A}" dt="2020-05-05T14:53:55.865" v="2765" actId="208"/>
          <ac:spMkLst>
            <pc:docMk/>
            <pc:sldMk cId="811510686" sldId="261"/>
            <ac:spMk id="76" creationId="{610437FE-ACA1-FF4F-86F4-601FF73E5C7B}"/>
          </ac:spMkLst>
        </pc:spChg>
        <pc:picChg chg="add mod modCrop">
          <ac:chgData name="Fawcett, M (SHS Teacher)" userId="a9a7a05a-bf64-4f6c-b2e0-642b29d39c55" providerId="ADAL" clId="{2F4B8E82-B156-0E46-A8F9-2764B8527B9A}" dt="2020-05-05T10:12:49.840" v="631" actId="14100"/>
          <ac:picMkLst>
            <pc:docMk/>
            <pc:sldMk cId="811510686" sldId="261"/>
            <ac:picMk id="6" creationId="{F7D3B1FB-AA7D-2541-B0E7-CB638411136D}"/>
          </ac:picMkLst>
        </pc:picChg>
        <pc:picChg chg="add mod modCrop">
          <ac:chgData name="Fawcett, M (SHS Teacher)" userId="a9a7a05a-bf64-4f6c-b2e0-642b29d39c55" providerId="ADAL" clId="{2F4B8E82-B156-0E46-A8F9-2764B8527B9A}" dt="2020-05-05T14:54:26.521" v="2781" actId="1440"/>
          <ac:picMkLst>
            <pc:docMk/>
            <pc:sldMk cId="811510686" sldId="261"/>
            <ac:picMk id="65" creationId="{46A1BF2F-2897-4B4C-8F0D-6FD8314F18DF}"/>
          </ac:picMkLst>
        </pc:picChg>
        <pc:picChg chg="add mod">
          <ac:chgData name="Fawcett, M (SHS Teacher)" userId="a9a7a05a-bf64-4f6c-b2e0-642b29d39c55" providerId="ADAL" clId="{2F4B8E82-B156-0E46-A8F9-2764B8527B9A}" dt="2020-05-05T10:18:44.124" v="784" actId="1035"/>
          <ac:picMkLst>
            <pc:docMk/>
            <pc:sldMk cId="811510686" sldId="261"/>
            <ac:picMk id="68" creationId="{48920B66-D878-AC49-BBA9-38E9E7C31FBA}"/>
          </ac:picMkLst>
        </pc:picChg>
        <pc:picChg chg="add mod">
          <ac:chgData name="Fawcett, M (SHS Teacher)" userId="a9a7a05a-bf64-4f6c-b2e0-642b29d39c55" providerId="ADAL" clId="{2F4B8E82-B156-0E46-A8F9-2764B8527B9A}" dt="2020-05-05T10:18:44.124" v="784" actId="1035"/>
          <ac:picMkLst>
            <pc:docMk/>
            <pc:sldMk cId="811510686" sldId="261"/>
            <ac:picMk id="70" creationId="{39F45958-163F-6741-8C1B-F7525CD6F77D}"/>
          </ac:picMkLst>
        </pc:picChg>
        <pc:cxnChg chg="add mod">
          <ac:chgData name="Fawcett, M (SHS Teacher)" userId="a9a7a05a-bf64-4f6c-b2e0-642b29d39c55" providerId="ADAL" clId="{2F4B8E82-B156-0E46-A8F9-2764B8527B9A}" dt="2020-05-05T10:14:41.548" v="647" actId="1076"/>
          <ac:cxnSpMkLst>
            <pc:docMk/>
            <pc:sldMk cId="811510686" sldId="261"/>
            <ac:cxnSpMk id="31" creationId="{A01D030C-C00C-3E4B-90E1-6F5101513FC5}"/>
          </ac:cxnSpMkLst>
        </pc:cxnChg>
        <pc:cxnChg chg="add mod">
          <ac:chgData name="Fawcett, M (SHS Teacher)" userId="a9a7a05a-bf64-4f6c-b2e0-642b29d39c55" providerId="ADAL" clId="{2F4B8E82-B156-0E46-A8F9-2764B8527B9A}" dt="2020-05-05T10:15:06.423" v="653" actId="14100"/>
          <ac:cxnSpMkLst>
            <pc:docMk/>
            <pc:sldMk cId="811510686" sldId="261"/>
            <ac:cxnSpMk id="37" creationId="{23008F2D-F747-4B43-A2C3-650DC536C20B}"/>
          </ac:cxnSpMkLst>
        </pc:cxnChg>
        <pc:cxnChg chg="add mod">
          <ac:chgData name="Fawcett, M (SHS Teacher)" userId="a9a7a05a-bf64-4f6c-b2e0-642b29d39c55" providerId="ADAL" clId="{2F4B8E82-B156-0E46-A8F9-2764B8527B9A}" dt="2020-05-05T10:15:13.380" v="655" actId="1076"/>
          <ac:cxnSpMkLst>
            <pc:docMk/>
            <pc:sldMk cId="811510686" sldId="261"/>
            <ac:cxnSpMk id="46" creationId="{C831F07B-74D4-E441-AA61-A9CE4B33E58E}"/>
          </ac:cxnSpMkLst>
        </pc:cxnChg>
        <pc:cxnChg chg="add mod">
          <ac:chgData name="Fawcett, M (SHS Teacher)" userId="a9a7a05a-bf64-4f6c-b2e0-642b29d39c55" providerId="ADAL" clId="{2F4B8E82-B156-0E46-A8F9-2764B8527B9A}" dt="2020-05-05T10:15:20.110" v="657" actId="1076"/>
          <ac:cxnSpMkLst>
            <pc:docMk/>
            <pc:sldMk cId="811510686" sldId="261"/>
            <ac:cxnSpMk id="48" creationId="{3223FB72-B893-644F-83FF-FB1664094F19}"/>
          </ac:cxnSpMkLst>
        </pc:cxnChg>
        <pc:cxnChg chg="add mod">
          <ac:chgData name="Fawcett, M (SHS Teacher)" userId="a9a7a05a-bf64-4f6c-b2e0-642b29d39c55" providerId="ADAL" clId="{2F4B8E82-B156-0E46-A8F9-2764B8527B9A}" dt="2020-05-05T10:15:25.451" v="659" actId="1076"/>
          <ac:cxnSpMkLst>
            <pc:docMk/>
            <pc:sldMk cId="811510686" sldId="261"/>
            <ac:cxnSpMk id="50" creationId="{898459DE-D79A-5A49-8995-7451BEDD2D90}"/>
          </ac:cxnSpMkLst>
        </pc:cxnChg>
        <pc:cxnChg chg="add mod">
          <ac:chgData name="Fawcett, M (SHS Teacher)" userId="a9a7a05a-bf64-4f6c-b2e0-642b29d39c55" providerId="ADAL" clId="{2F4B8E82-B156-0E46-A8F9-2764B8527B9A}" dt="2020-05-05T10:15:30.611" v="661" actId="1076"/>
          <ac:cxnSpMkLst>
            <pc:docMk/>
            <pc:sldMk cId="811510686" sldId="261"/>
            <ac:cxnSpMk id="52" creationId="{B5027D54-2E97-DA4A-A6D1-B0C08D9A7BA0}"/>
          </ac:cxnSpMkLst>
        </pc:cxnChg>
        <pc:cxnChg chg="add mod">
          <ac:chgData name="Fawcett, M (SHS Teacher)" userId="a9a7a05a-bf64-4f6c-b2e0-642b29d39c55" providerId="ADAL" clId="{2F4B8E82-B156-0E46-A8F9-2764B8527B9A}" dt="2020-05-05T10:15:35.671" v="663" actId="1076"/>
          <ac:cxnSpMkLst>
            <pc:docMk/>
            <pc:sldMk cId="811510686" sldId="261"/>
            <ac:cxnSpMk id="54" creationId="{8B218E78-1711-704B-A74D-9771E846E310}"/>
          </ac:cxnSpMkLst>
        </pc:cxnChg>
        <pc:cxnChg chg="add mod">
          <ac:chgData name="Fawcett, M (SHS Teacher)" userId="a9a7a05a-bf64-4f6c-b2e0-642b29d39c55" providerId="ADAL" clId="{2F4B8E82-B156-0E46-A8F9-2764B8527B9A}" dt="2020-05-05T10:15:42.409" v="665" actId="1076"/>
          <ac:cxnSpMkLst>
            <pc:docMk/>
            <pc:sldMk cId="811510686" sldId="261"/>
            <ac:cxnSpMk id="56" creationId="{A41E4382-53A5-3542-91F2-3A736CB1253D}"/>
          </ac:cxnSpMkLst>
        </pc:cxnChg>
        <pc:cxnChg chg="add mod">
          <ac:chgData name="Fawcett, M (SHS Teacher)" userId="a9a7a05a-bf64-4f6c-b2e0-642b29d39c55" providerId="ADAL" clId="{2F4B8E82-B156-0E46-A8F9-2764B8527B9A}" dt="2020-05-05T10:15:48.115" v="667" actId="1076"/>
          <ac:cxnSpMkLst>
            <pc:docMk/>
            <pc:sldMk cId="811510686" sldId="261"/>
            <ac:cxnSpMk id="58" creationId="{5DC7767A-4D5F-E744-B93A-9B784F841C56}"/>
          </ac:cxnSpMkLst>
        </pc:cxnChg>
        <pc:cxnChg chg="add mod">
          <ac:chgData name="Fawcett, M (SHS Teacher)" userId="a9a7a05a-bf64-4f6c-b2e0-642b29d39c55" providerId="ADAL" clId="{2F4B8E82-B156-0E46-A8F9-2764B8527B9A}" dt="2020-05-05T10:15:55.189" v="669" actId="1076"/>
          <ac:cxnSpMkLst>
            <pc:docMk/>
            <pc:sldMk cId="811510686" sldId="261"/>
            <ac:cxnSpMk id="60" creationId="{0A9CDD5B-7BB0-8D4A-9AF0-39D90C040618}"/>
          </ac:cxnSpMkLst>
        </pc:cxnChg>
        <pc:cxnChg chg="add mod">
          <ac:chgData name="Fawcett, M (SHS Teacher)" userId="a9a7a05a-bf64-4f6c-b2e0-642b29d39c55" providerId="ADAL" clId="{2F4B8E82-B156-0E46-A8F9-2764B8527B9A}" dt="2020-05-05T10:16:02.821" v="671" actId="1076"/>
          <ac:cxnSpMkLst>
            <pc:docMk/>
            <pc:sldMk cId="811510686" sldId="261"/>
            <ac:cxnSpMk id="62" creationId="{1BCDEEC3-36C6-C946-AA59-C5EEE3687C69}"/>
          </ac:cxnSpMkLst>
        </pc:cxnChg>
        <pc:cxnChg chg="add mod">
          <ac:chgData name="Fawcett, M (SHS Teacher)" userId="a9a7a05a-bf64-4f6c-b2e0-642b29d39c55" providerId="ADAL" clId="{2F4B8E82-B156-0E46-A8F9-2764B8527B9A}" dt="2020-05-05T10:16:10.608" v="673" actId="1076"/>
          <ac:cxnSpMkLst>
            <pc:docMk/>
            <pc:sldMk cId="811510686" sldId="261"/>
            <ac:cxnSpMk id="64" creationId="{7F1A7873-F05A-6345-A482-282A4FDCC1BE}"/>
          </ac:cxnSpMkLst>
        </pc:cxnChg>
      </pc:sldChg>
      <pc:sldChg chg="addSp delSp modSp new mod modClrScheme chgLayout">
        <pc:chgData name="Fawcett, M (SHS Teacher)" userId="a9a7a05a-bf64-4f6c-b2e0-642b29d39c55" providerId="ADAL" clId="{2F4B8E82-B156-0E46-A8F9-2764B8527B9A}" dt="2020-05-05T14:51:32.290" v="2739" actId="167"/>
        <pc:sldMkLst>
          <pc:docMk/>
          <pc:sldMk cId="2202040900" sldId="262"/>
        </pc:sldMkLst>
        <pc:spChg chg="del">
          <ac:chgData name="Fawcett, M (SHS Teacher)" userId="a9a7a05a-bf64-4f6c-b2e0-642b29d39c55" providerId="ADAL" clId="{2F4B8E82-B156-0E46-A8F9-2764B8527B9A}" dt="2020-05-05T10:01:25.948" v="228" actId="21"/>
          <ac:spMkLst>
            <pc:docMk/>
            <pc:sldMk cId="2202040900" sldId="262"/>
            <ac:spMk id="2" creationId="{DD11578E-E9EE-6449-A02F-7F7EF7CBA0DC}"/>
          </ac:spMkLst>
        </pc:spChg>
        <pc:spChg chg="del mod ord">
          <ac:chgData name="Fawcett, M (SHS Teacher)" userId="a9a7a05a-bf64-4f6c-b2e0-642b29d39c55" providerId="ADAL" clId="{2F4B8E82-B156-0E46-A8F9-2764B8527B9A}" dt="2020-05-05T10:21:24.233" v="850" actId="931"/>
          <ac:spMkLst>
            <pc:docMk/>
            <pc:sldMk cId="2202040900" sldId="262"/>
            <ac:spMk id="3" creationId="{EE9DC6D7-A7FE-3B41-8DDF-FEA34E7D8E44}"/>
          </ac:spMkLst>
        </pc:spChg>
        <pc:spChg chg="add mod ord">
          <ac:chgData name="Fawcett, M (SHS Teacher)" userId="a9a7a05a-bf64-4f6c-b2e0-642b29d39c55" providerId="ADAL" clId="{2F4B8E82-B156-0E46-A8F9-2764B8527B9A}" dt="2020-05-05T10:22:21.702" v="985" actId="20577"/>
          <ac:spMkLst>
            <pc:docMk/>
            <pc:sldMk cId="2202040900" sldId="262"/>
            <ac:spMk id="4" creationId="{F6F45ECD-9732-9043-A1DB-662FBFCE6C5F}"/>
          </ac:spMkLst>
        </pc:spChg>
        <pc:spChg chg="add del mod ord">
          <ac:chgData name="Fawcett, M (SHS Teacher)" userId="a9a7a05a-bf64-4f6c-b2e0-642b29d39c55" providerId="ADAL" clId="{2F4B8E82-B156-0E46-A8F9-2764B8527B9A}" dt="2020-05-05T10:25:38.211" v="1094" actId="931"/>
          <ac:spMkLst>
            <pc:docMk/>
            <pc:sldMk cId="2202040900" sldId="262"/>
            <ac:spMk id="5" creationId="{B3F42CEA-07DC-EA41-AE4E-0428C1E72FE9}"/>
          </ac:spMkLst>
        </pc:spChg>
        <pc:spChg chg="add mod ord">
          <ac:chgData name="Fawcett, M (SHS Teacher)" userId="a9a7a05a-bf64-4f6c-b2e0-642b29d39c55" providerId="ADAL" clId="{2F4B8E82-B156-0E46-A8F9-2764B8527B9A}" dt="2020-05-05T10:27:45.857" v="1107" actId="27636"/>
          <ac:spMkLst>
            <pc:docMk/>
            <pc:sldMk cId="2202040900" sldId="262"/>
            <ac:spMk id="6" creationId="{84CD07A1-B36D-5E4D-AC7B-5B7D399C8B90}"/>
          </ac:spMkLst>
        </pc:spChg>
        <pc:spChg chg="add mod ord">
          <ac:chgData name="Fawcett, M (SHS Teacher)" userId="a9a7a05a-bf64-4f6c-b2e0-642b29d39c55" providerId="ADAL" clId="{2F4B8E82-B156-0E46-A8F9-2764B8527B9A}" dt="2020-05-05T10:27:53.906" v="1108" actId="255"/>
          <ac:spMkLst>
            <pc:docMk/>
            <pc:sldMk cId="2202040900" sldId="262"/>
            <ac:spMk id="7" creationId="{BA460785-B64A-9C48-8DF0-685792AB6212}"/>
          </ac:spMkLst>
        </pc:spChg>
        <pc:spChg chg="add mod">
          <ac:chgData name="Fawcett, M (SHS Teacher)" userId="a9a7a05a-bf64-4f6c-b2e0-642b29d39c55" providerId="ADAL" clId="{2F4B8E82-B156-0E46-A8F9-2764B8527B9A}" dt="2020-05-05T10:24:04.090" v="1002" actId="14100"/>
          <ac:spMkLst>
            <pc:docMk/>
            <pc:sldMk cId="2202040900" sldId="262"/>
            <ac:spMk id="10" creationId="{ECC6C6D2-021D-6B43-9122-F2846DE3EDEF}"/>
          </ac:spMkLst>
        </pc:spChg>
        <pc:spChg chg="add del mod">
          <ac:chgData name="Fawcett, M (SHS Teacher)" userId="a9a7a05a-bf64-4f6c-b2e0-642b29d39c55" providerId="ADAL" clId="{2F4B8E82-B156-0E46-A8F9-2764B8527B9A}" dt="2020-05-05T10:26:12.571" v="1096" actId="931"/>
          <ac:spMkLst>
            <pc:docMk/>
            <pc:sldMk cId="2202040900" sldId="262"/>
            <ac:spMk id="14" creationId="{D6BB17D9-DA6B-794F-BE8B-0280EE2C0922}"/>
          </ac:spMkLst>
        </pc:spChg>
        <pc:spChg chg="add mod">
          <ac:chgData name="Fawcett, M (SHS Teacher)" userId="a9a7a05a-bf64-4f6c-b2e0-642b29d39c55" providerId="ADAL" clId="{2F4B8E82-B156-0E46-A8F9-2764B8527B9A}" dt="2020-05-05T10:27:13.446" v="1104" actId="1076"/>
          <ac:spMkLst>
            <pc:docMk/>
            <pc:sldMk cId="2202040900" sldId="262"/>
            <ac:spMk id="18" creationId="{532149DD-FF65-6A46-99C8-53221AA5961B}"/>
          </ac:spMkLst>
        </pc:spChg>
        <pc:spChg chg="add mod ord">
          <ac:chgData name="Fawcett, M (SHS Teacher)" userId="a9a7a05a-bf64-4f6c-b2e0-642b29d39c55" providerId="ADAL" clId="{2F4B8E82-B156-0E46-A8F9-2764B8527B9A}" dt="2020-05-05T14:49:49.835" v="2720" actId="167"/>
          <ac:spMkLst>
            <pc:docMk/>
            <pc:sldMk cId="2202040900" sldId="262"/>
            <ac:spMk id="24" creationId="{55272365-C32F-574C-A215-7AF434F1C1B6}"/>
          </ac:spMkLst>
        </pc:spChg>
        <pc:spChg chg="add mod ord">
          <ac:chgData name="Fawcett, M (SHS Teacher)" userId="a9a7a05a-bf64-4f6c-b2e0-642b29d39c55" providerId="ADAL" clId="{2F4B8E82-B156-0E46-A8F9-2764B8527B9A}" dt="2020-05-05T14:51:32.290" v="2739" actId="167"/>
          <ac:spMkLst>
            <pc:docMk/>
            <pc:sldMk cId="2202040900" sldId="262"/>
            <ac:spMk id="26" creationId="{91191036-3601-DA4C-B72D-2AF25243E97C}"/>
          </ac:spMkLst>
        </pc:spChg>
        <pc:picChg chg="add mod ord modCrop">
          <ac:chgData name="Fawcett, M (SHS Teacher)" userId="a9a7a05a-bf64-4f6c-b2e0-642b29d39c55" providerId="ADAL" clId="{2F4B8E82-B156-0E46-A8F9-2764B8527B9A}" dt="2020-05-05T10:24:09.912" v="1003" actId="1076"/>
          <ac:picMkLst>
            <pc:docMk/>
            <pc:sldMk cId="2202040900" sldId="262"/>
            <ac:picMk id="8" creationId="{16151EC1-3D06-7C49-8DCF-9F6F75B40452}"/>
          </ac:picMkLst>
        </pc:picChg>
        <pc:picChg chg="add del mod ord">
          <ac:chgData name="Fawcett, M (SHS Teacher)" userId="a9a7a05a-bf64-4f6c-b2e0-642b29d39c55" providerId="ADAL" clId="{2F4B8E82-B156-0E46-A8F9-2764B8527B9A}" dt="2020-05-05T10:25:54.523" v="1095" actId="478"/>
          <ac:picMkLst>
            <pc:docMk/>
            <pc:sldMk cId="2202040900" sldId="262"/>
            <ac:picMk id="11" creationId="{C5037497-7EC4-9748-8AB3-53639D26303C}"/>
          </ac:picMkLst>
        </pc:picChg>
        <pc:picChg chg="add mod ord modCrop">
          <ac:chgData name="Fawcett, M (SHS Teacher)" userId="a9a7a05a-bf64-4f6c-b2e0-642b29d39c55" providerId="ADAL" clId="{2F4B8E82-B156-0E46-A8F9-2764B8527B9A}" dt="2020-05-05T10:26:41.120" v="1099" actId="732"/>
          <ac:picMkLst>
            <pc:docMk/>
            <pc:sldMk cId="2202040900" sldId="262"/>
            <ac:picMk id="15" creationId="{4FD1D085-D0CB-F948-990B-3DBAD61BB6FD}"/>
          </ac:picMkLst>
        </pc:picChg>
        <pc:picChg chg="add mod">
          <ac:chgData name="Fawcett, M (SHS Teacher)" userId="a9a7a05a-bf64-4f6c-b2e0-642b29d39c55" providerId="ADAL" clId="{2F4B8E82-B156-0E46-A8F9-2764B8527B9A}" dt="2020-05-05T14:34:11.185" v="2603" actId="1036"/>
          <ac:picMkLst>
            <pc:docMk/>
            <pc:sldMk cId="2202040900" sldId="262"/>
            <ac:picMk id="20" creationId="{F076FEDB-89B3-3C47-8A25-03796B24EBC7}"/>
          </ac:picMkLst>
        </pc:picChg>
        <pc:picChg chg="add mod">
          <ac:chgData name="Fawcett, M (SHS Teacher)" userId="a9a7a05a-bf64-4f6c-b2e0-642b29d39c55" providerId="ADAL" clId="{2F4B8E82-B156-0E46-A8F9-2764B8527B9A}" dt="2020-05-05T14:34:11.185" v="2603" actId="1036"/>
          <ac:picMkLst>
            <pc:docMk/>
            <pc:sldMk cId="2202040900" sldId="262"/>
            <ac:picMk id="22" creationId="{6594382F-D841-0A4E-964D-EFB87DEB8099}"/>
          </ac:picMkLst>
        </pc:picChg>
      </pc:sldChg>
      <pc:sldChg chg="addSp delSp modSp new">
        <pc:chgData name="Fawcett, M (SHS Teacher)" userId="a9a7a05a-bf64-4f6c-b2e0-642b29d39c55" providerId="ADAL" clId="{2F4B8E82-B156-0E46-A8F9-2764B8527B9A}" dt="2020-05-05T14:51:44.834" v="2743" actId="20577"/>
        <pc:sldMkLst>
          <pc:docMk/>
          <pc:sldMk cId="1942028063" sldId="263"/>
        </pc:sldMkLst>
        <pc:spChg chg="mod">
          <ac:chgData name="Fawcett, M (SHS Teacher)" userId="a9a7a05a-bf64-4f6c-b2e0-642b29d39c55" providerId="ADAL" clId="{2F4B8E82-B156-0E46-A8F9-2764B8527B9A}" dt="2020-05-05T14:51:44.834" v="2743" actId="20577"/>
          <ac:spMkLst>
            <pc:docMk/>
            <pc:sldMk cId="1942028063" sldId="263"/>
            <ac:spMk id="2" creationId="{E32F8A4D-C646-6146-85CF-19B2B8F94F9F}"/>
          </ac:spMkLst>
        </pc:spChg>
        <pc:spChg chg="mod">
          <ac:chgData name="Fawcett, M (SHS Teacher)" userId="a9a7a05a-bf64-4f6c-b2e0-642b29d39c55" providerId="ADAL" clId="{2F4B8E82-B156-0E46-A8F9-2764B8527B9A}" dt="2020-05-05T14:18:18.840" v="1580" actId="255"/>
          <ac:spMkLst>
            <pc:docMk/>
            <pc:sldMk cId="1942028063" sldId="263"/>
            <ac:spMk id="3" creationId="{98337565-988E-C54D-8C9A-51297FE6671A}"/>
          </ac:spMkLst>
        </pc:spChg>
        <pc:spChg chg="del">
          <ac:chgData name="Fawcett, M (SHS Teacher)" userId="a9a7a05a-bf64-4f6c-b2e0-642b29d39c55" providerId="ADAL" clId="{2F4B8E82-B156-0E46-A8F9-2764B8527B9A}" dt="2020-05-05T10:28:55.362" v="1109" actId="931"/>
          <ac:spMkLst>
            <pc:docMk/>
            <pc:sldMk cId="1942028063" sldId="263"/>
            <ac:spMk id="4" creationId="{19477961-F22E-5A44-9E7B-902643978423}"/>
          </ac:spMkLst>
        </pc:spChg>
        <pc:spChg chg="mod">
          <ac:chgData name="Fawcett, M (SHS Teacher)" userId="a9a7a05a-bf64-4f6c-b2e0-642b29d39c55" providerId="ADAL" clId="{2F4B8E82-B156-0E46-A8F9-2764B8527B9A}" dt="2020-05-05T14:18:09.444" v="1578" actId="255"/>
          <ac:spMkLst>
            <pc:docMk/>
            <pc:sldMk cId="1942028063" sldId="263"/>
            <ac:spMk id="5" creationId="{64CCD74D-A70E-FC4B-B0D9-9093691FE7B3}"/>
          </ac:spMkLst>
        </pc:spChg>
        <pc:spChg chg="del">
          <ac:chgData name="Fawcett, M (SHS Teacher)" userId="a9a7a05a-bf64-4f6c-b2e0-642b29d39c55" providerId="ADAL" clId="{2F4B8E82-B156-0E46-A8F9-2764B8527B9A}" dt="2020-05-05T10:29:41.488" v="1110" actId="931"/>
          <ac:spMkLst>
            <pc:docMk/>
            <pc:sldMk cId="1942028063" sldId="263"/>
            <ac:spMk id="6" creationId="{E3728528-45CA-074B-8E3A-48F9EF8B0302}"/>
          </ac:spMkLst>
        </pc:spChg>
        <pc:spChg chg="add del">
          <ac:chgData name="Fawcett, M (SHS Teacher)" userId="a9a7a05a-bf64-4f6c-b2e0-642b29d39c55" providerId="ADAL" clId="{2F4B8E82-B156-0E46-A8F9-2764B8527B9A}" dt="2020-05-05T10:22:36.899" v="987" actId="22"/>
          <ac:spMkLst>
            <pc:docMk/>
            <pc:sldMk cId="1942028063" sldId="263"/>
            <ac:spMk id="8" creationId="{EEAE6544-6BE9-0E4A-896A-6FDE8251BCA3}"/>
          </ac:spMkLst>
        </pc:spChg>
        <pc:spChg chg="add mod">
          <ac:chgData name="Fawcett, M (SHS Teacher)" userId="a9a7a05a-bf64-4f6c-b2e0-642b29d39c55" providerId="ADAL" clId="{2F4B8E82-B156-0E46-A8F9-2764B8527B9A}" dt="2020-05-05T14:16:10.992" v="1321" actId="1076"/>
          <ac:spMkLst>
            <pc:docMk/>
            <pc:sldMk cId="1942028063" sldId="263"/>
            <ac:spMk id="14" creationId="{85CB9334-04E0-C54C-93B7-A3A7363B3AA5}"/>
          </ac:spMkLst>
        </pc:spChg>
        <pc:spChg chg="add mod">
          <ac:chgData name="Fawcett, M (SHS Teacher)" userId="a9a7a05a-bf64-4f6c-b2e0-642b29d39c55" providerId="ADAL" clId="{2F4B8E82-B156-0E46-A8F9-2764B8527B9A}" dt="2020-05-05T14:16:59.792" v="1461" actId="1076"/>
          <ac:spMkLst>
            <pc:docMk/>
            <pc:sldMk cId="1942028063" sldId="263"/>
            <ac:spMk id="16" creationId="{12C5DCBA-3013-DC41-B1C8-70DB11991B6D}"/>
          </ac:spMkLst>
        </pc:spChg>
        <pc:spChg chg="add ord">
          <ac:chgData name="Fawcett, M (SHS Teacher)" userId="a9a7a05a-bf64-4f6c-b2e0-642b29d39c55" providerId="ADAL" clId="{2F4B8E82-B156-0E46-A8F9-2764B8527B9A}" dt="2020-05-05T14:49:58.130" v="2722" actId="167"/>
          <ac:spMkLst>
            <pc:docMk/>
            <pc:sldMk cId="1942028063" sldId="263"/>
            <ac:spMk id="22" creationId="{1B656A79-5328-DB46-905C-94FA2C8D35C0}"/>
          </ac:spMkLst>
        </pc:spChg>
        <pc:spChg chg="add ord">
          <ac:chgData name="Fawcett, M (SHS Teacher)" userId="a9a7a05a-bf64-4f6c-b2e0-642b29d39c55" providerId="ADAL" clId="{2F4B8E82-B156-0E46-A8F9-2764B8527B9A}" dt="2020-05-05T14:51:39.455" v="2741" actId="167"/>
          <ac:spMkLst>
            <pc:docMk/>
            <pc:sldMk cId="1942028063" sldId="263"/>
            <ac:spMk id="24" creationId="{23501315-7911-2D48-B80E-93A424CD5B4B}"/>
          </ac:spMkLst>
        </pc:spChg>
        <pc:picChg chg="add mod ord modCrop">
          <ac:chgData name="Fawcett, M (SHS Teacher)" userId="a9a7a05a-bf64-4f6c-b2e0-642b29d39c55" providerId="ADAL" clId="{2F4B8E82-B156-0E46-A8F9-2764B8527B9A}" dt="2020-05-05T14:24:55.813" v="2312" actId="732"/>
          <ac:picMkLst>
            <pc:docMk/>
            <pc:sldMk cId="1942028063" sldId="263"/>
            <ac:picMk id="9" creationId="{B083AF5E-2C6B-C744-BD81-7547908D0CF7}"/>
          </ac:picMkLst>
        </pc:picChg>
        <pc:picChg chg="add mod ord modCrop">
          <ac:chgData name="Fawcett, M (SHS Teacher)" userId="a9a7a05a-bf64-4f6c-b2e0-642b29d39c55" providerId="ADAL" clId="{2F4B8E82-B156-0E46-A8F9-2764B8527B9A}" dt="2020-05-05T14:25:14.400" v="2314" actId="732"/>
          <ac:picMkLst>
            <pc:docMk/>
            <pc:sldMk cId="1942028063" sldId="263"/>
            <ac:picMk id="11" creationId="{736F9131-6241-0242-A6F8-ECA98BFEA8C6}"/>
          </ac:picMkLst>
        </pc:picChg>
        <pc:picChg chg="add">
          <ac:chgData name="Fawcett, M (SHS Teacher)" userId="a9a7a05a-bf64-4f6c-b2e0-642b29d39c55" providerId="ADAL" clId="{2F4B8E82-B156-0E46-A8F9-2764B8527B9A}" dt="2020-05-05T14:34:21.236" v="2604" actId="22"/>
          <ac:picMkLst>
            <pc:docMk/>
            <pc:sldMk cId="1942028063" sldId="263"/>
            <ac:picMk id="18" creationId="{189455F2-5D59-D04A-AF2C-BB57FE52A4A2}"/>
          </ac:picMkLst>
        </pc:picChg>
        <pc:picChg chg="add">
          <ac:chgData name="Fawcett, M (SHS Teacher)" userId="a9a7a05a-bf64-4f6c-b2e0-642b29d39c55" providerId="ADAL" clId="{2F4B8E82-B156-0E46-A8F9-2764B8527B9A}" dt="2020-05-05T14:34:21.236" v="2604" actId="22"/>
          <ac:picMkLst>
            <pc:docMk/>
            <pc:sldMk cId="1942028063" sldId="263"/>
            <ac:picMk id="20" creationId="{46F67B33-2EF1-B740-A274-E6C403C13D14}"/>
          </ac:picMkLst>
        </pc:picChg>
      </pc:sldChg>
      <pc:sldChg chg="addSp delSp modSp new">
        <pc:chgData name="Fawcett, M (SHS Teacher)" userId="a9a7a05a-bf64-4f6c-b2e0-642b29d39c55" providerId="ADAL" clId="{2F4B8E82-B156-0E46-A8F9-2764B8527B9A}" dt="2020-05-05T14:51:55.469" v="2747" actId="167"/>
        <pc:sldMkLst>
          <pc:docMk/>
          <pc:sldMk cId="473520902" sldId="264"/>
        </pc:sldMkLst>
        <pc:spChg chg="mod">
          <ac:chgData name="Fawcett, M (SHS Teacher)" userId="a9a7a05a-bf64-4f6c-b2e0-642b29d39c55" providerId="ADAL" clId="{2F4B8E82-B156-0E46-A8F9-2764B8527B9A}" dt="2020-05-05T14:51:51.227" v="2745" actId="20577"/>
          <ac:spMkLst>
            <pc:docMk/>
            <pc:sldMk cId="473520902" sldId="264"/>
            <ac:spMk id="2" creationId="{6B165522-5480-DD45-BD18-24EE8CAE436C}"/>
          </ac:spMkLst>
        </pc:spChg>
        <pc:spChg chg="add del mod">
          <ac:chgData name="Fawcett, M (SHS Teacher)" userId="a9a7a05a-bf64-4f6c-b2e0-642b29d39c55" providerId="ADAL" clId="{2F4B8E82-B156-0E46-A8F9-2764B8527B9A}" dt="2020-05-05T14:19:24.529" v="1703" actId="20577"/>
          <ac:spMkLst>
            <pc:docMk/>
            <pc:sldMk cId="473520902" sldId="264"/>
            <ac:spMk id="3" creationId="{1E31F435-9E91-194C-99F9-7E87B69EA2E3}"/>
          </ac:spMkLst>
        </pc:spChg>
        <pc:spChg chg="del">
          <ac:chgData name="Fawcett, M (SHS Teacher)" userId="a9a7a05a-bf64-4f6c-b2e0-642b29d39c55" providerId="ADAL" clId="{2F4B8E82-B156-0E46-A8F9-2764B8527B9A}" dt="2020-05-05T10:30:38.279" v="1111" actId="931"/>
          <ac:spMkLst>
            <pc:docMk/>
            <pc:sldMk cId="473520902" sldId="264"/>
            <ac:spMk id="4" creationId="{4C50FBEF-8FA0-5543-B3DA-714BB22B3175}"/>
          </ac:spMkLst>
        </pc:spChg>
        <pc:spChg chg="mod">
          <ac:chgData name="Fawcett, M (SHS Teacher)" userId="a9a7a05a-bf64-4f6c-b2e0-642b29d39c55" providerId="ADAL" clId="{2F4B8E82-B156-0E46-A8F9-2764B8527B9A}" dt="2020-05-05T14:20:31.058" v="1825" actId="255"/>
          <ac:spMkLst>
            <pc:docMk/>
            <pc:sldMk cId="473520902" sldId="264"/>
            <ac:spMk id="5" creationId="{93BD50F3-AD49-7745-BACC-450818F7BA3E}"/>
          </ac:spMkLst>
        </pc:spChg>
        <pc:spChg chg="del">
          <ac:chgData name="Fawcett, M (SHS Teacher)" userId="a9a7a05a-bf64-4f6c-b2e0-642b29d39c55" providerId="ADAL" clId="{2F4B8E82-B156-0E46-A8F9-2764B8527B9A}" dt="2020-05-05T10:35:24.191" v="1112" actId="931"/>
          <ac:spMkLst>
            <pc:docMk/>
            <pc:sldMk cId="473520902" sldId="264"/>
            <ac:spMk id="6" creationId="{ECC1AFD6-EDF7-D44C-AD80-C0614334C3F2}"/>
          </ac:spMkLst>
        </pc:spChg>
        <pc:spChg chg="add del mod">
          <ac:chgData name="Fawcett, M (SHS Teacher)" userId="a9a7a05a-bf64-4f6c-b2e0-642b29d39c55" providerId="ADAL" clId="{2F4B8E82-B156-0E46-A8F9-2764B8527B9A}" dt="2020-05-05T14:18:34.633" v="1582" actId="22"/>
          <ac:spMkLst>
            <pc:docMk/>
            <pc:sldMk cId="473520902" sldId="264"/>
            <ac:spMk id="12" creationId="{9F782F98-EF30-B049-9BEE-E54CF7019F74}"/>
          </ac:spMkLst>
        </pc:spChg>
        <pc:spChg chg="add mod">
          <ac:chgData name="Fawcett, M (SHS Teacher)" userId="a9a7a05a-bf64-4f6c-b2e0-642b29d39c55" providerId="ADAL" clId="{2F4B8E82-B156-0E46-A8F9-2764B8527B9A}" dt="2020-05-05T14:20:18.868" v="1823" actId="1076"/>
          <ac:spMkLst>
            <pc:docMk/>
            <pc:sldMk cId="473520902" sldId="264"/>
            <ac:spMk id="14" creationId="{AD39403C-2878-0F4C-910F-61BF2A011FBB}"/>
          </ac:spMkLst>
        </pc:spChg>
        <pc:spChg chg="add mod">
          <ac:chgData name="Fawcett, M (SHS Teacher)" userId="a9a7a05a-bf64-4f6c-b2e0-642b29d39c55" providerId="ADAL" clId="{2F4B8E82-B156-0E46-A8F9-2764B8527B9A}" dt="2020-05-05T14:20:52.183" v="1829" actId="1038"/>
          <ac:spMkLst>
            <pc:docMk/>
            <pc:sldMk cId="473520902" sldId="264"/>
            <ac:spMk id="16" creationId="{F7D40D92-4E18-F847-B84A-1FF64A45C296}"/>
          </ac:spMkLst>
        </pc:spChg>
        <pc:spChg chg="add mod">
          <ac:chgData name="Fawcett, M (SHS Teacher)" userId="a9a7a05a-bf64-4f6c-b2e0-642b29d39c55" providerId="ADAL" clId="{2F4B8E82-B156-0E46-A8F9-2764B8527B9A}" dt="2020-05-05T14:20:12.233" v="1822" actId="1076"/>
          <ac:spMkLst>
            <pc:docMk/>
            <pc:sldMk cId="473520902" sldId="264"/>
            <ac:spMk id="18" creationId="{2C24D926-96F2-1543-868B-8EA88DB1DEE4}"/>
          </ac:spMkLst>
        </pc:spChg>
        <pc:spChg chg="add ord">
          <ac:chgData name="Fawcett, M (SHS Teacher)" userId="a9a7a05a-bf64-4f6c-b2e0-642b29d39c55" providerId="ADAL" clId="{2F4B8E82-B156-0E46-A8F9-2764B8527B9A}" dt="2020-05-05T14:50:07.255" v="2724" actId="167"/>
          <ac:spMkLst>
            <pc:docMk/>
            <pc:sldMk cId="473520902" sldId="264"/>
            <ac:spMk id="24" creationId="{D995EFA7-D748-9B4D-90E5-6B67900A9A85}"/>
          </ac:spMkLst>
        </pc:spChg>
        <pc:spChg chg="add ord">
          <ac:chgData name="Fawcett, M (SHS Teacher)" userId="a9a7a05a-bf64-4f6c-b2e0-642b29d39c55" providerId="ADAL" clId="{2F4B8E82-B156-0E46-A8F9-2764B8527B9A}" dt="2020-05-05T14:51:55.469" v="2747" actId="167"/>
          <ac:spMkLst>
            <pc:docMk/>
            <pc:sldMk cId="473520902" sldId="264"/>
            <ac:spMk id="26" creationId="{922DCE0B-E3DD-D341-A85F-4464A651F4BA}"/>
          </ac:spMkLst>
        </pc:spChg>
        <pc:picChg chg="add mod ord modCrop">
          <ac:chgData name="Fawcett, M (SHS Teacher)" userId="a9a7a05a-bf64-4f6c-b2e0-642b29d39c55" providerId="ADAL" clId="{2F4B8E82-B156-0E46-A8F9-2764B8527B9A}" dt="2020-05-05T14:25:31.543" v="2315" actId="732"/>
          <ac:picMkLst>
            <pc:docMk/>
            <pc:sldMk cId="473520902" sldId="264"/>
            <ac:picMk id="7" creationId="{EC80A89F-8568-B043-8DDC-18AC275D2379}"/>
          </ac:picMkLst>
        </pc:picChg>
        <pc:picChg chg="add mod ord">
          <ac:chgData name="Fawcett, M (SHS Teacher)" userId="a9a7a05a-bf64-4f6c-b2e0-642b29d39c55" providerId="ADAL" clId="{2F4B8E82-B156-0E46-A8F9-2764B8527B9A}" dt="2020-05-05T14:28:59.548" v="2334" actId="1076"/>
          <ac:picMkLst>
            <pc:docMk/>
            <pc:sldMk cId="473520902" sldId="264"/>
            <ac:picMk id="9" creationId="{5252C46C-E4E8-D842-AFF7-3CBF8956A636}"/>
          </ac:picMkLst>
        </pc:picChg>
        <pc:picChg chg="add">
          <ac:chgData name="Fawcett, M (SHS Teacher)" userId="a9a7a05a-bf64-4f6c-b2e0-642b29d39c55" providerId="ADAL" clId="{2F4B8E82-B156-0E46-A8F9-2764B8527B9A}" dt="2020-05-05T14:34:24.466" v="2605" actId="22"/>
          <ac:picMkLst>
            <pc:docMk/>
            <pc:sldMk cId="473520902" sldId="264"/>
            <ac:picMk id="20" creationId="{D4B08E50-8268-BE4F-9EDF-9366F6238097}"/>
          </ac:picMkLst>
        </pc:picChg>
        <pc:picChg chg="add">
          <ac:chgData name="Fawcett, M (SHS Teacher)" userId="a9a7a05a-bf64-4f6c-b2e0-642b29d39c55" providerId="ADAL" clId="{2F4B8E82-B156-0E46-A8F9-2764B8527B9A}" dt="2020-05-05T14:34:24.466" v="2605" actId="22"/>
          <ac:picMkLst>
            <pc:docMk/>
            <pc:sldMk cId="473520902" sldId="264"/>
            <ac:picMk id="22" creationId="{C63180F8-106F-9F43-827C-B296022AB6E0}"/>
          </ac:picMkLst>
        </pc:picChg>
      </pc:sldChg>
      <pc:sldChg chg="addSp delSp modSp new">
        <pc:chgData name="Fawcett, M (SHS Teacher)" userId="a9a7a05a-bf64-4f6c-b2e0-642b29d39c55" providerId="ADAL" clId="{2F4B8E82-B156-0E46-A8F9-2764B8527B9A}" dt="2020-05-05T14:52:09.086" v="2751" actId="20577"/>
        <pc:sldMkLst>
          <pc:docMk/>
          <pc:sldMk cId="2149652989" sldId="265"/>
        </pc:sldMkLst>
        <pc:spChg chg="mod">
          <ac:chgData name="Fawcett, M (SHS Teacher)" userId="a9a7a05a-bf64-4f6c-b2e0-642b29d39c55" providerId="ADAL" clId="{2F4B8E82-B156-0E46-A8F9-2764B8527B9A}" dt="2020-05-05T14:52:09.086" v="2751" actId="20577"/>
          <ac:spMkLst>
            <pc:docMk/>
            <pc:sldMk cId="2149652989" sldId="265"/>
            <ac:spMk id="2" creationId="{BA7B97E9-531E-204D-979E-5B995FFD192F}"/>
          </ac:spMkLst>
        </pc:spChg>
        <pc:spChg chg="mod">
          <ac:chgData name="Fawcett, M (SHS Teacher)" userId="a9a7a05a-bf64-4f6c-b2e0-642b29d39c55" providerId="ADAL" clId="{2F4B8E82-B156-0E46-A8F9-2764B8527B9A}" dt="2020-05-05T14:22:37.222" v="2019" actId="27636"/>
          <ac:spMkLst>
            <pc:docMk/>
            <pc:sldMk cId="2149652989" sldId="265"/>
            <ac:spMk id="3" creationId="{6DBA2DA1-8AC8-A84A-9EAE-3209CD925EAE}"/>
          </ac:spMkLst>
        </pc:spChg>
        <pc:spChg chg="del">
          <ac:chgData name="Fawcett, M (SHS Teacher)" userId="a9a7a05a-bf64-4f6c-b2e0-642b29d39c55" providerId="ADAL" clId="{2F4B8E82-B156-0E46-A8F9-2764B8527B9A}" dt="2020-05-05T10:36:54.565" v="1113" actId="931"/>
          <ac:spMkLst>
            <pc:docMk/>
            <pc:sldMk cId="2149652989" sldId="265"/>
            <ac:spMk id="4" creationId="{DE75C8DF-290E-C043-91CE-B32307DA979B}"/>
          </ac:spMkLst>
        </pc:spChg>
        <pc:spChg chg="mod">
          <ac:chgData name="Fawcett, M (SHS Teacher)" userId="a9a7a05a-bf64-4f6c-b2e0-642b29d39c55" providerId="ADAL" clId="{2F4B8E82-B156-0E46-A8F9-2764B8527B9A}" dt="2020-05-05T14:22:37.801" v="2023" actId="20577"/>
          <ac:spMkLst>
            <pc:docMk/>
            <pc:sldMk cId="2149652989" sldId="265"/>
            <ac:spMk id="5" creationId="{9683B57E-C4CA-3142-9E7E-14D444D7E40F}"/>
          </ac:spMkLst>
        </pc:spChg>
        <pc:spChg chg="del">
          <ac:chgData name="Fawcett, M (SHS Teacher)" userId="a9a7a05a-bf64-4f6c-b2e0-642b29d39c55" providerId="ADAL" clId="{2F4B8E82-B156-0E46-A8F9-2764B8527B9A}" dt="2020-05-05T10:39:35.268" v="1114" actId="931"/>
          <ac:spMkLst>
            <pc:docMk/>
            <pc:sldMk cId="2149652989" sldId="265"/>
            <ac:spMk id="6" creationId="{51105C8B-75C6-7A4B-AD63-CBF17DF9F938}"/>
          </ac:spMkLst>
        </pc:spChg>
        <pc:spChg chg="add mod">
          <ac:chgData name="Fawcett, M (SHS Teacher)" userId="a9a7a05a-bf64-4f6c-b2e0-642b29d39c55" providerId="ADAL" clId="{2F4B8E82-B156-0E46-A8F9-2764B8527B9A}" dt="2020-05-05T14:22:00.090" v="1922" actId="1036"/>
          <ac:spMkLst>
            <pc:docMk/>
            <pc:sldMk cId="2149652989" sldId="265"/>
            <ac:spMk id="12" creationId="{AE5ACA05-71F3-CC45-A7B3-FAC5E338992A}"/>
          </ac:spMkLst>
        </pc:spChg>
        <pc:spChg chg="add ord">
          <ac:chgData name="Fawcett, M (SHS Teacher)" userId="a9a7a05a-bf64-4f6c-b2e0-642b29d39c55" providerId="ADAL" clId="{2F4B8E82-B156-0E46-A8F9-2764B8527B9A}" dt="2020-05-05T14:50:14.410" v="2726" actId="167"/>
          <ac:spMkLst>
            <pc:docMk/>
            <pc:sldMk cId="2149652989" sldId="265"/>
            <ac:spMk id="18" creationId="{C8FCE866-A4F1-7F4F-AFBE-BC3A268A2D6F}"/>
          </ac:spMkLst>
        </pc:spChg>
        <pc:spChg chg="add ord">
          <ac:chgData name="Fawcett, M (SHS Teacher)" userId="a9a7a05a-bf64-4f6c-b2e0-642b29d39c55" providerId="ADAL" clId="{2F4B8E82-B156-0E46-A8F9-2764B8527B9A}" dt="2020-05-05T14:52:03.402" v="2749" actId="167"/>
          <ac:spMkLst>
            <pc:docMk/>
            <pc:sldMk cId="2149652989" sldId="265"/>
            <ac:spMk id="20" creationId="{0BFBEEB4-DE3C-1841-ABF6-CDAC2005C4B4}"/>
          </ac:spMkLst>
        </pc:spChg>
        <pc:picChg chg="add mod ord">
          <ac:chgData name="Fawcett, M (SHS Teacher)" userId="a9a7a05a-bf64-4f6c-b2e0-642b29d39c55" providerId="ADAL" clId="{2F4B8E82-B156-0E46-A8F9-2764B8527B9A}" dt="2020-05-05T14:29:16.761" v="2336" actId="1076"/>
          <ac:picMkLst>
            <pc:docMk/>
            <pc:sldMk cId="2149652989" sldId="265"/>
            <ac:picMk id="7" creationId="{51EC7D20-6A3E-2D46-96F8-2B2A3C42703C}"/>
          </ac:picMkLst>
        </pc:picChg>
        <pc:picChg chg="add mod ord">
          <ac:chgData name="Fawcett, M (SHS Teacher)" userId="a9a7a05a-bf64-4f6c-b2e0-642b29d39c55" providerId="ADAL" clId="{2F4B8E82-B156-0E46-A8F9-2764B8527B9A}" dt="2020-05-05T10:39:35.268" v="1114" actId="931"/>
          <ac:picMkLst>
            <pc:docMk/>
            <pc:sldMk cId="2149652989" sldId="265"/>
            <ac:picMk id="9" creationId="{C079AD71-3626-8045-A5DE-C838675D34BC}"/>
          </ac:picMkLst>
        </pc:picChg>
        <pc:picChg chg="add">
          <ac:chgData name="Fawcett, M (SHS Teacher)" userId="a9a7a05a-bf64-4f6c-b2e0-642b29d39c55" providerId="ADAL" clId="{2F4B8E82-B156-0E46-A8F9-2764B8527B9A}" dt="2020-05-05T14:34:28.466" v="2606" actId="22"/>
          <ac:picMkLst>
            <pc:docMk/>
            <pc:sldMk cId="2149652989" sldId="265"/>
            <ac:picMk id="14" creationId="{64EE2656-8787-0549-B265-6EED633E3163}"/>
          </ac:picMkLst>
        </pc:picChg>
        <pc:picChg chg="add">
          <ac:chgData name="Fawcett, M (SHS Teacher)" userId="a9a7a05a-bf64-4f6c-b2e0-642b29d39c55" providerId="ADAL" clId="{2F4B8E82-B156-0E46-A8F9-2764B8527B9A}" dt="2020-05-05T14:34:28.466" v="2606" actId="22"/>
          <ac:picMkLst>
            <pc:docMk/>
            <pc:sldMk cId="2149652989" sldId="265"/>
            <ac:picMk id="16" creationId="{2EA30674-DB3E-F643-BB88-E5D2CC109BBA}"/>
          </ac:picMkLst>
        </pc:picChg>
      </pc:sldChg>
      <pc:sldChg chg="addSp delSp modSp new">
        <pc:chgData name="Fawcett, M (SHS Teacher)" userId="a9a7a05a-bf64-4f6c-b2e0-642b29d39c55" providerId="ADAL" clId="{2F4B8E82-B156-0E46-A8F9-2764B8527B9A}" dt="2020-05-05T14:52:30.570" v="2756" actId="167"/>
        <pc:sldMkLst>
          <pc:docMk/>
          <pc:sldMk cId="3325621477" sldId="266"/>
        </pc:sldMkLst>
        <pc:spChg chg="mod ord">
          <ac:chgData name="Fawcett, M (SHS Teacher)" userId="a9a7a05a-bf64-4f6c-b2e0-642b29d39c55" providerId="ADAL" clId="{2F4B8E82-B156-0E46-A8F9-2764B8527B9A}" dt="2020-05-05T14:52:26.583" v="2754" actId="167"/>
          <ac:spMkLst>
            <pc:docMk/>
            <pc:sldMk cId="3325621477" sldId="266"/>
            <ac:spMk id="2" creationId="{68D9D434-122E-844D-BAF3-F41D77D9C742}"/>
          </ac:spMkLst>
        </pc:spChg>
        <pc:spChg chg="mod">
          <ac:chgData name="Fawcett, M (SHS Teacher)" userId="a9a7a05a-bf64-4f6c-b2e0-642b29d39c55" providerId="ADAL" clId="{2F4B8E82-B156-0E46-A8F9-2764B8527B9A}" dt="2020-05-05T14:23:56.602" v="2197" actId="20577"/>
          <ac:spMkLst>
            <pc:docMk/>
            <pc:sldMk cId="3325621477" sldId="266"/>
            <ac:spMk id="3" creationId="{459C93FE-D92D-B946-BBC0-4C4F36BD3BFA}"/>
          </ac:spMkLst>
        </pc:spChg>
        <pc:spChg chg="del">
          <ac:chgData name="Fawcett, M (SHS Teacher)" userId="a9a7a05a-bf64-4f6c-b2e0-642b29d39c55" providerId="ADAL" clId="{2F4B8E82-B156-0E46-A8F9-2764B8527B9A}" dt="2020-05-05T10:41:25.295" v="1115" actId="931"/>
          <ac:spMkLst>
            <pc:docMk/>
            <pc:sldMk cId="3325621477" sldId="266"/>
            <ac:spMk id="4" creationId="{7E483868-3509-8C47-BA4C-1BF0EAC31EBB}"/>
          </ac:spMkLst>
        </pc:spChg>
        <pc:spChg chg="mod">
          <ac:chgData name="Fawcett, M (SHS Teacher)" userId="a9a7a05a-bf64-4f6c-b2e0-642b29d39c55" providerId="ADAL" clId="{2F4B8E82-B156-0E46-A8F9-2764B8527B9A}" dt="2020-05-05T14:24:29.046" v="2311" actId="113"/>
          <ac:spMkLst>
            <pc:docMk/>
            <pc:sldMk cId="3325621477" sldId="266"/>
            <ac:spMk id="5" creationId="{CB47EDF2-4A55-DE4A-8340-8F19FFA61CD0}"/>
          </ac:spMkLst>
        </pc:spChg>
        <pc:spChg chg="del">
          <ac:chgData name="Fawcett, M (SHS Teacher)" userId="a9a7a05a-bf64-4f6c-b2e0-642b29d39c55" providerId="ADAL" clId="{2F4B8E82-B156-0E46-A8F9-2764B8527B9A}" dt="2020-05-05T10:43:28.359" v="1116" actId="22"/>
          <ac:spMkLst>
            <pc:docMk/>
            <pc:sldMk cId="3325621477" sldId="266"/>
            <ac:spMk id="6" creationId="{06F8E4A0-EE3B-8C46-8A71-3299A1EBB9FC}"/>
          </ac:spMkLst>
        </pc:spChg>
        <pc:spChg chg="add del mod">
          <ac:chgData name="Fawcett, M (SHS Teacher)" userId="a9a7a05a-bf64-4f6c-b2e0-642b29d39c55" providerId="ADAL" clId="{2F4B8E82-B156-0E46-A8F9-2764B8527B9A}" dt="2020-05-05T10:43:30.798" v="1117" actId="478"/>
          <ac:spMkLst>
            <pc:docMk/>
            <pc:sldMk cId="3325621477" sldId="266"/>
            <ac:spMk id="10" creationId="{835E0ADA-4938-9A46-87D4-425FC8E17DDD}"/>
          </ac:spMkLst>
        </pc:spChg>
        <pc:spChg chg="add mod">
          <ac:chgData name="Fawcett, M (SHS Teacher)" userId="a9a7a05a-bf64-4f6c-b2e0-642b29d39c55" providerId="ADAL" clId="{2F4B8E82-B156-0E46-A8F9-2764B8527B9A}" dt="2020-05-05T14:37:38.779" v="2684" actId="1076"/>
          <ac:spMkLst>
            <pc:docMk/>
            <pc:sldMk cId="3325621477" sldId="266"/>
            <ac:spMk id="17" creationId="{C062D7F6-4DBB-9842-9C91-FEF765D1DB48}"/>
          </ac:spMkLst>
        </pc:spChg>
        <pc:spChg chg="add ord">
          <ac:chgData name="Fawcett, M (SHS Teacher)" userId="a9a7a05a-bf64-4f6c-b2e0-642b29d39c55" providerId="ADAL" clId="{2F4B8E82-B156-0E46-A8F9-2764B8527B9A}" dt="2020-05-05T14:50:20.507" v="2728" actId="167"/>
          <ac:spMkLst>
            <pc:docMk/>
            <pc:sldMk cId="3325621477" sldId="266"/>
            <ac:spMk id="19" creationId="{CD10995D-3E3F-1047-8D55-3405B632C666}"/>
          </ac:spMkLst>
        </pc:spChg>
        <pc:spChg chg="add ord">
          <ac:chgData name="Fawcett, M (SHS Teacher)" userId="a9a7a05a-bf64-4f6c-b2e0-642b29d39c55" providerId="ADAL" clId="{2F4B8E82-B156-0E46-A8F9-2764B8527B9A}" dt="2020-05-05T14:52:30.570" v="2756" actId="167"/>
          <ac:spMkLst>
            <pc:docMk/>
            <pc:sldMk cId="3325621477" sldId="266"/>
            <ac:spMk id="21" creationId="{BD730111-C3FF-3A4E-B713-8783C1D1742F}"/>
          </ac:spMkLst>
        </pc:spChg>
        <pc:picChg chg="add mod ord">
          <ac:chgData name="Fawcett, M (SHS Teacher)" userId="a9a7a05a-bf64-4f6c-b2e0-642b29d39c55" providerId="ADAL" clId="{2F4B8E82-B156-0E46-A8F9-2764B8527B9A}" dt="2020-05-05T14:35:02.307" v="2609" actId="1076"/>
          <ac:picMkLst>
            <pc:docMk/>
            <pc:sldMk cId="3325621477" sldId="266"/>
            <ac:picMk id="7" creationId="{95400A5A-26F0-AE44-841F-6990F59ED9A9}"/>
          </ac:picMkLst>
        </pc:picChg>
        <pc:picChg chg="add mod">
          <ac:chgData name="Fawcett, M (SHS Teacher)" userId="a9a7a05a-bf64-4f6c-b2e0-642b29d39c55" providerId="ADAL" clId="{2F4B8E82-B156-0E46-A8F9-2764B8527B9A}" dt="2020-05-05T10:43:55.097" v="1120" actId="1076"/>
          <ac:picMkLst>
            <pc:docMk/>
            <pc:sldMk cId="3325621477" sldId="266"/>
            <ac:picMk id="11" creationId="{A8CE2294-6125-9B4E-8492-5679F8E73056}"/>
          </ac:picMkLst>
        </pc:picChg>
        <pc:picChg chg="add">
          <ac:chgData name="Fawcett, M (SHS Teacher)" userId="a9a7a05a-bf64-4f6c-b2e0-642b29d39c55" providerId="ADAL" clId="{2F4B8E82-B156-0E46-A8F9-2764B8527B9A}" dt="2020-05-05T14:34:31.022" v="2607" actId="22"/>
          <ac:picMkLst>
            <pc:docMk/>
            <pc:sldMk cId="3325621477" sldId="266"/>
            <ac:picMk id="14" creationId="{974D36CE-1CDF-E840-95E1-4DEDD5F78E6A}"/>
          </ac:picMkLst>
        </pc:picChg>
        <pc:picChg chg="add">
          <ac:chgData name="Fawcett, M (SHS Teacher)" userId="a9a7a05a-bf64-4f6c-b2e0-642b29d39c55" providerId="ADAL" clId="{2F4B8E82-B156-0E46-A8F9-2764B8527B9A}" dt="2020-05-05T14:34:31.022" v="2607" actId="22"/>
          <ac:picMkLst>
            <pc:docMk/>
            <pc:sldMk cId="3325621477" sldId="266"/>
            <ac:picMk id="16" creationId="{5F404312-A5E3-4D47-BC79-DB60A16407D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DD2F4-5A08-4E91-BE56-1B547EF18C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03DC2F-4AAF-4610-8180-4B71D839F7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A98F1-5868-493A-B13B-79F3AEB06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113E5-C270-434F-8781-0398CA630DB9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EB20A-FEEE-4EF5-A9C1-7B7F32AF6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4F647-19EE-4CF9-8664-8D328918B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22DF6-3E7E-4A5A-A576-E742F8CE2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423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94462-9BBB-48AA-A3CC-2E1E12A12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02EFA2-735A-413E-A90A-9E13335AF9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E24239-8904-4885-B03D-DA2C9392F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113E5-C270-434F-8781-0398CA630DB9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B2C932-7759-4C33-9333-72BAD5DEF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5CDEF7-9E1C-43B2-9550-217E244E5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22DF6-3E7E-4A5A-A576-E742F8CE2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38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3C9FDD-4693-41FA-8315-582D022B3E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390EC0-3B80-4073-AE5C-E4DF34B7DA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971346-F17D-409C-B069-61DB0E878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113E5-C270-434F-8781-0398CA630DB9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F8A4E-E0CD-4140-8B85-44AD11E3D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7C1E5-9994-4048-B0FE-A571425D3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22DF6-3E7E-4A5A-A576-E742F8CE2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952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2BE1A-FECB-4522-9059-D21688F0B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6B4790-716B-49EA-946E-DFADFA982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1DC126-BF5D-4584-9710-2F3E23090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113E5-C270-434F-8781-0398CA630DB9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1BD0EA-468B-4507-93F2-D50E03918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CFE716-5F70-472C-AD6E-9A5A5F9F8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22DF6-3E7E-4A5A-A576-E742F8CE2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266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FE044-967E-4287-A78E-77B7E5B5F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8124E4-2A5C-4B01-8A57-6D5B4B76EB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283D4-354F-4A04-95E7-484B546BA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113E5-C270-434F-8781-0398CA630DB9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AFC8FF-34D0-4779-805E-F4AE7EC65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CCC20-C1B9-40C8-B917-BA1E303E0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22DF6-3E7E-4A5A-A576-E742F8CE2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071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F0FD1-6D44-451E-AA44-B37F27B62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432AA8-0071-48CC-964E-F4FA99AA0C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79626F-8346-495D-A068-80C84FC82E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471D62-D29F-49B5-969F-CCC7DEC97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113E5-C270-434F-8781-0398CA630DB9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E5D884-06F8-4530-9E4A-DA3FBC0C7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B079DA-2CC0-4BF1-B434-82F0C8287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22DF6-3E7E-4A5A-A576-E742F8CE2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560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66E1C-F20E-4C78-AAB3-01C880EE5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F83AAD-B760-4453-8F5D-143BB2527C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FC9DEB-03C3-46F7-919E-13215E6CB8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EC46F8-56AE-4330-8734-188FF77A0B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DD72EB-5C7B-42D9-A159-9A3BB606C1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A96E95-26EC-4CCE-B4ED-7A0EB93D5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113E5-C270-434F-8781-0398CA630DB9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EB21C8-96D0-494A-8AD8-314A49FF2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A89969-65E7-48EB-AF5E-8A2D34E99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22DF6-3E7E-4A5A-A576-E742F8CE2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032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2DA33-CAA4-4D90-A830-2A519EE36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F53730-D06D-41BA-82A1-27EE78E2B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113E5-C270-434F-8781-0398CA630DB9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EE7F4B-9CAE-4B6F-9F02-40021E18C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274D04-8481-4D84-9E2E-26AC32CBD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22DF6-3E7E-4A5A-A576-E742F8CE2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855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6E9D87-F735-4CF5-9F77-DD35F412D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113E5-C270-434F-8781-0398CA630DB9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D7161C-2A68-48B8-B6B9-FDF969F01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DE994E-617E-41FC-B7BA-5F5A4F9DA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22DF6-3E7E-4A5A-A576-E742F8CE2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044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50DA1-7341-4949-83E7-DF0157F5A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665100-CC03-4F88-84B1-266937CC9F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38E1A1-DDDB-4206-9DA4-F4065ACCDE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7E267A-25EA-47D1-AA92-8DE0E3012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113E5-C270-434F-8781-0398CA630DB9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BBFB35-404F-45A0-BCBE-DB7585A1A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346FC2-F0D0-44B1-B354-47D7DE8B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22DF6-3E7E-4A5A-A576-E742F8CE2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497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834F7-6C7C-46ED-9322-3998267B0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FAEC2A-E70B-47F9-9423-78F3CCD4FF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7FD7A1-2203-4EF8-9C2A-C1A7811933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AB336B-86FD-42A7-90D0-5B8B57998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113E5-C270-434F-8781-0398CA630DB9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BB37CD-4C5F-4ADE-9A79-152176B50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E57091-C833-48EF-9FDE-5A18797BF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22DF6-3E7E-4A5A-A576-E742F8CE2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205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FE8CB5-5E28-4F89-946D-1F41DDE6B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14FA7-4661-43D7-96E1-A10FC398F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5609D-7388-49C3-8CC9-698E92D4BB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113E5-C270-434F-8781-0398CA630DB9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C16B8-A528-4A95-9072-13EAB8248E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3039AB-068D-4A2B-A050-7CCB9E956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22DF6-3E7E-4A5A-A576-E742F8CE2D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43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Relationship Id="rId5" Type="http://schemas.openxmlformats.org/officeDocument/2006/relationships/image" Target="../media/image4.jpeg" /><Relationship Id="rId4" Type="http://schemas.openxmlformats.org/officeDocument/2006/relationships/image" Target="../media/image3.png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hyperlink" Target="https://app.sketchup.com/app?hl=en" TargetMode="External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3.png" /><Relationship Id="rId4" Type="http://schemas.openxmlformats.org/officeDocument/2006/relationships/image" Target="../media/image2.jpe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5.xml" /><Relationship Id="rId5" Type="http://schemas.openxmlformats.org/officeDocument/2006/relationships/image" Target="../media/image3.png" /><Relationship Id="rId4" Type="http://schemas.openxmlformats.org/officeDocument/2006/relationships/image" Target="../media/image2.jpe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5.xml" /><Relationship Id="rId5" Type="http://schemas.openxmlformats.org/officeDocument/2006/relationships/image" Target="../media/image3.png" /><Relationship Id="rId4" Type="http://schemas.openxmlformats.org/officeDocument/2006/relationships/image" Target="../media/image2.jpe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 /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5.xml" /><Relationship Id="rId5" Type="http://schemas.openxmlformats.org/officeDocument/2006/relationships/image" Target="../media/image3.png" /><Relationship Id="rId4" Type="http://schemas.openxmlformats.org/officeDocument/2006/relationships/image" Target="../media/image2.jpe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 /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5.xml" /><Relationship Id="rId5" Type="http://schemas.openxmlformats.org/officeDocument/2006/relationships/image" Target="../media/image3.png" /><Relationship Id="rId4" Type="http://schemas.openxmlformats.org/officeDocument/2006/relationships/image" Target="../media/image2.jpeg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5.xml" /><Relationship Id="rId5" Type="http://schemas.openxmlformats.org/officeDocument/2006/relationships/image" Target="../media/image3.png" /><Relationship Id="rId4" Type="http://schemas.openxmlformats.org/officeDocument/2006/relationships/image" Target="../media/image2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A close up of a persons hand&#10;&#10;Description generated with very high confidence">
            <a:extLst>
              <a:ext uri="{FF2B5EF4-FFF2-40B4-BE49-F238E27FC236}">
                <a16:creationId xmlns:a16="http://schemas.microsoft.com/office/drawing/2014/main" id="{F09A78F1-C25A-4091-9523-C4EB2CA40D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160000">
            <a:off x="4359393" y="1323781"/>
            <a:ext cx="2714625" cy="2438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FAF733-2E38-4CAA-9F42-DA7C06E48010}"/>
              </a:ext>
            </a:extLst>
          </p:cNvPr>
          <p:cNvSpPr txBox="1"/>
          <p:nvPr/>
        </p:nvSpPr>
        <p:spPr>
          <a:xfrm>
            <a:off x="291500" y="415289"/>
            <a:ext cx="3663351" cy="606319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br>
              <a:rPr lang="en-US" dirty="0"/>
            </a:br>
            <a:r>
              <a:rPr lang="en-US" b="1" dirty="0">
                <a:solidFill>
                  <a:schemeClr val="bg1"/>
                </a:solidFill>
                <a:highlight>
                  <a:srgbClr val="000000"/>
                </a:highlight>
                <a:cs typeface="Calibri"/>
              </a:rPr>
              <a:t>TITLE: Intro sketch up</a:t>
            </a:r>
          </a:p>
          <a:p>
            <a:pPr algn="ctr"/>
            <a:br>
              <a:rPr lang="en-US" dirty="0"/>
            </a:br>
            <a:r>
              <a:rPr lang="en-US" sz="1600" b="1" i="1" dirty="0">
                <a:solidFill>
                  <a:schemeClr val="bg1"/>
                </a:solidFill>
                <a:highlight>
                  <a:srgbClr val="000000"/>
                </a:highlight>
                <a:cs typeface="Calibri"/>
              </a:rPr>
              <a:t>The learning intent.</a:t>
            </a:r>
            <a:endParaRPr lang="en-US" dirty="0"/>
          </a:p>
          <a:p>
            <a:pPr algn="ctr"/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To de</a:t>
            </a:r>
            <a:r>
              <a:rPr lang="en-US" sz="18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monstrate understanding of </a:t>
            </a:r>
            <a:r>
              <a:rPr lang="en-US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computer aided design (CAD) in Engineering</a:t>
            </a:r>
            <a:br>
              <a:rPr lang="en-US" dirty="0"/>
            </a:br>
            <a:endParaRPr lang="en-US" sz="1400" dirty="0">
              <a:highlight>
                <a:srgbClr val="FFFF00"/>
              </a:highlight>
              <a:cs typeface="Calibri"/>
            </a:endParaRPr>
          </a:p>
          <a:p>
            <a:pPr algn="ctr"/>
            <a:br>
              <a:rPr lang="en-US" dirty="0"/>
            </a:br>
            <a:r>
              <a:rPr lang="en-US" sz="1600" b="1" i="1" dirty="0">
                <a:solidFill>
                  <a:schemeClr val="bg1"/>
                </a:solidFill>
                <a:highlight>
                  <a:srgbClr val="000000"/>
                </a:highlight>
                <a:cs typeface="Calibri"/>
              </a:rPr>
              <a:t>Why are we learning this?</a:t>
            </a:r>
            <a:br>
              <a:rPr lang="en-US" dirty="0"/>
            </a:br>
            <a:r>
              <a:rPr lang="en-US" dirty="0"/>
              <a:t>To show understanding of the industry essential for </a:t>
            </a:r>
            <a:r>
              <a:rPr lang="en-US"/>
              <a:t>the Engineering course. </a:t>
            </a:r>
            <a:endParaRPr lang="en-US" dirty="0"/>
          </a:p>
          <a:p>
            <a:pPr algn="ctr"/>
            <a:endParaRPr lang="en-US" sz="1600" dirty="0">
              <a:highlight>
                <a:srgbClr val="008000"/>
              </a:highlight>
              <a:cs typeface="Calibri"/>
            </a:endParaRPr>
          </a:p>
          <a:p>
            <a:pPr algn="ctr"/>
            <a:r>
              <a:rPr lang="en-US" sz="1600" dirty="0">
                <a:highlight>
                  <a:srgbClr val="00FF00"/>
                </a:highlight>
                <a:cs typeface="Calibri"/>
              </a:rPr>
              <a:t>SUPPORT</a:t>
            </a:r>
          </a:p>
          <a:p>
            <a:pPr algn="ctr"/>
            <a:r>
              <a:rPr lang="en-US" sz="1600">
                <a:highlight>
                  <a:srgbClr val="00FF00"/>
                </a:highlight>
                <a:cs typeface="Calibri"/>
              </a:rPr>
              <a:t>What do different houses look like? How would you show this? Look at the step by step guide to help. Play with the icons!</a:t>
            </a:r>
            <a:endParaRPr lang="en-US" sz="1600" dirty="0">
              <a:highlight>
                <a:srgbClr val="00FF00"/>
              </a:highlight>
              <a:cs typeface="Calibri"/>
            </a:endParaRPr>
          </a:p>
          <a:p>
            <a:br>
              <a:rPr lang="en-US" dirty="0"/>
            </a:br>
            <a:r>
              <a:rPr lang="en-US" sz="1600" b="1" dirty="0">
                <a:highlight>
                  <a:srgbClr val="00FFFF"/>
                </a:highlight>
                <a:cs typeface="Calibri"/>
              </a:rPr>
              <a:t>VCR Keywords – business, customer, service, standards</a:t>
            </a:r>
          </a:p>
          <a:p>
            <a:endParaRPr lang="en-US" sz="1600" b="1" dirty="0">
              <a:highlight>
                <a:srgbClr val="00FFFF"/>
              </a:highlight>
              <a:cs typeface="Calibri"/>
            </a:endParaRPr>
          </a:p>
          <a:p>
            <a:endParaRPr lang="en-US" sz="1600" b="1" dirty="0">
              <a:highlight>
                <a:srgbClr val="00FFFF"/>
              </a:highlight>
              <a:cs typeface="Calibri"/>
            </a:endParaRPr>
          </a:p>
        </p:txBody>
      </p:sp>
      <p:pic>
        <p:nvPicPr>
          <p:cNvPr id="6" name="Picture 6" descr="A close up of a persons hand&#10;&#10;Description generated with very high confidence">
            <a:extLst>
              <a:ext uri="{FF2B5EF4-FFF2-40B4-BE49-F238E27FC236}">
                <a16:creationId xmlns:a16="http://schemas.microsoft.com/office/drawing/2014/main" id="{500EF3C5-2837-4778-A331-D2D223AB9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3892" y="39149"/>
            <a:ext cx="2724150" cy="2438400"/>
          </a:xfrm>
          <a:prstGeom prst="rect">
            <a:avLst/>
          </a:prstGeom>
        </p:spPr>
      </p:pic>
      <p:pic>
        <p:nvPicPr>
          <p:cNvPr id="10" name="Picture 10" descr="A close up of a persons hand&#10;&#10;Description generated with very high confidence">
            <a:extLst>
              <a:ext uri="{FF2B5EF4-FFF2-40B4-BE49-F238E27FC236}">
                <a16:creationId xmlns:a16="http://schemas.microsoft.com/office/drawing/2014/main" id="{7B6E7491-9938-45E3-9110-1B54EA8CBB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9337" y="2154384"/>
            <a:ext cx="2714625" cy="24384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989B3F7-05EF-4091-8892-F4A3E4AF6369}"/>
              </a:ext>
            </a:extLst>
          </p:cNvPr>
          <p:cNvSpPr txBox="1"/>
          <p:nvPr/>
        </p:nvSpPr>
        <p:spPr>
          <a:xfrm>
            <a:off x="4189956" y="857457"/>
            <a:ext cx="535309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Will </a:t>
            </a:r>
            <a:r>
              <a:rPr lang="en-GB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explain </a:t>
            </a:r>
            <a:r>
              <a:rPr lang="en-US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detailed finishes to all angles of an image using a CAD programme. </a:t>
            </a:r>
            <a:endParaRPr lang="en-US" sz="1600" dirty="0">
              <a:cs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D309645-F3FD-411E-A2FD-F4E3CEBC96A5}"/>
              </a:ext>
            </a:extLst>
          </p:cNvPr>
          <p:cNvSpPr txBox="1"/>
          <p:nvPr/>
        </p:nvSpPr>
        <p:spPr>
          <a:xfrm>
            <a:off x="7149403" y="2154384"/>
            <a:ext cx="429595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Will </a:t>
            </a:r>
            <a:r>
              <a:rPr lang="en-GB"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describe </a:t>
            </a:r>
            <a:r>
              <a:rPr lang="en-US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detailed finishes to all angles of an image using a CAD programme. </a:t>
            </a:r>
            <a:endParaRPr lang="en-US" sz="1600" i="1" dirty="0">
              <a:cs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AC06DA5-62B0-4F7E-A8FD-533FD1BF52FB}"/>
              </a:ext>
            </a:extLst>
          </p:cNvPr>
          <p:cNvSpPr txBox="1"/>
          <p:nvPr/>
        </p:nvSpPr>
        <p:spPr>
          <a:xfrm rot="360000">
            <a:off x="9310778" y="224286"/>
            <a:ext cx="2743200" cy="400110"/>
          </a:xfrm>
          <a:prstGeom prst="rect">
            <a:avLst/>
          </a:prstGeom>
          <a:solidFill>
            <a:schemeClr val="tx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cs typeface="Calibri"/>
              </a:rPr>
              <a:t>.</a:t>
            </a:r>
            <a:r>
              <a:rPr lang="en-US" sz="2000" b="1">
                <a:solidFill>
                  <a:srgbClr val="F2F2F2"/>
                </a:solidFill>
                <a:cs typeface="Calibri"/>
              </a:rPr>
              <a:t>The success criteria</a:t>
            </a:r>
            <a:r>
              <a:rPr lang="en-US" sz="2000" b="1">
                <a:cs typeface="Calibri"/>
              </a:rPr>
              <a:t>.</a:t>
            </a:r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1965F6-0F76-467E-95DC-EBE7F448701B}"/>
              </a:ext>
            </a:extLst>
          </p:cNvPr>
          <p:cNvSpPr txBox="1"/>
          <p:nvPr/>
        </p:nvSpPr>
        <p:spPr>
          <a:xfrm>
            <a:off x="4295857" y="3483157"/>
            <a:ext cx="514129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Will </a:t>
            </a:r>
            <a:r>
              <a:rPr lang="en-GB"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identify </a:t>
            </a:r>
            <a:r>
              <a:rPr lang="en-US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Rockwell" panose="02000000000000000000" pitchFamily="2" charset="0"/>
              </a:rPr>
              <a:t>detailed finishes to all angles of an image using a CAD programme. </a:t>
            </a:r>
            <a:endParaRPr lang="en-US" sz="1600" i="1" dirty="0">
              <a:cs typeface="Calibri"/>
            </a:endParaRPr>
          </a:p>
        </p:txBody>
      </p:sp>
      <p:pic>
        <p:nvPicPr>
          <p:cNvPr id="31" name="Picture 31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DEE8D196-0EF2-4006-8D4B-873B4ED132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4052" y="6122958"/>
            <a:ext cx="628650" cy="628650"/>
          </a:xfrm>
          <a:prstGeom prst="rect">
            <a:avLst/>
          </a:prstGeom>
        </p:spPr>
      </p:pic>
      <p:pic>
        <p:nvPicPr>
          <p:cNvPr id="33" name="Picture 33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A9AC6468-DEF6-41DE-957B-DA82D2C33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2059" y="6093305"/>
            <a:ext cx="2209800" cy="6667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31B6687-553E-4DB0-8496-172AD47A2194}"/>
              </a:ext>
            </a:extLst>
          </p:cNvPr>
          <p:cNvSpPr txBox="1"/>
          <p:nvPr/>
        </p:nvSpPr>
        <p:spPr>
          <a:xfrm>
            <a:off x="4274208" y="4219432"/>
            <a:ext cx="4655129" cy="25853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/>
              <a:t>WAGOLL:</a:t>
            </a:r>
            <a:r>
              <a:rPr lang="en-US" b="1" u="sng"/>
              <a:t> </a:t>
            </a:r>
            <a:r>
              <a:rPr lang="en-US"/>
              <a:t>This is only a basic pass – how could you add more detail? </a:t>
            </a:r>
          </a:p>
          <a:p>
            <a:r>
              <a:rPr lang="en-US" b="1" u="sng"/>
              <a:t> </a:t>
            </a:r>
          </a:p>
          <a:p>
            <a:endParaRPr lang="en-US" b="1" u="sng"/>
          </a:p>
          <a:p>
            <a:endParaRPr lang="en-US" b="1" u="sng"/>
          </a:p>
          <a:p>
            <a:endParaRPr lang="en-US" b="1" u="sng"/>
          </a:p>
          <a:p>
            <a:endParaRPr lang="en-US" b="1" u="sng"/>
          </a:p>
          <a:p>
            <a:endParaRPr lang="en-US" b="1" u="sng"/>
          </a:p>
          <a:p>
            <a:endParaRPr lang="en-GB" b="1" u="sng" dirty="0"/>
          </a:p>
        </p:txBody>
      </p:sp>
      <p:pic>
        <p:nvPicPr>
          <p:cNvPr id="3" name="Picture 11">
            <a:extLst>
              <a:ext uri="{FF2B5EF4-FFF2-40B4-BE49-F238E27FC236}">
                <a16:creationId xmlns:a16="http://schemas.microsoft.com/office/drawing/2014/main" id="{4EB68941-FEF7-AE4A-9B9B-7614F5F2FB9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77" t="22790" r="26489" b="15445"/>
          <a:stretch/>
        </p:blipFill>
        <p:spPr>
          <a:xfrm>
            <a:off x="5645647" y="4807298"/>
            <a:ext cx="2546987" cy="18885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F18107-0640-524B-B5F2-768203520619}"/>
              </a:ext>
            </a:extLst>
          </p:cNvPr>
          <p:cNvSpPr txBox="1"/>
          <p:nvPr/>
        </p:nvSpPr>
        <p:spPr>
          <a:xfrm>
            <a:off x="6564160" y="3019861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>
                <a:solidFill>
                  <a:srgbClr val="FF0000"/>
                </a:solidFill>
                <a:latin typeface="Berlin Sans FB Demi" panose="020E0602020502020306" pitchFamily="34" charset="0"/>
              </a:rPr>
              <a:t>PASS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02F237-F08E-4B40-A0B2-E3D172CB64F5}"/>
              </a:ext>
            </a:extLst>
          </p:cNvPr>
          <p:cNvSpPr txBox="1"/>
          <p:nvPr/>
        </p:nvSpPr>
        <p:spPr>
          <a:xfrm>
            <a:off x="7278234" y="1556977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>
                <a:solidFill>
                  <a:srgbClr val="FFC000"/>
                </a:solidFill>
                <a:latin typeface="Berlin Sans FB Demi" panose="020E0602020502020306" pitchFamily="34" charset="0"/>
              </a:rPr>
              <a:t>MERIT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432EF1-831A-FA41-B530-A5EDFE8D4BD3}"/>
              </a:ext>
            </a:extLst>
          </p:cNvPr>
          <p:cNvSpPr txBox="1"/>
          <p:nvPr/>
        </p:nvSpPr>
        <p:spPr>
          <a:xfrm>
            <a:off x="4613293" y="342604"/>
            <a:ext cx="2205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>
                <a:solidFill>
                  <a:srgbClr val="92D050"/>
                </a:solidFill>
                <a:latin typeface="Berlin Sans FB Demi" panose="020E0602020502020306" pitchFamily="34" charset="0"/>
              </a:rPr>
              <a:t>DISTINCTION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D29A00EE-31DB-FD4B-BADA-A358181A0D95}"/>
              </a:ext>
            </a:extLst>
          </p:cNvPr>
          <p:cNvSpPr/>
          <p:nvPr/>
        </p:nvSpPr>
        <p:spPr>
          <a:xfrm>
            <a:off x="277809" y="83255"/>
            <a:ext cx="5016396" cy="86803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8C5E05A6-3A23-6D48-A4ED-9400F9340B17}"/>
              </a:ext>
            </a:extLst>
          </p:cNvPr>
          <p:cNvSpPr/>
          <p:nvPr/>
        </p:nvSpPr>
        <p:spPr>
          <a:xfrm>
            <a:off x="1645105" y="1561168"/>
            <a:ext cx="5951763" cy="513383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048B2E-0906-4641-8976-5A7C7638C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821" y="-62129"/>
            <a:ext cx="5216979" cy="1325563"/>
          </a:xfrm>
        </p:spPr>
        <p:txBody>
          <a:bodyPr/>
          <a:lstStyle/>
          <a:p>
            <a:r>
              <a:rPr lang="en-US"/>
              <a:t>How to use sketchup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1FD150-396A-214D-BE5C-30E652B06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058527"/>
            <a:ext cx="5951764" cy="1810866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1400"/>
              <a:t>Go to the website below: </a:t>
            </a:r>
            <a:endParaRPr lang="en-US" sz="1400">
              <a:hlinkClick r:id="rId2"/>
            </a:endParaRPr>
          </a:p>
          <a:p>
            <a:pPr marL="0" indent="0">
              <a:buNone/>
            </a:pPr>
            <a:r>
              <a:rPr lang="en-GB" sz="1400">
                <a:hlinkClick r:id="rId2"/>
              </a:rPr>
              <a:t>https://app.sketchup.com/app?hl=en</a:t>
            </a:r>
            <a:endParaRPr lang="en-US" sz="1400"/>
          </a:p>
          <a:p>
            <a:r>
              <a:rPr lang="en-US" sz="1400"/>
              <a:t>Select ‘create new’ and ‘simple template – millimetres’</a:t>
            </a:r>
          </a:p>
          <a:p>
            <a:r>
              <a:rPr lang="en-US" sz="1400"/>
              <a:t>To zoom in click the mouse and move up, to zoom out click and move down.</a:t>
            </a:r>
            <a:r>
              <a:rPr lang="en-US"/>
              <a:t> </a:t>
            </a:r>
          </a:p>
          <a:p>
            <a:endParaRPr lang="en-US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F7D3B1FB-AA7D-2541-B0E7-CB638411136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30" r="95703" b="15235"/>
          <a:stretch/>
        </p:blipFill>
        <p:spPr>
          <a:xfrm>
            <a:off x="710293" y="1047750"/>
            <a:ext cx="672274" cy="57558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07C7DF0-48BD-5449-89DD-AE3E3E0E5A9D}"/>
              </a:ext>
            </a:extLst>
          </p:cNvPr>
          <p:cNvSpPr txBox="1"/>
          <p:nvPr/>
        </p:nvSpPr>
        <p:spPr>
          <a:xfrm>
            <a:off x="1753960" y="176265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/>
              <a:t>Select icon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83E53D-C2A9-D54E-9E59-805D3E2E9042}"/>
              </a:ext>
            </a:extLst>
          </p:cNvPr>
          <p:cNvSpPr txBox="1"/>
          <p:nvPr/>
        </p:nvSpPr>
        <p:spPr>
          <a:xfrm>
            <a:off x="1753960" y="2133724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/>
              <a:t>Erase icon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C0A2F4-5EF5-8244-9942-B9032ABFD9DC}"/>
              </a:ext>
            </a:extLst>
          </p:cNvPr>
          <p:cNvSpPr txBox="1"/>
          <p:nvPr/>
        </p:nvSpPr>
        <p:spPr>
          <a:xfrm>
            <a:off x="1753960" y="2490833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/>
              <a:t>Paint icon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AA175C-3CD2-3B46-99E9-F9263E0433A6}"/>
              </a:ext>
            </a:extLst>
          </p:cNvPr>
          <p:cNvSpPr txBox="1"/>
          <p:nvPr/>
        </p:nvSpPr>
        <p:spPr>
          <a:xfrm>
            <a:off x="1753960" y="2878621"/>
            <a:ext cx="5951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/>
              <a:t>Draw line icon – hold down to select freehand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9C86E5-9347-F449-816D-EFD544339831}"/>
              </a:ext>
            </a:extLst>
          </p:cNvPr>
          <p:cNvSpPr txBox="1"/>
          <p:nvPr/>
        </p:nvSpPr>
        <p:spPr>
          <a:xfrm>
            <a:off x="1753960" y="3258545"/>
            <a:ext cx="6828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/>
              <a:t>Draw arc – </a:t>
            </a:r>
            <a:r>
              <a:rPr lang="en-US" sz="1600"/>
              <a:t>hold down to lock to pane (line shown)/have at set angle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57925A9-C335-834B-B9D2-11B08D72E556}"/>
              </a:ext>
            </a:extLst>
          </p:cNvPr>
          <p:cNvSpPr txBox="1"/>
          <p:nvPr/>
        </p:nvSpPr>
        <p:spPr>
          <a:xfrm>
            <a:off x="1753960" y="3694237"/>
            <a:ext cx="3589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/>
              <a:t>Draw shape or insert text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580CA0D-9BA1-694A-8168-10A5EA36C1B0}"/>
              </a:ext>
            </a:extLst>
          </p:cNvPr>
          <p:cNvSpPr txBox="1"/>
          <p:nvPr/>
        </p:nvSpPr>
        <p:spPr>
          <a:xfrm>
            <a:off x="1753960" y="4118243"/>
            <a:ext cx="4664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/>
              <a:t>Push/ pull up to add depth to 3D shape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312843D-5FBF-3942-A178-74A7DF6CC511}"/>
              </a:ext>
            </a:extLst>
          </p:cNvPr>
          <p:cNvSpPr txBox="1"/>
          <p:nvPr/>
        </p:nvSpPr>
        <p:spPr>
          <a:xfrm>
            <a:off x="1753961" y="4542882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/>
              <a:t>Draw plan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72F599F-FABF-814A-9E39-22A355300646}"/>
              </a:ext>
            </a:extLst>
          </p:cNvPr>
          <p:cNvSpPr txBox="1"/>
          <p:nvPr/>
        </p:nvSpPr>
        <p:spPr>
          <a:xfrm>
            <a:off x="1753960" y="4906164"/>
            <a:ext cx="2872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/>
              <a:t>Move icon/ selection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D1B63D6-F486-624D-9B7F-F47ED445B6A8}"/>
              </a:ext>
            </a:extLst>
          </p:cNvPr>
          <p:cNvSpPr txBox="1"/>
          <p:nvPr/>
        </p:nvSpPr>
        <p:spPr>
          <a:xfrm>
            <a:off x="1734230" y="5293697"/>
            <a:ext cx="4342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/>
              <a:t>Measure shape or add dimensions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0C77CC0-F538-244D-8E31-85B51575769D}"/>
              </a:ext>
            </a:extLst>
          </p:cNvPr>
          <p:cNvSpPr txBox="1"/>
          <p:nvPr/>
        </p:nvSpPr>
        <p:spPr>
          <a:xfrm>
            <a:off x="1753960" y="5680456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/>
              <a:t>Move around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CACC8F-6BA8-AE4F-A768-188DD31B2530}"/>
              </a:ext>
            </a:extLst>
          </p:cNvPr>
          <p:cNvSpPr txBox="1"/>
          <p:nvPr/>
        </p:nvSpPr>
        <p:spPr>
          <a:xfrm>
            <a:off x="1753960" y="6105095"/>
            <a:ext cx="215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/>
              <a:t>Zoom/ pan around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01D030C-C00C-3E4B-90E1-6F5101513FC5}"/>
              </a:ext>
            </a:extLst>
          </p:cNvPr>
          <p:cNvCxnSpPr>
            <a:cxnSpLocks/>
          </p:cNvCxnSpPr>
          <p:nvPr/>
        </p:nvCxnSpPr>
        <p:spPr>
          <a:xfrm flipH="1" flipV="1">
            <a:off x="1019175" y="1809453"/>
            <a:ext cx="715055" cy="1743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3008F2D-F747-4B43-A2C3-650DC536C20B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1046430" y="2239302"/>
            <a:ext cx="707530" cy="79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831F07B-74D4-E441-AA61-A9CE4B33E58E}"/>
              </a:ext>
            </a:extLst>
          </p:cNvPr>
          <p:cNvCxnSpPr>
            <a:cxnSpLocks/>
          </p:cNvCxnSpPr>
          <p:nvPr/>
        </p:nvCxnSpPr>
        <p:spPr>
          <a:xfrm flipH="1" flipV="1">
            <a:off x="1046430" y="2593718"/>
            <a:ext cx="707530" cy="79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3223FB72-B893-644F-83FF-FB1664094F19}"/>
              </a:ext>
            </a:extLst>
          </p:cNvPr>
          <p:cNvCxnSpPr>
            <a:cxnSpLocks/>
          </p:cNvCxnSpPr>
          <p:nvPr/>
        </p:nvCxnSpPr>
        <p:spPr>
          <a:xfrm flipH="1" flipV="1">
            <a:off x="1084612" y="3016283"/>
            <a:ext cx="707530" cy="79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98459DE-D79A-5A49-8995-7451BEDD2D90}"/>
              </a:ext>
            </a:extLst>
          </p:cNvPr>
          <p:cNvCxnSpPr>
            <a:cxnSpLocks/>
          </p:cNvCxnSpPr>
          <p:nvPr/>
        </p:nvCxnSpPr>
        <p:spPr>
          <a:xfrm flipH="1" flipV="1">
            <a:off x="1069643" y="3399304"/>
            <a:ext cx="707530" cy="79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5027D54-2E97-DA4A-A6D1-B0C08D9A7BA0}"/>
              </a:ext>
            </a:extLst>
          </p:cNvPr>
          <p:cNvCxnSpPr>
            <a:cxnSpLocks/>
          </p:cNvCxnSpPr>
          <p:nvPr/>
        </p:nvCxnSpPr>
        <p:spPr>
          <a:xfrm flipH="1" flipV="1">
            <a:off x="1090735" y="3793972"/>
            <a:ext cx="707530" cy="79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8B218E78-1711-704B-A74D-9771E846E310}"/>
              </a:ext>
            </a:extLst>
          </p:cNvPr>
          <p:cNvCxnSpPr>
            <a:cxnSpLocks/>
          </p:cNvCxnSpPr>
          <p:nvPr/>
        </p:nvCxnSpPr>
        <p:spPr>
          <a:xfrm flipH="1" flipV="1">
            <a:off x="1046430" y="4201714"/>
            <a:ext cx="707530" cy="79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A41E4382-53A5-3542-91F2-3A736CB1253D}"/>
              </a:ext>
            </a:extLst>
          </p:cNvPr>
          <p:cNvCxnSpPr>
            <a:cxnSpLocks/>
          </p:cNvCxnSpPr>
          <p:nvPr/>
        </p:nvCxnSpPr>
        <p:spPr>
          <a:xfrm flipH="1" flipV="1">
            <a:off x="1069643" y="4609456"/>
            <a:ext cx="707530" cy="79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5DC7767A-4D5F-E744-B93A-9B784F841C56}"/>
              </a:ext>
            </a:extLst>
          </p:cNvPr>
          <p:cNvCxnSpPr>
            <a:cxnSpLocks/>
          </p:cNvCxnSpPr>
          <p:nvPr/>
        </p:nvCxnSpPr>
        <p:spPr>
          <a:xfrm flipH="1" flipV="1">
            <a:off x="1084612" y="5017198"/>
            <a:ext cx="707530" cy="79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0A9CDD5B-7BB0-8D4A-9AF0-39D90C040618}"/>
              </a:ext>
            </a:extLst>
          </p:cNvPr>
          <p:cNvCxnSpPr>
            <a:cxnSpLocks/>
          </p:cNvCxnSpPr>
          <p:nvPr/>
        </p:nvCxnSpPr>
        <p:spPr>
          <a:xfrm flipH="1" flipV="1">
            <a:off x="1069643" y="5414028"/>
            <a:ext cx="707530" cy="79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1BCDEEC3-36C6-C946-AA59-C5EEE3687C69}"/>
              </a:ext>
            </a:extLst>
          </p:cNvPr>
          <p:cNvCxnSpPr>
            <a:cxnSpLocks/>
          </p:cNvCxnSpPr>
          <p:nvPr/>
        </p:nvCxnSpPr>
        <p:spPr>
          <a:xfrm flipH="1" flipV="1">
            <a:off x="1046430" y="5798423"/>
            <a:ext cx="707530" cy="79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7F1A7873-F05A-6345-A482-282A4FDCC1BE}"/>
              </a:ext>
            </a:extLst>
          </p:cNvPr>
          <p:cNvCxnSpPr>
            <a:cxnSpLocks/>
          </p:cNvCxnSpPr>
          <p:nvPr/>
        </p:nvCxnSpPr>
        <p:spPr>
          <a:xfrm flipH="1" flipV="1">
            <a:off x="1069643" y="6206165"/>
            <a:ext cx="707530" cy="79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5">
            <a:extLst>
              <a:ext uri="{FF2B5EF4-FFF2-40B4-BE49-F238E27FC236}">
                <a16:creationId xmlns:a16="http://schemas.microsoft.com/office/drawing/2014/main" id="{46A1BF2F-2897-4B4C-8F0D-6FD8314F18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68"/>
          <a:stretch/>
        </p:blipFill>
        <p:spPr>
          <a:xfrm>
            <a:off x="5768816" y="3654341"/>
            <a:ext cx="5929767" cy="307157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8" name="Picture 31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48920B66-D878-AC49-BBA9-38E9E7C31F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4052" y="190263"/>
            <a:ext cx="628650" cy="628650"/>
          </a:xfrm>
          <a:prstGeom prst="rect">
            <a:avLst/>
          </a:prstGeom>
        </p:spPr>
      </p:pic>
      <p:pic>
        <p:nvPicPr>
          <p:cNvPr id="70" name="Picture 33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39F45958-163F-6741-8C1B-F7525CD6F7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32059" y="160610"/>
            <a:ext cx="2209800" cy="666750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20DDF808-2BDE-4C46-9C34-DFE4DD789D1D}"/>
              </a:ext>
            </a:extLst>
          </p:cNvPr>
          <p:cNvSpPr txBox="1"/>
          <p:nvPr/>
        </p:nvSpPr>
        <p:spPr>
          <a:xfrm>
            <a:off x="5457489" y="132081"/>
            <a:ext cx="3428256" cy="738664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i="1">
                <a:solidFill>
                  <a:schemeClr val="bg1"/>
                </a:solidFill>
                <a:highlight>
                  <a:srgbClr val="000000"/>
                </a:highlight>
                <a:cs typeface="Calibri"/>
              </a:rPr>
              <a:t>The learning intent.</a:t>
            </a:r>
            <a:endParaRPr lang="en-US" sz="1400"/>
          </a:p>
          <a:p>
            <a:pPr algn="ctr"/>
            <a:r>
              <a:rPr lang="en-GB" sz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To de</a:t>
            </a:r>
            <a:r>
              <a:rPr lang="en-US" sz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monstrate understanding </a:t>
            </a:r>
            <a:r>
              <a:rPr lang="en-US" sz="140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computer aided design (CAD) in Engineering</a:t>
            </a:r>
            <a:endParaRPr lang="en-US" sz="1400"/>
          </a:p>
        </p:txBody>
      </p:sp>
      <p:sp>
        <p:nvSpPr>
          <p:cNvPr id="76" name="Arrow: Left 75">
            <a:extLst>
              <a:ext uri="{FF2B5EF4-FFF2-40B4-BE49-F238E27FC236}">
                <a16:creationId xmlns:a16="http://schemas.microsoft.com/office/drawing/2014/main" id="{610437FE-ACA1-FF4F-86F4-601FF73E5C7B}"/>
              </a:ext>
            </a:extLst>
          </p:cNvPr>
          <p:cNvSpPr/>
          <p:nvPr/>
        </p:nvSpPr>
        <p:spPr>
          <a:xfrm rot="1852417">
            <a:off x="3936678" y="4637117"/>
            <a:ext cx="1626321" cy="860341"/>
          </a:xfrm>
          <a:prstGeom prst="leftArrow">
            <a:avLst>
              <a:gd name="adj1" fmla="val 21923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510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91191036-3601-DA4C-B72D-2AF25243E97C}"/>
              </a:ext>
            </a:extLst>
          </p:cNvPr>
          <p:cNvSpPr/>
          <p:nvPr/>
        </p:nvSpPr>
        <p:spPr>
          <a:xfrm>
            <a:off x="658810" y="451190"/>
            <a:ext cx="5695725" cy="85166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5272365-C32F-574C-A215-7AF434F1C1B6}"/>
              </a:ext>
            </a:extLst>
          </p:cNvPr>
          <p:cNvSpPr/>
          <p:nvPr/>
        </p:nvSpPr>
        <p:spPr>
          <a:xfrm>
            <a:off x="658811" y="1554819"/>
            <a:ext cx="10693401" cy="120108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F45ECD-9732-9043-A1DB-662FBFCE6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Sketch up instructions 1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4CD07A1-B36D-5E4D-AC7B-5B7D399C8B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/>
              <a:t>1. </a:t>
            </a:r>
            <a:r>
              <a:rPr lang="en-US" sz="1900" b="0"/>
              <a:t>Hold draw shape icon and draw a rectangle to the shape of one area of your house. </a:t>
            </a:r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16151EC1-3D06-7C49-8DCF-9F6F75B4045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84"/>
          <a:stretch/>
        </p:blipFill>
        <p:spPr>
          <a:xfrm>
            <a:off x="754969" y="3006726"/>
            <a:ext cx="5157787" cy="2572622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A460785-B64A-9C48-8DF0-685792AB62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b="0"/>
              <a:t>2. </a:t>
            </a:r>
            <a:r>
              <a:rPr lang="en-US" sz="1800" b="0"/>
              <a:t>Select extrude icon and pull shape up to create the height to your house. 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CC6C6D2-021D-6B43-9122-F2846DE3EDEF}"/>
              </a:ext>
            </a:extLst>
          </p:cNvPr>
          <p:cNvSpPr/>
          <p:nvPr/>
        </p:nvSpPr>
        <p:spPr>
          <a:xfrm>
            <a:off x="658811" y="4352925"/>
            <a:ext cx="286885" cy="2806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5">
            <a:extLst>
              <a:ext uri="{FF2B5EF4-FFF2-40B4-BE49-F238E27FC236}">
                <a16:creationId xmlns:a16="http://schemas.microsoft.com/office/drawing/2014/main" id="{4FD1D085-D0CB-F948-990B-3DBAD61BB6F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64"/>
          <a:stretch/>
        </p:blipFill>
        <p:spPr>
          <a:xfrm>
            <a:off x="6253843" y="3006726"/>
            <a:ext cx="5183188" cy="2708274"/>
          </a:xfr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532149DD-FF65-6A46-99C8-53221AA5961B}"/>
              </a:ext>
            </a:extLst>
          </p:cNvPr>
          <p:cNvSpPr/>
          <p:nvPr/>
        </p:nvSpPr>
        <p:spPr>
          <a:xfrm>
            <a:off x="6172200" y="4485339"/>
            <a:ext cx="344832" cy="2964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31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F076FEDB-89B3-3C47-8A25-03796B24EB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4052" y="6122963"/>
            <a:ext cx="628650" cy="628650"/>
          </a:xfrm>
          <a:prstGeom prst="rect">
            <a:avLst/>
          </a:prstGeom>
        </p:spPr>
      </p:pic>
      <p:pic>
        <p:nvPicPr>
          <p:cNvPr id="22" name="Picture 33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6594382F-D841-0A4E-964D-EFB87DEB80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32059" y="6093310"/>
            <a:ext cx="2209800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040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3501315-7911-2D48-B80E-93A424CD5B4B}"/>
              </a:ext>
            </a:extLst>
          </p:cNvPr>
          <p:cNvSpPr/>
          <p:nvPr/>
        </p:nvSpPr>
        <p:spPr>
          <a:xfrm>
            <a:off x="658810" y="451190"/>
            <a:ext cx="5695725" cy="85166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B656A79-5328-DB46-905C-94FA2C8D35C0}"/>
              </a:ext>
            </a:extLst>
          </p:cNvPr>
          <p:cNvSpPr/>
          <p:nvPr/>
        </p:nvSpPr>
        <p:spPr>
          <a:xfrm>
            <a:off x="658811" y="1554819"/>
            <a:ext cx="10693401" cy="120108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2F8A4D-C646-6146-85CF-19B2B8F94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Sketch up instructions 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337565-988E-C54D-8C9A-51297FE667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/>
              <a:t>3. </a:t>
            </a:r>
            <a:r>
              <a:rPr lang="en-US" sz="2200" b="0"/>
              <a:t>Select the pencil and draw the roof line of your house in 2 lines reaching a point at the roof pitch. </a:t>
            </a:r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B083AF5E-2C6B-C744-BD81-7547908D0CF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8"/>
          <a:stretch/>
        </p:blipFill>
        <p:spPr>
          <a:xfrm>
            <a:off x="839788" y="2897449"/>
            <a:ext cx="5157787" cy="2654265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CCD74D-A70E-FC4B-B0D9-9093691FE7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/>
              <a:t>4. </a:t>
            </a:r>
            <a:r>
              <a:rPr lang="en-US" sz="2200" b="0"/>
              <a:t>Use the extrude tool again, this time on the triangle to make the full length of the roof line. </a:t>
            </a:r>
          </a:p>
        </p:txBody>
      </p:sp>
      <p:pic>
        <p:nvPicPr>
          <p:cNvPr id="11" name="Picture 11">
            <a:extLst>
              <a:ext uri="{FF2B5EF4-FFF2-40B4-BE49-F238E27FC236}">
                <a16:creationId xmlns:a16="http://schemas.microsoft.com/office/drawing/2014/main" id="{736F9131-6241-0242-A6F8-ECA98BFEA8C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2"/>
          <a:stretch/>
        </p:blipFill>
        <p:spPr>
          <a:xfrm>
            <a:off x="6341440" y="2903146"/>
            <a:ext cx="5183188" cy="2648568"/>
          </a:xfr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85CB9334-04E0-C54C-93B7-A3A7363B3AA5}"/>
              </a:ext>
            </a:extLst>
          </p:cNvPr>
          <p:cNvSpPr/>
          <p:nvPr/>
        </p:nvSpPr>
        <p:spPr>
          <a:xfrm>
            <a:off x="667372" y="3954660"/>
            <a:ext cx="344832" cy="2964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2C5DCBA-3013-DC41-B1C8-70DB11991B6D}"/>
              </a:ext>
            </a:extLst>
          </p:cNvPr>
          <p:cNvSpPr/>
          <p:nvPr/>
        </p:nvSpPr>
        <p:spPr>
          <a:xfrm>
            <a:off x="6236047" y="4360206"/>
            <a:ext cx="344832" cy="2964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31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189455F2-5D59-D04A-AF2C-BB57FE52A4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4052" y="6122963"/>
            <a:ext cx="628650" cy="628650"/>
          </a:xfrm>
          <a:prstGeom prst="rect">
            <a:avLst/>
          </a:prstGeom>
        </p:spPr>
      </p:pic>
      <p:pic>
        <p:nvPicPr>
          <p:cNvPr id="20" name="Picture 33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46F67B33-2EF1-B740-A274-E6C403C13D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32059" y="6093310"/>
            <a:ext cx="2209800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028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922DCE0B-E3DD-D341-A85F-4464A651F4BA}"/>
              </a:ext>
            </a:extLst>
          </p:cNvPr>
          <p:cNvSpPr/>
          <p:nvPr/>
        </p:nvSpPr>
        <p:spPr>
          <a:xfrm>
            <a:off x="658810" y="451190"/>
            <a:ext cx="5695725" cy="85166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D995EFA7-D748-9B4D-90E5-6B67900A9A85}"/>
              </a:ext>
            </a:extLst>
          </p:cNvPr>
          <p:cNvSpPr/>
          <p:nvPr/>
        </p:nvSpPr>
        <p:spPr>
          <a:xfrm>
            <a:off x="658811" y="1554819"/>
            <a:ext cx="10693401" cy="120108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165522-5480-DD45-BD18-24EE8CAE4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Sketch up instructions 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31F435-9E91-194C-99F9-7E87B69EA2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/>
              <a:t>5. </a:t>
            </a:r>
            <a:r>
              <a:rPr lang="en-US" sz="2000" b="0"/>
              <a:t>Use the rectangle tool again, this time to add detail to the building such as doors and windows. </a:t>
            </a:r>
            <a:endParaRPr lang="en-US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EC80A89F-8568-B043-8DDC-18AC275D237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22"/>
          <a:stretch/>
        </p:blipFill>
        <p:spPr>
          <a:xfrm>
            <a:off x="836612" y="2890309"/>
            <a:ext cx="5157787" cy="2661405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BD50F3-AD49-7745-BACC-450818F7BA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en-US"/>
              <a:t>6. </a:t>
            </a:r>
            <a:r>
              <a:rPr lang="en-US" sz="2200" b="0"/>
              <a:t>Use the paint and material tools to create the correct render to the  building.</a:t>
            </a:r>
            <a:r>
              <a:rPr lang="en-US"/>
              <a:t> </a:t>
            </a:r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5252C46C-E4E8-D842-AFF7-3CBF8956A63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01" y="2895866"/>
            <a:ext cx="5183188" cy="2914120"/>
          </a:xfr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AD39403C-2878-0F4C-910F-61BF2A011FBB}"/>
              </a:ext>
            </a:extLst>
          </p:cNvPr>
          <p:cNvSpPr/>
          <p:nvPr/>
        </p:nvSpPr>
        <p:spPr>
          <a:xfrm>
            <a:off x="11182972" y="4340228"/>
            <a:ext cx="344832" cy="2964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7D40D92-4E18-F847-B84A-1FF64A45C296}"/>
              </a:ext>
            </a:extLst>
          </p:cNvPr>
          <p:cNvSpPr/>
          <p:nvPr/>
        </p:nvSpPr>
        <p:spPr>
          <a:xfrm>
            <a:off x="721800" y="3954660"/>
            <a:ext cx="344832" cy="2964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C24D926-96F2-1543-868B-8EA88DB1DEE4}"/>
              </a:ext>
            </a:extLst>
          </p:cNvPr>
          <p:cNvSpPr/>
          <p:nvPr/>
        </p:nvSpPr>
        <p:spPr>
          <a:xfrm>
            <a:off x="6025187" y="3810594"/>
            <a:ext cx="344832" cy="3885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31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D4B08E50-8268-BE4F-9EDF-9366F62380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4052" y="6122963"/>
            <a:ext cx="628650" cy="628650"/>
          </a:xfrm>
          <a:prstGeom prst="rect">
            <a:avLst/>
          </a:prstGeom>
        </p:spPr>
      </p:pic>
      <p:pic>
        <p:nvPicPr>
          <p:cNvPr id="22" name="Picture 33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C63180F8-106F-9F43-827C-B296022AB6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32059" y="6093310"/>
            <a:ext cx="2209800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520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BFBEEB4-DE3C-1841-ABF6-CDAC2005C4B4}"/>
              </a:ext>
            </a:extLst>
          </p:cNvPr>
          <p:cNvSpPr/>
          <p:nvPr/>
        </p:nvSpPr>
        <p:spPr>
          <a:xfrm>
            <a:off x="658810" y="451190"/>
            <a:ext cx="5695725" cy="85166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8FCE866-A4F1-7F4F-AFBE-BC3A268A2D6F}"/>
              </a:ext>
            </a:extLst>
          </p:cNvPr>
          <p:cNvSpPr/>
          <p:nvPr/>
        </p:nvSpPr>
        <p:spPr>
          <a:xfrm>
            <a:off x="658811" y="1554819"/>
            <a:ext cx="10693401" cy="120108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7B97E9-531E-204D-979E-5B995FFD1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Sketch up instructions 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BA2DA1-8AC8-A84A-9EAE-3209CD925E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/>
              <a:t>7. </a:t>
            </a:r>
            <a:r>
              <a:rPr lang="en-US" sz="2000" b="0"/>
              <a:t>Use the material tool again to add the glass to the windows. </a:t>
            </a: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51EC7D20-6A3E-2D46-96F8-2B2A3C42703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014" y="2890309"/>
            <a:ext cx="5157787" cy="2899839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3B57E-C4CA-3142-9E7E-14D444D7E4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en-US"/>
              <a:t>8. </a:t>
            </a:r>
            <a:r>
              <a:rPr lang="en-US" sz="2000" b="0"/>
              <a:t>Use the turn tool to move to the other side of the building and repeat the process as required. </a:t>
            </a:r>
            <a:endParaRPr lang="en-US"/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C079AD71-3626-8045-A5DE-C838675D34B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890309"/>
            <a:ext cx="5183188" cy="2914120"/>
          </a:xfr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AE5ACA05-71F3-CC45-A7B3-FAC5E338992A}"/>
              </a:ext>
            </a:extLst>
          </p:cNvPr>
          <p:cNvSpPr/>
          <p:nvPr/>
        </p:nvSpPr>
        <p:spPr>
          <a:xfrm>
            <a:off x="4653643" y="3239945"/>
            <a:ext cx="1343932" cy="25709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31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64EE2656-8787-0549-B265-6EED633E31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4052" y="6122963"/>
            <a:ext cx="628650" cy="628650"/>
          </a:xfrm>
          <a:prstGeom prst="rect">
            <a:avLst/>
          </a:prstGeom>
        </p:spPr>
      </p:pic>
      <p:pic>
        <p:nvPicPr>
          <p:cNvPr id="16" name="Picture 33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2EA30674-DB3E-F643-BB88-E5D2CC109B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32059" y="6093310"/>
            <a:ext cx="2209800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652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D730111-C3FF-3A4E-B713-8783C1D1742F}"/>
              </a:ext>
            </a:extLst>
          </p:cNvPr>
          <p:cNvSpPr/>
          <p:nvPr/>
        </p:nvSpPr>
        <p:spPr>
          <a:xfrm>
            <a:off x="658810" y="451190"/>
            <a:ext cx="5695725" cy="85166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D9D434-122E-844D-BAF3-F41D77D9C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Sketch up instructions 5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CD10995D-3E3F-1047-8D55-3405B632C666}"/>
              </a:ext>
            </a:extLst>
          </p:cNvPr>
          <p:cNvSpPr/>
          <p:nvPr/>
        </p:nvSpPr>
        <p:spPr>
          <a:xfrm>
            <a:off x="658811" y="1554819"/>
            <a:ext cx="10693401" cy="120108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9C93FE-D92D-B946-BBC0-4C4F36BD3B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/>
              <a:t>9. </a:t>
            </a:r>
            <a:r>
              <a:rPr lang="en-US" b="0"/>
              <a:t>Remember to look at all sides of the building including the underside and think of outbuildings (sheds/ garages/ poolhouse! Etc. </a:t>
            </a: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95400A5A-26F0-AE44-841F-6990F59ED9A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7" y="2897447"/>
            <a:ext cx="5157787" cy="2899839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47EDF2-4A55-DE4A-8340-8F19FFA61C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/>
              <a:t>10. </a:t>
            </a:r>
            <a:r>
              <a:rPr lang="en-US" b="0"/>
              <a:t>Remember to add detail to all sides of the building. If you make the windows glass you can see to the inside!</a:t>
            </a:r>
          </a:p>
        </p:txBody>
      </p:sp>
      <p:pic>
        <p:nvPicPr>
          <p:cNvPr id="11" name="Picture 11">
            <a:extLst>
              <a:ext uri="{FF2B5EF4-FFF2-40B4-BE49-F238E27FC236}">
                <a16:creationId xmlns:a16="http://schemas.microsoft.com/office/drawing/2014/main" id="{A8CE2294-6125-9B4E-8492-5679F8E730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427" y="2818586"/>
            <a:ext cx="5438321" cy="3057563"/>
          </a:xfrm>
          <a:prstGeom prst="rect">
            <a:avLst/>
          </a:prstGeom>
        </p:spPr>
      </p:pic>
      <p:pic>
        <p:nvPicPr>
          <p:cNvPr id="14" name="Picture 31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974D36CE-1CDF-E840-95E1-4DEDD5F78E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4052" y="6122963"/>
            <a:ext cx="628650" cy="628650"/>
          </a:xfrm>
          <a:prstGeom prst="rect">
            <a:avLst/>
          </a:prstGeom>
        </p:spPr>
      </p:pic>
      <p:pic>
        <p:nvPicPr>
          <p:cNvPr id="16" name="Picture 33" descr="A picture containing drawing&#10;&#10;Description generated with very high confidence">
            <a:extLst>
              <a:ext uri="{FF2B5EF4-FFF2-40B4-BE49-F238E27FC236}">
                <a16:creationId xmlns:a16="http://schemas.microsoft.com/office/drawing/2014/main" id="{5F404312-A5E3-4D47-BC79-DB60A16407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32059" y="6093310"/>
            <a:ext cx="2209800" cy="66675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062D7F6-4DBB-9842-9C91-FEF765D1DB48}"/>
              </a:ext>
            </a:extLst>
          </p:cNvPr>
          <p:cNvSpPr txBox="1"/>
          <p:nvPr/>
        </p:nvSpPr>
        <p:spPr>
          <a:xfrm>
            <a:off x="367393" y="6130858"/>
            <a:ext cx="7524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1"/>
              <a:t>EXTENSION: Can you find out what the other buttons do? </a:t>
            </a:r>
          </a:p>
        </p:txBody>
      </p:sp>
    </p:spTree>
    <p:extLst>
      <p:ext uri="{BB962C8B-B14F-4D97-AF65-F5344CB8AC3E}">
        <p14:creationId xmlns:p14="http://schemas.microsoft.com/office/powerpoint/2010/main" val="3325621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41</Words>
  <Application>Microsoft Office PowerPoint</Application>
  <PresentationFormat>Widescreen</PresentationFormat>
  <Paragraphs>13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How to use sketchup </vt:lpstr>
      <vt:lpstr>Sketch up instructions 1</vt:lpstr>
      <vt:lpstr>Sketch up instructions 2</vt:lpstr>
      <vt:lpstr>Sketch up instructions 3</vt:lpstr>
      <vt:lpstr>Sketch up instructions 4</vt:lpstr>
      <vt:lpstr>Sketch up instructions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Fawcett, M (SHS Teacher)</dc:creator>
  <cp:lastModifiedBy>Fawcett, M (SHS Teacher)</cp:lastModifiedBy>
  <cp:revision>3</cp:revision>
  <dcterms:created xsi:type="dcterms:W3CDTF">2020-05-03T15:52:07Z</dcterms:created>
  <dcterms:modified xsi:type="dcterms:W3CDTF">2020-05-17T14:34:44Z</dcterms:modified>
</cp:coreProperties>
</file>