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438" r:id="rId3"/>
    <p:sldId id="43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microsoft.com/office/2016/11/relationships/changesInfo" Target="changesInfos/changesInfo1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wcett, M (SHS Teacher)" userId="a9a7a05a-bf64-4f6c-b2e0-642b29d39c55" providerId="ADAL" clId="{180802B4-7C13-7C42-B461-3E4F32949DC3}"/>
    <pc:docChg chg="undo custSel addSld modSld">
      <pc:chgData name="Fawcett, M (SHS Teacher)" userId="a9a7a05a-bf64-4f6c-b2e0-642b29d39c55" providerId="ADAL" clId="{180802B4-7C13-7C42-B461-3E4F32949DC3}" dt="2020-05-04T12:20:32.585" v="743" actId="1076"/>
      <pc:docMkLst>
        <pc:docMk/>
      </pc:docMkLst>
      <pc:sldChg chg="addSp delSp modSp">
        <pc:chgData name="Fawcett, M (SHS Teacher)" userId="a9a7a05a-bf64-4f6c-b2e0-642b29d39c55" providerId="ADAL" clId="{180802B4-7C13-7C42-B461-3E4F32949DC3}" dt="2020-05-04T12:20:32.585" v="743" actId="1076"/>
        <pc:sldMkLst>
          <pc:docMk/>
          <pc:sldMk cId="109857222" sldId="260"/>
        </pc:sldMkLst>
        <pc:spChg chg="mod">
          <ac:chgData name="Fawcett, M (SHS Teacher)" userId="a9a7a05a-bf64-4f6c-b2e0-642b29d39c55" providerId="ADAL" clId="{180802B4-7C13-7C42-B461-3E4F32949DC3}" dt="2020-05-04T12:16:34.668" v="495" actId="1035"/>
          <ac:spMkLst>
            <pc:docMk/>
            <pc:sldMk cId="109857222" sldId="260"/>
            <ac:spMk id="4" creationId="{631B6687-553E-4DB0-8496-172AD47A2194}"/>
          </ac:spMkLst>
        </pc:spChg>
        <pc:spChg chg="mod">
          <ac:chgData name="Fawcett, M (SHS Teacher)" userId="a9a7a05a-bf64-4f6c-b2e0-642b29d39c55" providerId="ADAL" clId="{180802B4-7C13-7C42-B461-3E4F32949DC3}" dt="2020-05-04T12:18:37.338" v="713" actId="20577"/>
          <ac:spMkLst>
            <pc:docMk/>
            <pc:sldMk cId="109857222" sldId="260"/>
            <ac:spMk id="5" creationId="{DAFAF733-2E38-4CAA-9F42-DA7C06E48010}"/>
          </ac:spMkLst>
        </pc:spChg>
        <pc:spChg chg="add mod">
          <ac:chgData name="Fawcett, M (SHS Teacher)" userId="a9a7a05a-bf64-4f6c-b2e0-642b29d39c55" providerId="ADAL" clId="{180802B4-7C13-7C42-B461-3E4F32949DC3}" dt="2020-05-04T12:19:44.784" v="729" actId="114"/>
          <ac:spMkLst>
            <pc:docMk/>
            <pc:sldMk cId="109857222" sldId="260"/>
            <ac:spMk id="7" creationId="{32D7CFDE-FD72-994D-86A9-DC232BC970F0}"/>
          </ac:spMkLst>
        </pc:spChg>
        <pc:spChg chg="mod">
          <ac:chgData name="Fawcett, M (SHS Teacher)" userId="a9a7a05a-bf64-4f6c-b2e0-642b29d39c55" providerId="ADAL" clId="{180802B4-7C13-7C42-B461-3E4F32949DC3}" dt="2020-05-04T12:18:03.230" v="682" actId="20577"/>
          <ac:spMkLst>
            <pc:docMk/>
            <pc:sldMk cId="109857222" sldId="260"/>
            <ac:spMk id="14" creationId="{C989B3F7-05EF-4091-8892-F4A3E4AF6369}"/>
          </ac:spMkLst>
        </pc:spChg>
        <pc:spChg chg="add mod">
          <ac:chgData name="Fawcett, M (SHS Teacher)" userId="a9a7a05a-bf64-4f6c-b2e0-642b29d39c55" providerId="ADAL" clId="{180802B4-7C13-7C42-B461-3E4F32949DC3}" dt="2020-05-04T12:20:12.765" v="737" actId="1076"/>
          <ac:spMkLst>
            <pc:docMk/>
            <pc:sldMk cId="109857222" sldId="260"/>
            <ac:spMk id="19" creationId="{7DAD19C6-C41E-854E-A67C-A77C8E8D033D}"/>
          </ac:spMkLst>
        </pc:spChg>
        <pc:spChg chg="mod">
          <ac:chgData name="Fawcett, M (SHS Teacher)" userId="a9a7a05a-bf64-4f6c-b2e0-642b29d39c55" providerId="ADAL" clId="{180802B4-7C13-7C42-B461-3E4F32949DC3}" dt="2020-05-04T12:18:13.846" v="683" actId="22"/>
          <ac:spMkLst>
            <pc:docMk/>
            <pc:sldMk cId="109857222" sldId="260"/>
            <ac:spMk id="20" creationId="{CD309645-F3FD-411E-A2FD-F4E3CEBC96A5}"/>
          </ac:spMkLst>
        </pc:spChg>
        <pc:spChg chg="add mod">
          <ac:chgData name="Fawcett, M (SHS Teacher)" userId="a9a7a05a-bf64-4f6c-b2e0-642b29d39c55" providerId="ADAL" clId="{180802B4-7C13-7C42-B461-3E4F32949DC3}" dt="2020-05-04T12:20:32.585" v="743" actId="1076"/>
          <ac:spMkLst>
            <pc:docMk/>
            <pc:sldMk cId="109857222" sldId="260"/>
            <ac:spMk id="21" creationId="{573CF2B5-3D9C-314B-BA20-336A98679B69}"/>
          </ac:spMkLst>
        </pc:spChg>
        <pc:spChg chg="mod">
          <ac:chgData name="Fawcett, M (SHS Teacher)" userId="a9a7a05a-bf64-4f6c-b2e0-642b29d39c55" providerId="ADAL" clId="{180802B4-7C13-7C42-B461-3E4F32949DC3}" dt="2020-05-04T12:18:19.464" v="684" actId="22"/>
          <ac:spMkLst>
            <pc:docMk/>
            <pc:sldMk cId="109857222" sldId="260"/>
            <ac:spMk id="23" creationId="{4B1965F6-0F76-467E-95DC-EBE7F448701B}"/>
          </ac:spMkLst>
        </pc:spChg>
        <pc:picChg chg="add mod">
          <ac:chgData name="Fawcett, M (SHS Teacher)" userId="a9a7a05a-bf64-4f6c-b2e0-642b29d39c55" providerId="ADAL" clId="{180802B4-7C13-7C42-B461-3E4F32949DC3}" dt="2020-05-04T12:16:40.495" v="497" actId="14100"/>
          <ac:picMkLst>
            <pc:docMk/>
            <pc:sldMk cId="109857222" sldId="260"/>
            <ac:picMk id="3" creationId="{2B3994FE-1F1E-EF4F-8C35-45E8BB0A6C88}"/>
          </ac:picMkLst>
        </pc:picChg>
        <pc:picChg chg="del">
          <ac:chgData name="Fawcett, M (SHS Teacher)" userId="a9a7a05a-bf64-4f6c-b2e0-642b29d39c55" providerId="ADAL" clId="{180802B4-7C13-7C42-B461-3E4F32949DC3}" dt="2020-05-04T12:18:50.080" v="716" actId="21"/>
          <ac:picMkLst>
            <pc:docMk/>
            <pc:sldMk cId="109857222" sldId="260"/>
            <ac:picMk id="8" creationId="{C62B8ADB-9CC2-4994-A040-5E74A0A055F8}"/>
          </ac:picMkLst>
        </pc:picChg>
        <pc:picChg chg="del">
          <ac:chgData name="Fawcett, M (SHS Teacher)" userId="a9a7a05a-bf64-4f6c-b2e0-642b29d39c55" providerId="ADAL" clId="{180802B4-7C13-7C42-B461-3E4F32949DC3}" dt="2020-05-04T12:18:46.169" v="714" actId="21"/>
          <ac:picMkLst>
            <pc:docMk/>
            <pc:sldMk cId="109857222" sldId="260"/>
            <ac:picMk id="12" creationId="{277DE14F-3163-4B38-BF21-22018CDDC545}"/>
          </ac:picMkLst>
        </pc:picChg>
        <pc:picChg chg="del">
          <ac:chgData name="Fawcett, M (SHS Teacher)" userId="a9a7a05a-bf64-4f6c-b2e0-642b29d39c55" providerId="ADAL" clId="{180802B4-7C13-7C42-B461-3E4F32949DC3}" dt="2020-05-04T12:18:48.110" v="715" actId="21"/>
          <ac:picMkLst>
            <pc:docMk/>
            <pc:sldMk cId="109857222" sldId="260"/>
            <ac:picMk id="24" creationId="{43B43393-EECB-494C-B4B9-17E6B67523B9}"/>
          </ac:picMkLst>
        </pc:picChg>
      </pc:sldChg>
      <pc:sldChg chg="addSp delSp modSp new">
        <pc:chgData name="Fawcett, M (SHS Teacher)" userId="a9a7a05a-bf64-4f6c-b2e0-642b29d39c55" providerId="ADAL" clId="{180802B4-7C13-7C42-B461-3E4F32949DC3}" dt="2020-05-04T10:14:19.293" v="476" actId="1038"/>
        <pc:sldMkLst>
          <pc:docMk/>
          <pc:sldMk cId="1198517591" sldId="438"/>
        </pc:sldMkLst>
        <pc:spChg chg="mod">
          <ac:chgData name="Fawcett, M (SHS Teacher)" userId="a9a7a05a-bf64-4f6c-b2e0-642b29d39c55" providerId="ADAL" clId="{180802B4-7C13-7C42-B461-3E4F32949DC3}" dt="2020-05-04T10:12:03.363" v="281" actId="1076"/>
          <ac:spMkLst>
            <pc:docMk/>
            <pc:sldMk cId="1198517591" sldId="438"/>
            <ac:spMk id="2" creationId="{D2AFAFF3-DC54-6C4B-98A6-C7359A27A1BB}"/>
          </ac:spMkLst>
        </pc:spChg>
        <pc:spChg chg="del mod">
          <ac:chgData name="Fawcett, M (SHS Teacher)" userId="a9a7a05a-bf64-4f6c-b2e0-642b29d39c55" providerId="ADAL" clId="{180802B4-7C13-7C42-B461-3E4F32949DC3}" dt="2020-05-04T10:05:54.543" v="19" actId="21"/>
          <ac:spMkLst>
            <pc:docMk/>
            <pc:sldMk cId="1198517591" sldId="438"/>
            <ac:spMk id="3" creationId="{11875AE9-D1AA-E74A-96ED-E3523B78706F}"/>
          </ac:spMkLst>
        </pc:spChg>
        <pc:spChg chg="add mod">
          <ac:chgData name="Fawcett, M (SHS Teacher)" userId="a9a7a05a-bf64-4f6c-b2e0-642b29d39c55" providerId="ADAL" clId="{180802B4-7C13-7C42-B461-3E4F32949DC3}" dt="2020-05-04T10:12:12.645" v="283" actId="1076"/>
          <ac:spMkLst>
            <pc:docMk/>
            <pc:sldMk cId="1198517591" sldId="438"/>
            <ac:spMk id="7" creationId="{98557792-AB89-C648-A755-67C8BC459272}"/>
          </ac:spMkLst>
        </pc:spChg>
        <pc:spChg chg="add mod">
          <ac:chgData name="Fawcett, M (SHS Teacher)" userId="a9a7a05a-bf64-4f6c-b2e0-642b29d39c55" providerId="ADAL" clId="{180802B4-7C13-7C42-B461-3E4F32949DC3}" dt="2020-05-04T10:09:46.464" v="142" actId="22"/>
          <ac:spMkLst>
            <pc:docMk/>
            <pc:sldMk cId="1198517591" sldId="438"/>
            <ac:spMk id="9" creationId="{E737610B-DB42-3049-BFC9-9173FC45F63D}"/>
          </ac:spMkLst>
        </pc:spChg>
        <pc:spChg chg="add mod">
          <ac:chgData name="Fawcett, M (SHS Teacher)" userId="a9a7a05a-bf64-4f6c-b2e0-642b29d39c55" providerId="ADAL" clId="{180802B4-7C13-7C42-B461-3E4F32949DC3}" dt="2020-05-04T10:10:12.787" v="166" actId="255"/>
          <ac:spMkLst>
            <pc:docMk/>
            <pc:sldMk cId="1198517591" sldId="438"/>
            <ac:spMk id="11" creationId="{FF0269FD-F71C-9C40-B484-A5CBEF06C0DB}"/>
          </ac:spMkLst>
        </pc:spChg>
        <pc:spChg chg="add mod">
          <ac:chgData name="Fawcett, M (SHS Teacher)" userId="a9a7a05a-bf64-4f6c-b2e0-642b29d39c55" providerId="ADAL" clId="{180802B4-7C13-7C42-B461-3E4F32949DC3}" dt="2020-05-04T10:11:40.320" v="252" actId="1036"/>
          <ac:spMkLst>
            <pc:docMk/>
            <pc:sldMk cId="1198517591" sldId="438"/>
            <ac:spMk id="14" creationId="{640386CC-FBC4-F64D-9D28-AAE51667257B}"/>
          </ac:spMkLst>
        </pc:spChg>
        <pc:spChg chg="add mod">
          <ac:chgData name="Fawcett, M (SHS Teacher)" userId="a9a7a05a-bf64-4f6c-b2e0-642b29d39c55" providerId="ADAL" clId="{180802B4-7C13-7C42-B461-3E4F32949DC3}" dt="2020-05-04T10:14:05.534" v="427" actId="20577"/>
          <ac:spMkLst>
            <pc:docMk/>
            <pc:sldMk cId="1198517591" sldId="438"/>
            <ac:spMk id="22" creationId="{2872F2E6-6EBC-FE43-A89C-12C1749F678F}"/>
          </ac:spMkLst>
        </pc:spChg>
        <pc:picChg chg="add mod">
          <ac:chgData name="Fawcett, M (SHS Teacher)" userId="a9a7a05a-bf64-4f6c-b2e0-642b29d39c55" providerId="ADAL" clId="{180802B4-7C13-7C42-B461-3E4F32949DC3}" dt="2020-05-04T10:11:33.923" v="229" actId="14100"/>
          <ac:picMkLst>
            <pc:docMk/>
            <pc:sldMk cId="1198517591" sldId="438"/>
            <ac:picMk id="4" creationId="{1A2EC0B6-92E8-5947-A2A1-F0707E649E70}"/>
          </ac:picMkLst>
        </pc:picChg>
        <pc:picChg chg="add mod">
          <ac:chgData name="Fawcett, M (SHS Teacher)" userId="a9a7a05a-bf64-4f6c-b2e0-642b29d39c55" providerId="ADAL" clId="{180802B4-7C13-7C42-B461-3E4F32949DC3}" dt="2020-05-04T10:12:08.952" v="282" actId="1076"/>
          <ac:picMkLst>
            <pc:docMk/>
            <pc:sldMk cId="1198517591" sldId="438"/>
            <ac:picMk id="5" creationId="{8701CE31-B119-1347-A311-A4BD535C2FAF}"/>
          </ac:picMkLst>
        </pc:picChg>
        <pc:picChg chg="add mod">
          <ac:chgData name="Fawcett, M (SHS Teacher)" userId="a9a7a05a-bf64-4f6c-b2e0-642b29d39c55" providerId="ADAL" clId="{180802B4-7C13-7C42-B461-3E4F32949DC3}" dt="2020-05-04T10:11:55.254" v="279" actId="1076"/>
          <ac:picMkLst>
            <pc:docMk/>
            <pc:sldMk cId="1198517591" sldId="438"/>
            <ac:picMk id="6" creationId="{1386F39F-476F-CC4E-B471-C3613D078C7D}"/>
          </ac:picMkLst>
        </pc:picChg>
        <pc:picChg chg="add mod">
          <ac:chgData name="Fawcett, M (SHS Teacher)" userId="a9a7a05a-bf64-4f6c-b2e0-642b29d39c55" providerId="ADAL" clId="{180802B4-7C13-7C42-B461-3E4F32949DC3}" dt="2020-05-04T10:11:50.798" v="278" actId="1036"/>
          <ac:picMkLst>
            <pc:docMk/>
            <pc:sldMk cId="1198517591" sldId="438"/>
            <ac:picMk id="12" creationId="{9160A3DE-D173-4D4B-BE8A-FA0362D64C9C}"/>
          </ac:picMkLst>
        </pc:picChg>
        <pc:picChg chg="add mod">
          <ac:chgData name="Fawcett, M (SHS Teacher)" userId="a9a7a05a-bf64-4f6c-b2e0-642b29d39c55" providerId="ADAL" clId="{180802B4-7C13-7C42-B461-3E4F32949DC3}" dt="2020-05-04T10:12:33.345" v="396" actId="1037"/>
          <ac:picMkLst>
            <pc:docMk/>
            <pc:sldMk cId="1198517591" sldId="438"/>
            <ac:picMk id="16" creationId="{3863E9AC-B885-C24A-9C79-382ABC7B8F1C}"/>
          </ac:picMkLst>
        </pc:picChg>
        <pc:picChg chg="add mod">
          <ac:chgData name="Fawcett, M (SHS Teacher)" userId="a9a7a05a-bf64-4f6c-b2e0-642b29d39c55" providerId="ADAL" clId="{180802B4-7C13-7C42-B461-3E4F32949DC3}" dt="2020-05-04T10:12:33.345" v="396" actId="1037"/>
          <ac:picMkLst>
            <pc:docMk/>
            <pc:sldMk cId="1198517591" sldId="438"/>
            <ac:picMk id="18" creationId="{8CA3FA98-0FFB-9946-9D57-6FEA8C120084}"/>
          </ac:picMkLst>
        </pc:picChg>
        <pc:picChg chg="add mod">
          <ac:chgData name="Fawcett, M (SHS Teacher)" userId="a9a7a05a-bf64-4f6c-b2e0-642b29d39c55" providerId="ADAL" clId="{180802B4-7C13-7C42-B461-3E4F32949DC3}" dt="2020-05-04T10:14:10.606" v="433" actId="1037"/>
          <ac:picMkLst>
            <pc:docMk/>
            <pc:sldMk cId="1198517591" sldId="438"/>
            <ac:picMk id="19" creationId="{A402819F-5BCB-6944-9E77-5C903E4531D7}"/>
          </ac:picMkLst>
        </pc:picChg>
        <pc:picChg chg="add mod">
          <ac:chgData name="Fawcett, M (SHS Teacher)" userId="a9a7a05a-bf64-4f6c-b2e0-642b29d39c55" providerId="ADAL" clId="{180802B4-7C13-7C42-B461-3E4F32949DC3}" dt="2020-05-04T10:14:19.293" v="476" actId="1038"/>
          <ac:picMkLst>
            <pc:docMk/>
            <pc:sldMk cId="1198517591" sldId="438"/>
            <ac:picMk id="20" creationId="{AA5F2BB5-2FA1-0649-8069-28319D65BB35}"/>
          </ac:picMkLst>
        </pc:picChg>
      </pc:sldChg>
    </pc:docChg>
  </pc:docChgLst>
  <pc:docChgLst>
    <pc:chgData name="Fawcett, M (SHS Teacher)" userId="a9a7a05a-bf64-4f6c-b2e0-642b29d39c55" providerId="ADAL" clId="{16B4690F-2997-2243-9F79-BD2777EE846E}"/>
    <pc:docChg chg="modSld">
      <pc:chgData name="Fawcett, M (SHS Teacher)" userId="a9a7a05a-bf64-4f6c-b2e0-642b29d39c55" providerId="ADAL" clId="{16B4690F-2997-2243-9F79-BD2777EE846E}" dt="2020-05-21T08:53:10.939" v="11" actId="122"/>
      <pc:docMkLst>
        <pc:docMk/>
      </pc:docMkLst>
      <pc:sldChg chg="addSp modSp">
        <pc:chgData name="Fawcett, M (SHS Teacher)" userId="a9a7a05a-bf64-4f6c-b2e0-642b29d39c55" providerId="ADAL" clId="{16B4690F-2997-2243-9F79-BD2777EE846E}" dt="2020-05-21T08:53:10.939" v="11" actId="122"/>
        <pc:sldMkLst>
          <pc:docMk/>
          <pc:sldMk cId="109857222" sldId="260"/>
        </pc:sldMkLst>
        <pc:spChg chg="add mod">
          <ac:chgData name="Fawcett, M (SHS Teacher)" userId="a9a7a05a-bf64-4f6c-b2e0-642b29d39c55" providerId="ADAL" clId="{16B4690F-2997-2243-9F79-BD2777EE846E}" dt="2020-05-21T08:53:10.939" v="11" actId="122"/>
          <ac:spMkLst>
            <pc:docMk/>
            <pc:sldMk cId="109857222" sldId="260"/>
            <ac:spMk id="18" creationId="{6CE1D346-CF13-B142-AF6A-5DC3262178F4}"/>
          </ac:spMkLst>
        </pc:spChg>
      </pc:sldChg>
    </pc:docChg>
  </pc:docChgLst>
  <pc:docChgLst>
    <pc:chgData name="Fawcett, M (SHS Teacher)" userId="a9a7a05a-bf64-4f6c-b2e0-642b29d39c55" providerId="ADAL" clId="{9EB07483-4995-2B4B-802E-1F8EF5992882}"/>
    <pc:docChg chg="modSld">
      <pc:chgData name="Fawcett, M (SHS Teacher)" userId="a9a7a05a-bf64-4f6c-b2e0-642b29d39c55" providerId="ADAL" clId="{9EB07483-4995-2B4B-802E-1F8EF5992882}" dt="2020-05-09T20:32:16.606" v="20" actId="20577"/>
      <pc:docMkLst>
        <pc:docMk/>
      </pc:docMkLst>
      <pc:sldChg chg="modSp">
        <pc:chgData name="Fawcett, M (SHS Teacher)" userId="a9a7a05a-bf64-4f6c-b2e0-642b29d39c55" providerId="ADAL" clId="{9EB07483-4995-2B4B-802E-1F8EF5992882}" dt="2020-05-09T20:32:16.606" v="20" actId="20577"/>
        <pc:sldMkLst>
          <pc:docMk/>
          <pc:sldMk cId="109857222" sldId="260"/>
        </pc:sldMkLst>
        <pc:spChg chg="mod">
          <ac:chgData name="Fawcett, M (SHS Teacher)" userId="a9a7a05a-bf64-4f6c-b2e0-642b29d39c55" providerId="ADAL" clId="{9EB07483-4995-2B4B-802E-1F8EF5992882}" dt="2020-05-09T20:31:03.874" v="10" actId="20577"/>
          <ac:spMkLst>
            <pc:docMk/>
            <pc:sldMk cId="109857222" sldId="260"/>
            <ac:spMk id="7" creationId="{32D7CFDE-FD72-994D-86A9-DC232BC970F0}"/>
          </ac:spMkLst>
        </pc:spChg>
        <pc:spChg chg="mod">
          <ac:chgData name="Fawcett, M (SHS Teacher)" userId="a9a7a05a-bf64-4f6c-b2e0-642b29d39c55" providerId="ADAL" clId="{9EB07483-4995-2B4B-802E-1F8EF5992882}" dt="2020-05-09T20:31:09.536" v="15" actId="20577"/>
          <ac:spMkLst>
            <pc:docMk/>
            <pc:sldMk cId="109857222" sldId="260"/>
            <ac:spMk id="19" creationId="{7DAD19C6-C41E-854E-A67C-A77C8E8D033D}"/>
          </ac:spMkLst>
        </pc:spChg>
        <pc:spChg chg="mod">
          <ac:chgData name="Fawcett, M (SHS Teacher)" userId="a9a7a05a-bf64-4f6c-b2e0-642b29d39c55" providerId="ADAL" clId="{9EB07483-4995-2B4B-802E-1F8EF5992882}" dt="2020-05-09T20:32:16.606" v="20" actId="20577"/>
          <ac:spMkLst>
            <pc:docMk/>
            <pc:sldMk cId="109857222" sldId="260"/>
            <ac:spMk id="20" creationId="{CD309645-F3FD-411E-A2FD-F4E3CEBC96A5}"/>
          </ac:spMkLst>
        </pc:spChg>
        <pc:spChg chg="mod">
          <ac:chgData name="Fawcett, M (SHS Teacher)" userId="a9a7a05a-bf64-4f6c-b2e0-642b29d39c55" providerId="ADAL" clId="{9EB07483-4995-2B4B-802E-1F8EF5992882}" dt="2020-05-09T20:31:13.254" v="19" actId="20577"/>
          <ac:spMkLst>
            <pc:docMk/>
            <pc:sldMk cId="109857222" sldId="260"/>
            <ac:spMk id="21" creationId="{573CF2B5-3D9C-314B-BA20-336A98679B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4A420-A699-49B2-96CA-41C650EF5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34E10A-DF45-47B8-B837-65B2E35ED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C7760-3793-4EE3-B324-B903F907F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5F80B-4A76-43E3-B470-B9E281AF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41485-0288-4BE4-8821-FA42F2682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73C78-1F6F-412E-949C-CCE6DF9CE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50431C-2CA3-44F1-9FFF-C3A186CAA5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6F0D-F6AE-4B67-88F4-63CF49223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47AB5-C59B-44DC-85E2-14A712508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715CF-C31F-44DA-819F-3E4DC2D6A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56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5949F4-C214-4B73-A50C-B581E6C4B8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8C657-A75C-4767-A426-2E1EAE3F98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4D588-1407-46D0-851E-73FCB1F7B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3C54B-C612-4CE6-A0DC-386AB6982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C946E-A904-46E9-B81E-FB34AC1C4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936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23986" y="980729"/>
            <a:ext cx="11344031" cy="5543897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23985" y="260648"/>
            <a:ext cx="4076761" cy="648072"/>
          </a:xfrm>
          <a:ln>
            <a:solidFill>
              <a:srgbClr val="000000"/>
            </a:solidFill>
            <a:prstDash val="dash"/>
          </a:ln>
        </p:spPr>
        <p:txBody>
          <a:bodyPr/>
          <a:lstStyle>
            <a:lvl1pPr>
              <a:defRPr sz="1800" b="1" u="sng">
                <a:latin typeface="Century Gothic" panose="020B0502020202020204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411A5-A710-4600-A293-981070B777E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D18-C01C-4DB6-8767-809031200921}" type="datetime1">
              <a:rPr lang="en-GB"/>
              <a:pPr>
                <a:defRPr/>
              </a:pPr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575C1-AE98-460D-8B19-B53F955C2F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1C53D-AD17-4D43-9B83-3076BDA3CD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0424-EA1B-42CE-B0F8-22C429D0EB3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500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4158C-6DEA-49AA-B84D-3A8D9D35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0BCF4-3B33-44FF-82E6-04BDEDEAA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2AFCA-B878-4C65-9CE5-6A2A25465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8641F-DEA2-4D2E-969E-C769DE30F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B3E93-86EE-4570-996D-1EF7C992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809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624CC-35BD-43D5-ABF1-3573ECE46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C4612D-DB09-446B-911C-321755396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D6597-DD9E-434F-AABA-EEFBBEB54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81F67-0463-408F-9880-4862BCE4F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DD618-BFD3-4983-BBBB-86869299D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1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27398-9B28-43B5-A640-BA17C06EB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5AA99-D87A-4CD4-AE35-528F27A47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815C6E-0BC7-47C2-837D-FBFA18C37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67DAC-7101-4BDD-95E7-F642E45D9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FAA6AF-5047-4DD6-A226-4991BF20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59E05-72F4-4722-AF29-42B07264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6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06CAE-727B-4881-A0E5-26AAF4DAF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FC4C7-BED1-49CA-8B56-208A65608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10008-0256-41DA-BE35-ACD2D42DC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7F5759-C4B6-41D3-B002-7B71B06B35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21E34D-7ABE-4EC8-AB98-4127E4D4EA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C28607-156C-4220-B10E-49379318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C49E9D-B5E7-4E82-B805-56B2A7760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E9587A-FD37-450B-A3C0-196C4C88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5F0E1-D302-4955-B871-D775EDC66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CF62BC-B08A-4C80-B9B2-417AFB9A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F8FB6-BBBD-4398-B020-C0467D40C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285402-D29D-4040-983A-5D6DAC66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85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22DBCD-83F8-483E-9956-4755EF41B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A6DA6F-EDA3-4FE9-9A80-FB6B7E7D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4A307-ED2D-4904-8D52-47B2A00C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185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2FD21-5195-4C83-A63A-97CE6B91E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2AF26-9FF7-4D5E-B699-2F7E6B312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85BE33-178E-4CBB-97A2-9FC772C03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95CA54-FC63-42F4-BA9B-C2524BDB0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31CE0-4798-4902-9D91-7F754419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4B7D7-6F8A-4422-B477-5E295FBE6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49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3B8D-1721-471A-A267-04337A1B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416505-1EE0-49A1-970B-4BEACB2DE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7B31C-B519-40A7-8AE6-5A4E18D4C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04A03-7D0B-4504-A4A6-1FDF788EC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574B41-A6A5-46B2-96C6-6EA933B2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83F1-1160-4DFC-ACF4-93B6E9DE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7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0DFD2A-FABA-490E-B799-DA4E63FC3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FC024-A218-4898-8248-C61563C28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EFCB5-E897-46D6-A9E2-D829AE499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AC37-B81C-4191-AAFC-1E026A78E41F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F34F8-8B5C-4E03-9714-1E9AC8EEA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EF6BA-A204-422E-8A2C-07E75EFDC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1C911-1B67-4062-848B-C30082EE08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97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6" Type="http://schemas.openxmlformats.org/officeDocument/2006/relationships/hyperlink" Target="https://www.youtube.com/watch?v=hBXjVJBxYnI" TargetMode="External" /><Relationship Id="rId5" Type="http://schemas.openxmlformats.org/officeDocument/2006/relationships/image" Target="../media/image4.jpeg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 /><Relationship Id="rId3" Type="http://schemas.openxmlformats.org/officeDocument/2006/relationships/image" Target="../media/image6.jpeg" /><Relationship Id="rId7" Type="http://schemas.openxmlformats.org/officeDocument/2006/relationships/image" Target="../media/image3.pn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.jpeg" /><Relationship Id="rId5" Type="http://schemas.openxmlformats.org/officeDocument/2006/relationships/image" Target="../media/image8.jpeg" /><Relationship Id="rId4" Type="http://schemas.openxmlformats.org/officeDocument/2006/relationships/image" Target="../media/image7.jpeg" /><Relationship Id="rId9" Type="http://schemas.openxmlformats.org/officeDocument/2006/relationships/image" Target="../media/image10.jpeg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4359393" y="1323781"/>
            <a:ext cx="2714625" cy="243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1500" y="415289"/>
            <a:ext cx="3663351" cy="581697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br>
              <a:rPr lang="en-US" dirty="0"/>
            </a:br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 Creative sketching</a:t>
            </a: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de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monstrate understanding of the range of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architectural design across engineering</a:t>
            </a:r>
            <a:br>
              <a:rPr lang="en-US" dirty="0"/>
            </a:br>
            <a:endParaRPr lang="en-US" sz="1400" dirty="0">
              <a:highlight>
                <a:srgbClr val="FFFF00"/>
              </a:highlight>
              <a:cs typeface="Calibri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dirty="0"/>
              <a:t>To show understanding of the industry essential for </a:t>
            </a:r>
            <a:r>
              <a:rPr lang="en-US"/>
              <a:t>the Engineering. </a:t>
            </a:r>
            <a:endParaRPr lang="en-US" dirty="0"/>
          </a:p>
          <a:p>
            <a:pPr algn="ctr"/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>
                <a:highlight>
                  <a:srgbClr val="00FF00"/>
                </a:highlight>
                <a:cs typeface="Calibri"/>
              </a:rPr>
              <a:t>What can you trace? What would you like your house to be made from? Why?  </a:t>
            </a:r>
            <a:endParaRPr lang="en-US" sz="1600" dirty="0">
              <a:highlight>
                <a:srgbClr val="00FF00"/>
              </a:highlight>
              <a:cs typeface="Calibri"/>
            </a:endParaRP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</a:t>
            </a:r>
            <a:r>
              <a:rPr lang="en-US" sz="1600" b="1">
                <a:highlight>
                  <a:srgbClr val="00FFFF"/>
                </a:highlight>
                <a:cs typeface="Calibri"/>
              </a:rPr>
              <a:t>– creativity, materials, design</a:t>
            </a:r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</p:txBody>
      </p:sp>
      <p:pic>
        <p:nvPicPr>
          <p:cNvPr id="6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894" y="13479"/>
            <a:ext cx="2724150" cy="2438400"/>
          </a:xfrm>
          <a:prstGeom prst="rect">
            <a:avLst/>
          </a:prstGeom>
        </p:spPr>
      </p:pic>
      <p:pic>
        <p:nvPicPr>
          <p:cNvPr id="10" name="Picture 10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7B6E7491-9938-45E3-9110-1B54EA8CB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337" y="2154384"/>
            <a:ext cx="2714625" cy="2438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9B3F7-05EF-4091-8892-F4A3E4AF6369}"/>
              </a:ext>
            </a:extLst>
          </p:cNvPr>
          <p:cNvSpPr txBox="1"/>
          <p:nvPr/>
        </p:nvSpPr>
        <p:spPr>
          <a:xfrm>
            <a:off x="4189956" y="857457"/>
            <a:ext cx="53530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explain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materials for chosen creative building sketches. </a:t>
            </a:r>
            <a:endParaRPr lang="en-US" sz="1600" dirty="0"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309645-F3FD-411E-A2FD-F4E3CEBC96A5}"/>
              </a:ext>
            </a:extLst>
          </p:cNvPr>
          <p:cNvSpPr txBox="1"/>
          <p:nvPr/>
        </p:nvSpPr>
        <p:spPr>
          <a:xfrm>
            <a:off x="7149403" y="2154384"/>
            <a:ext cx="42959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describe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materials for chosen creative building sketches. </a:t>
            </a:r>
            <a:endParaRPr lang="en-US" sz="1600" i="1" dirty="0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.</a:t>
            </a:r>
            <a:r>
              <a:rPr lang="en-US" sz="2000" b="1">
                <a:solidFill>
                  <a:srgbClr val="F2F2F2"/>
                </a:solidFill>
                <a:cs typeface="Calibri"/>
              </a:rPr>
              <a:t>The success criteria</a:t>
            </a:r>
            <a:r>
              <a:rPr lang="en-US" sz="2000" b="1">
                <a:cs typeface="Calibri"/>
              </a:rPr>
              <a:t>.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1965F6-0F76-467E-95DC-EBE7F448701B}"/>
              </a:ext>
            </a:extLst>
          </p:cNvPr>
          <p:cNvSpPr txBox="1"/>
          <p:nvPr/>
        </p:nvSpPr>
        <p:spPr>
          <a:xfrm>
            <a:off x="4295857" y="3483157"/>
            <a:ext cx="51412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identify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materials for chosen creative building sketches. </a:t>
            </a:r>
            <a:endParaRPr lang="en-US" sz="1600" i="1" dirty="0">
              <a:cs typeface="Calibri"/>
            </a:endParaRPr>
          </a:p>
        </p:txBody>
      </p:sp>
      <p:pic>
        <p:nvPicPr>
          <p:cNvPr id="31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4052" y="6122958"/>
            <a:ext cx="628650" cy="628650"/>
          </a:xfrm>
          <a:prstGeom prst="rect">
            <a:avLst/>
          </a:prstGeom>
        </p:spPr>
      </p:pic>
      <p:pic>
        <p:nvPicPr>
          <p:cNvPr id="33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A9AC6468-DEF6-41DE-957B-DA82D2C3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2059" y="6093305"/>
            <a:ext cx="2209800" cy="666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1B6687-553E-4DB0-8496-172AD47A2194}"/>
              </a:ext>
            </a:extLst>
          </p:cNvPr>
          <p:cNvSpPr txBox="1"/>
          <p:nvPr/>
        </p:nvSpPr>
        <p:spPr>
          <a:xfrm>
            <a:off x="4274209" y="4151397"/>
            <a:ext cx="4365686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/>
              <a:t>WAGOLL:</a:t>
            </a:r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GB" b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3994FE-1F1E-EF4F-8C35-45E8BB0A6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8235" y="4543215"/>
            <a:ext cx="3013085" cy="20790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D7CFDE-FD72-994D-86A9-DC232BC970F0}"/>
              </a:ext>
            </a:extLst>
          </p:cNvPr>
          <p:cNvSpPr txBox="1"/>
          <p:nvPr/>
        </p:nvSpPr>
        <p:spPr>
          <a:xfrm>
            <a:off x="4550127" y="42434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i="1">
                <a:solidFill>
                  <a:srgbClr val="92D050"/>
                </a:solidFill>
                <a:latin typeface="Berlin Sans FB Demi" panose="020E0602020502020306" pitchFamily="34" charset="0"/>
              </a:rPr>
              <a:t>Distinction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AD19C6-C41E-854E-A67C-A77C8E8D033D}"/>
              </a:ext>
            </a:extLst>
          </p:cNvPr>
          <p:cNvSpPr txBox="1"/>
          <p:nvPr/>
        </p:nvSpPr>
        <p:spPr>
          <a:xfrm>
            <a:off x="7109135" y="1619306"/>
            <a:ext cx="18749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>
                <a:solidFill>
                  <a:srgbClr val="FFC000"/>
                </a:solidFill>
                <a:latin typeface="Berlin Sans FB Demi" panose="020E0602020502020306" pitchFamily="34" charset="0"/>
              </a:rPr>
              <a:t>Merit</a:t>
            </a:r>
            <a:endParaRPr lang="en-US" sz="2400">
              <a:solidFill>
                <a:srgbClr val="FFC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3CF2B5-3D9C-314B-BA20-336A98679B69}"/>
              </a:ext>
            </a:extLst>
          </p:cNvPr>
          <p:cNvSpPr txBox="1"/>
          <p:nvPr/>
        </p:nvSpPr>
        <p:spPr>
          <a:xfrm>
            <a:off x="4295857" y="309464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>
                <a:solidFill>
                  <a:srgbClr val="FF0000"/>
                </a:solidFill>
                <a:latin typeface="Berlin Sans FB Demi" panose="020E0602020502020306" pitchFamily="34" charset="0"/>
              </a:rPr>
              <a:t>Pass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E1D346-CF13-B142-AF6A-5DC3262178F4}"/>
              </a:ext>
            </a:extLst>
          </p:cNvPr>
          <p:cNvSpPr txBox="1"/>
          <p:nvPr/>
        </p:nvSpPr>
        <p:spPr>
          <a:xfrm>
            <a:off x="8900730" y="4639766"/>
            <a:ext cx="27146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>
              <a:hlinkClick r:id="rId6"/>
            </a:endParaRPr>
          </a:p>
          <a:p>
            <a:pPr algn="ctr"/>
            <a:r>
              <a:rPr lang="en-GB">
                <a:hlinkClick r:id="rId6"/>
              </a:rPr>
              <a:t>https://www.youtube.com/watch?v=hBXjVJBxYnI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FAFF3-DC54-6C4B-98A6-C7359A27A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250" y="-66786"/>
            <a:ext cx="10515600" cy="1325563"/>
          </a:xfrm>
        </p:spPr>
        <p:txBody>
          <a:bodyPr/>
          <a:lstStyle/>
          <a:p>
            <a:r>
              <a:rPr lang="en-US"/>
              <a:t>Creative sketches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2EC0B6-92E8-5947-A2A1-F0707E649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9" y="1903865"/>
            <a:ext cx="4060089" cy="42737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01CE31-B119-1347-A311-A4BD535C2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2333" y="951138"/>
            <a:ext cx="3499667" cy="23290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86F39F-476F-CC4E-B471-C3613D078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9341" y="3888524"/>
            <a:ext cx="2775857" cy="27758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557792-AB89-C648-A755-67C8BC459272}"/>
              </a:ext>
            </a:extLst>
          </p:cNvPr>
          <p:cNvSpPr txBox="1"/>
          <p:nvPr/>
        </p:nvSpPr>
        <p:spPr>
          <a:xfrm>
            <a:off x="8641850" y="262560"/>
            <a:ext cx="3390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>
                <a:latin typeface="Abadi Extra Light" pitchFamily="2" charset="0"/>
                <a:ea typeface="Abadi Extra Light" pitchFamily="2" charset="0"/>
              </a:rPr>
              <a:t>Which viewpoint will you show?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37610B-DB42-3049-BFC9-9173FC45F63D}"/>
              </a:ext>
            </a:extLst>
          </p:cNvPr>
          <p:cNvSpPr txBox="1"/>
          <p:nvPr/>
        </p:nvSpPr>
        <p:spPr>
          <a:xfrm>
            <a:off x="9239341" y="3349623"/>
            <a:ext cx="28710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latin typeface="Abadi Extra Light" pitchFamily="2" charset="0"/>
                <a:ea typeface="Abadi Extra Light" pitchFamily="2" charset="0"/>
              </a:rPr>
              <a:t>What features will it have? </a:t>
            </a:r>
            <a:endParaRPr lang="en-US" sz="20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0269FD-F71C-9C40-B484-A5CBEF06C0DB}"/>
              </a:ext>
            </a:extLst>
          </p:cNvPr>
          <p:cNvSpPr txBox="1"/>
          <p:nvPr/>
        </p:nvSpPr>
        <p:spPr>
          <a:xfrm>
            <a:off x="782978" y="1715962"/>
            <a:ext cx="24963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latin typeface="Abadi Extra Light" pitchFamily="2" charset="0"/>
                <a:ea typeface="Abadi Extra Light" pitchFamily="2" charset="0"/>
              </a:rPr>
              <a:t>What style will it be?</a:t>
            </a:r>
            <a:endParaRPr lang="en-US" sz="20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60A3DE-D173-4D4B-BE8A-FA0362D64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0764" y="3888524"/>
            <a:ext cx="4847669" cy="27268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40386CC-FBC4-F64D-9D28-AAE51667257B}"/>
              </a:ext>
            </a:extLst>
          </p:cNvPr>
          <p:cNvSpPr txBox="1"/>
          <p:nvPr/>
        </p:nvSpPr>
        <p:spPr>
          <a:xfrm>
            <a:off x="4331195" y="3365951"/>
            <a:ext cx="34996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latin typeface="Abadi Extra Light" pitchFamily="2" charset="0"/>
                <a:ea typeface="Abadi Extra Light" pitchFamily="2" charset="0"/>
              </a:rPr>
              <a:t>How will you show depth/ detail? </a:t>
            </a:r>
            <a:endParaRPr lang="en-US" sz="2000"/>
          </a:p>
        </p:txBody>
      </p:sp>
      <p:pic>
        <p:nvPicPr>
          <p:cNvPr id="16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3863E9AC-B885-C24A-9C79-382ABC7B8F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614" y="6109351"/>
            <a:ext cx="628650" cy="628650"/>
          </a:xfrm>
          <a:prstGeom prst="rect">
            <a:avLst/>
          </a:prstGeom>
        </p:spPr>
      </p:pic>
      <p:pic>
        <p:nvPicPr>
          <p:cNvPr id="18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8CA3FA98-0FFB-9946-9D57-6FEA8C1200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7621" y="6079698"/>
            <a:ext cx="2209800" cy="6667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02819F-5BCB-6944-9E77-5C903E4531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3815" y="1530244"/>
            <a:ext cx="2676583" cy="17220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5F2BB5-2FA1-0649-8069-28319D65BB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3948" y="827077"/>
            <a:ext cx="2642309" cy="14360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872F2E6-6EBC-FE43-A89C-12C1749F678F}"/>
              </a:ext>
            </a:extLst>
          </p:cNvPr>
          <p:cNvSpPr txBox="1"/>
          <p:nvPr/>
        </p:nvSpPr>
        <p:spPr>
          <a:xfrm>
            <a:off x="4946238" y="406557"/>
            <a:ext cx="34996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latin typeface="Abadi Extra Light" pitchFamily="2" charset="0"/>
                <a:ea typeface="Abadi Extra Light" pitchFamily="2" charset="0"/>
              </a:rPr>
              <a:t>How will you show inside?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198517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2">
            <a:extLst>
              <a:ext uri="{FF2B5EF4-FFF2-40B4-BE49-F238E27FC236}">
                <a16:creationId xmlns:a16="http://schemas.microsoft.com/office/drawing/2014/main" id="{3BA67B04-77FB-454B-9645-4FC5DD36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88" y="260350"/>
            <a:ext cx="3313112" cy="647700"/>
          </a:xfrm>
          <a:ln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altLang="en-US"/>
              <a:t>Sketching #1</a:t>
            </a: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4044DB61-462C-4916-AC6A-9EF53A99F4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5F918D-C875-43D5-9411-44D690177BCA}" type="slidenum">
              <a:rPr lang="en-GB" altLang="en-US" sz="120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200">
              <a:latin typeface="Century Gothic" panose="020B0502020202020204" pitchFamily="34" charset="0"/>
            </a:endParaRPr>
          </a:p>
        </p:txBody>
      </p:sp>
      <p:grpSp>
        <p:nvGrpSpPr>
          <p:cNvPr id="24580" name="Group 8">
            <a:extLst>
              <a:ext uri="{FF2B5EF4-FFF2-40B4-BE49-F238E27FC236}">
                <a16:creationId xmlns:a16="http://schemas.microsoft.com/office/drawing/2014/main" id="{290A59C9-7F35-45B6-9EC8-AE83880A1811}"/>
              </a:ext>
            </a:extLst>
          </p:cNvPr>
          <p:cNvGrpSpPr>
            <a:grpSpLocks/>
          </p:cNvGrpSpPr>
          <p:nvPr/>
        </p:nvGrpSpPr>
        <p:grpSpPr bwMode="auto">
          <a:xfrm>
            <a:off x="1416050" y="1268414"/>
            <a:ext cx="9359900" cy="5005387"/>
            <a:chOff x="-638489" y="908720"/>
            <a:chExt cx="11152414" cy="583474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D05AF10-EAF3-4F41-89D9-BFA937FC95AA}"/>
                </a:ext>
              </a:extLst>
            </p:cNvPr>
            <p:cNvCxnSpPr/>
            <p:nvPr/>
          </p:nvCxnSpPr>
          <p:spPr>
            <a:xfrm>
              <a:off x="-638489" y="3765949"/>
              <a:ext cx="1115241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7E55F80-3EDE-40E4-817F-48632529D909}"/>
                </a:ext>
              </a:extLst>
            </p:cNvPr>
            <p:cNvCxnSpPr/>
            <p:nvPr/>
          </p:nvCxnSpPr>
          <p:spPr>
            <a:xfrm>
              <a:off x="1497040" y="908720"/>
              <a:ext cx="0" cy="57144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9FD979F-4D83-4FC1-94F1-367BA92E35E0}"/>
                </a:ext>
              </a:extLst>
            </p:cNvPr>
            <p:cNvCxnSpPr/>
            <p:nvPr/>
          </p:nvCxnSpPr>
          <p:spPr>
            <a:xfrm>
              <a:off x="4967982" y="1029004"/>
              <a:ext cx="0" cy="57144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09DE03-37AB-416F-8B09-5DBF20F2A037}"/>
                </a:ext>
              </a:extLst>
            </p:cNvPr>
            <p:cNvCxnSpPr/>
            <p:nvPr/>
          </p:nvCxnSpPr>
          <p:spPr>
            <a:xfrm>
              <a:off x="8455949" y="908720"/>
              <a:ext cx="0" cy="57144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45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Creative sketches</vt:lpstr>
      <vt:lpstr>Sketching #1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4</cp:revision>
  <dcterms:created xsi:type="dcterms:W3CDTF">2020-05-03T15:40:58Z</dcterms:created>
  <dcterms:modified xsi:type="dcterms:W3CDTF">2020-05-21T08:53:20Z</dcterms:modified>
</cp:coreProperties>
</file>