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0" r:id="rId2"/>
    <p:sldId id="434" r:id="rId3"/>
    <p:sldId id="435" r:id="rId4"/>
    <p:sldId id="436"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57" d="100"/>
          <a:sy n="57" d="100"/>
        </p:scale>
        <p:origin x="126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 /><Relationship Id="rId3" Type="http://schemas.openxmlformats.org/officeDocument/2006/relationships/slide" Target="slides/slide2.xml" /><Relationship Id="rId7" Type="http://schemas.openxmlformats.org/officeDocument/2006/relationships/viewProps" Target="viewProps.xml" /><Relationship Id="rId2" Type="http://schemas.openxmlformats.org/officeDocument/2006/relationships/slide" Target="slides/slide1.xml" /><Relationship Id="rId1" Type="http://schemas.openxmlformats.org/officeDocument/2006/relationships/slideMaster" Target="slideMasters/slideMaster1.xml" /><Relationship Id="rId6" Type="http://schemas.openxmlformats.org/officeDocument/2006/relationships/presProps" Target="presProps.xml" /><Relationship Id="rId5" Type="http://schemas.openxmlformats.org/officeDocument/2006/relationships/slide" Target="slides/slide4.xml" /><Relationship Id="rId10" Type="http://schemas.microsoft.com/office/2016/11/relationships/changesInfo" Target="changesInfos/changesInfo1.xml" /><Relationship Id="rId4" Type="http://schemas.openxmlformats.org/officeDocument/2006/relationships/slide" Target="slides/slide3.xml" /><Relationship Id="rId9" Type="http://schemas.openxmlformats.org/officeDocument/2006/relationships/tableStyles" Target="tableStyles.xml"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awcett, M (SHS Teacher)" userId="a9a7a05a-bf64-4f6c-b2e0-642b29d39c55" providerId="ADAL" clId="{E2FF0B11-D7E0-304D-958F-783CCA3E5A4C}"/>
    <pc:docChg chg="modSld">
      <pc:chgData name="Fawcett, M (SHS Teacher)" userId="a9a7a05a-bf64-4f6c-b2e0-642b29d39c55" providerId="ADAL" clId="{E2FF0B11-D7E0-304D-958F-783CCA3E5A4C}" dt="2020-05-09T20:27:26.166" v="30" actId="20577"/>
      <pc:docMkLst>
        <pc:docMk/>
      </pc:docMkLst>
      <pc:sldChg chg="modSp">
        <pc:chgData name="Fawcett, M (SHS Teacher)" userId="a9a7a05a-bf64-4f6c-b2e0-642b29d39c55" providerId="ADAL" clId="{E2FF0B11-D7E0-304D-958F-783CCA3E5A4C}" dt="2020-05-09T20:27:26.166" v="30" actId="20577"/>
        <pc:sldMkLst>
          <pc:docMk/>
          <pc:sldMk cId="109857222" sldId="260"/>
        </pc:sldMkLst>
        <pc:spChg chg="mod">
          <ac:chgData name="Fawcett, M (SHS Teacher)" userId="a9a7a05a-bf64-4f6c-b2e0-642b29d39c55" providerId="ADAL" clId="{E2FF0B11-D7E0-304D-958F-783CCA3E5A4C}" dt="2020-05-09T20:27:12.266" v="18" actId="14100"/>
          <ac:spMkLst>
            <pc:docMk/>
            <pc:sldMk cId="109857222" sldId="260"/>
            <ac:spMk id="3" creationId="{437DB94D-2317-684D-83DD-2BAF196DC9A8}"/>
          </ac:spMkLst>
        </pc:spChg>
        <pc:spChg chg="mod">
          <ac:chgData name="Fawcett, M (SHS Teacher)" userId="a9a7a05a-bf64-4f6c-b2e0-642b29d39c55" providerId="ADAL" clId="{E2FF0B11-D7E0-304D-958F-783CCA3E5A4C}" dt="2020-05-09T20:27:16.660" v="23" actId="20577"/>
          <ac:spMkLst>
            <pc:docMk/>
            <pc:sldMk cId="109857222" sldId="260"/>
            <ac:spMk id="18" creationId="{F8CE3BFD-6879-B942-A609-774947585BFD}"/>
          </ac:spMkLst>
        </pc:spChg>
        <pc:spChg chg="mod">
          <ac:chgData name="Fawcett, M (SHS Teacher)" userId="a9a7a05a-bf64-4f6c-b2e0-642b29d39c55" providerId="ADAL" clId="{E2FF0B11-D7E0-304D-958F-783CCA3E5A4C}" dt="2020-05-09T20:27:26.166" v="30" actId="20577"/>
          <ac:spMkLst>
            <pc:docMk/>
            <pc:sldMk cId="109857222" sldId="260"/>
            <ac:spMk id="21" creationId="{2A9503AD-0AE4-A24F-BE82-97F375CBF8E5}"/>
          </ac:spMkLst>
        </pc:spChg>
      </pc:sldChg>
    </pc:docChg>
  </pc:docChgLst>
  <pc:docChgLst>
    <pc:chgData name="Fawcett, M (SHS Teacher)" userId="a9a7a05a-bf64-4f6c-b2e0-642b29d39c55" providerId="ADAL" clId="{97B02F5A-F53C-B44C-801E-767E3A58F82D}"/>
    <pc:docChg chg="custSel modSld">
      <pc:chgData name="Fawcett, M (SHS Teacher)" userId="a9a7a05a-bf64-4f6c-b2e0-642b29d39c55" providerId="ADAL" clId="{97B02F5A-F53C-B44C-801E-767E3A58F82D}" dt="2020-05-04T08:48:24.021" v="872" actId="20577"/>
      <pc:docMkLst>
        <pc:docMk/>
      </pc:docMkLst>
      <pc:sldChg chg="addSp delSp modSp">
        <pc:chgData name="Fawcett, M (SHS Teacher)" userId="a9a7a05a-bf64-4f6c-b2e0-642b29d39c55" providerId="ADAL" clId="{97B02F5A-F53C-B44C-801E-767E3A58F82D}" dt="2020-05-04T08:48:24.021" v="872" actId="20577"/>
        <pc:sldMkLst>
          <pc:docMk/>
          <pc:sldMk cId="109857222" sldId="260"/>
        </pc:sldMkLst>
        <pc:spChg chg="add mod">
          <ac:chgData name="Fawcett, M (SHS Teacher)" userId="a9a7a05a-bf64-4f6c-b2e0-642b29d39c55" providerId="ADAL" clId="{97B02F5A-F53C-B44C-801E-767E3A58F82D}" dt="2020-05-04T08:45:59.940" v="735" actId="22"/>
          <ac:spMkLst>
            <pc:docMk/>
            <pc:sldMk cId="109857222" sldId="260"/>
            <ac:spMk id="3" creationId="{437DB94D-2317-684D-83DD-2BAF196DC9A8}"/>
          </ac:spMkLst>
        </pc:spChg>
        <pc:spChg chg="mod">
          <ac:chgData name="Fawcett, M (SHS Teacher)" userId="a9a7a05a-bf64-4f6c-b2e0-642b29d39c55" providerId="ADAL" clId="{97B02F5A-F53C-B44C-801E-767E3A58F82D}" dt="2020-05-04T08:43:14.193" v="619" actId="1035"/>
          <ac:spMkLst>
            <pc:docMk/>
            <pc:sldMk cId="109857222" sldId="260"/>
            <ac:spMk id="4" creationId="{631B6687-553E-4DB0-8496-172AD47A2194}"/>
          </ac:spMkLst>
        </pc:spChg>
        <pc:spChg chg="mod">
          <ac:chgData name="Fawcett, M (SHS Teacher)" userId="a9a7a05a-bf64-4f6c-b2e0-642b29d39c55" providerId="ADAL" clId="{97B02F5A-F53C-B44C-801E-767E3A58F82D}" dt="2020-05-04T08:48:24.021" v="872" actId="20577"/>
          <ac:spMkLst>
            <pc:docMk/>
            <pc:sldMk cId="109857222" sldId="260"/>
            <ac:spMk id="5" creationId="{DAFAF733-2E38-4CAA-9F42-DA7C06E48010}"/>
          </ac:spMkLst>
        </pc:spChg>
        <pc:spChg chg="mod">
          <ac:chgData name="Fawcett, M (SHS Teacher)" userId="a9a7a05a-bf64-4f6c-b2e0-642b29d39c55" providerId="ADAL" clId="{97B02F5A-F53C-B44C-801E-767E3A58F82D}" dt="2020-05-04T08:44:08.756" v="699" actId="1076"/>
          <ac:spMkLst>
            <pc:docMk/>
            <pc:sldMk cId="109857222" sldId="260"/>
            <ac:spMk id="14" creationId="{C989B3F7-05EF-4091-8892-F4A3E4AF6369}"/>
          </ac:spMkLst>
        </pc:spChg>
        <pc:spChg chg="add mod">
          <ac:chgData name="Fawcett, M (SHS Teacher)" userId="a9a7a05a-bf64-4f6c-b2e0-642b29d39c55" providerId="ADAL" clId="{97B02F5A-F53C-B44C-801E-767E3A58F82D}" dt="2020-05-04T08:46:29.627" v="748" actId="1035"/>
          <ac:spMkLst>
            <pc:docMk/>
            <pc:sldMk cId="109857222" sldId="260"/>
            <ac:spMk id="18" creationId="{F8CE3BFD-6879-B942-A609-774947585BFD}"/>
          </ac:spMkLst>
        </pc:spChg>
        <pc:spChg chg="mod">
          <ac:chgData name="Fawcett, M (SHS Teacher)" userId="a9a7a05a-bf64-4f6c-b2e0-642b29d39c55" providerId="ADAL" clId="{97B02F5A-F53C-B44C-801E-767E3A58F82D}" dt="2020-05-04T08:44:36.473" v="702" actId="14100"/>
          <ac:spMkLst>
            <pc:docMk/>
            <pc:sldMk cId="109857222" sldId="260"/>
            <ac:spMk id="20" creationId="{CD309645-F3FD-411E-A2FD-F4E3CEBC96A5}"/>
          </ac:spMkLst>
        </pc:spChg>
        <pc:spChg chg="add mod">
          <ac:chgData name="Fawcett, M (SHS Teacher)" userId="a9a7a05a-bf64-4f6c-b2e0-642b29d39c55" providerId="ADAL" clId="{97B02F5A-F53C-B44C-801E-767E3A58F82D}" dt="2020-05-04T08:46:53.737" v="755" actId="1076"/>
          <ac:spMkLst>
            <pc:docMk/>
            <pc:sldMk cId="109857222" sldId="260"/>
            <ac:spMk id="21" creationId="{2A9503AD-0AE4-A24F-BE82-97F375CBF8E5}"/>
          </ac:spMkLst>
        </pc:spChg>
        <pc:spChg chg="mod">
          <ac:chgData name="Fawcett, M (SHS Teacher)" userId="a9a7a05a-bf64-4f6c-b2e0-642b29d39c55" providerId="ADAL" clId="{97B02F5A-F53C-B44C-801E-767E3A58F82D}" dt="2020-05-04T08:44:26.869" v="701" actId="22"/>
          <ac:spMkLst>
            <pc:docMk/>
            <pc:sldMk cId="109857222" sldId="260"/>
            <ac:spMk id="23" creationId="{4B1965F6-0F76-467E-95DC-EBE7F448701B}"/>
          </ac:spMkLst>
        </pc:spChg>
        <pc:picChg chg="mod">
          <ac:chgData name="Fawcett, M (SHS Teacher)" userId="a9a7a05a-bf64-4f6c-b2e0-642b29d39c55" providerId="ADAL" clId="{97B02F5A-F53C-B44C-801E-767E3A58F82D}" dt="2020-05-04T08:44:02.829" v="698" actId="1076"/>
          <ac:picMkLst>
            <pc:docMk/>
            <pc:sldMk cId="109857222" sldId="260"/>
            <ac:picMk id="2" creationId="{F09A78F1-C25A-4091-9523-C4EB2CA40DA5}"/>
          </ac:picMkLst>
        </pc:picChg>
        <pc:picChg chg="del">
          <ac:chgData name="Fawcett, M (SHS Teacher)" userId="a9a7a05a-bf64-4f6c-b2e0-642b29d39c55" providerId="ADAL" clId="{97B02F5A-F53C-B44C-801E-767E3A58F82D}" dt="2020-05-04T08:43:25.625" v="620" actId="21"/>
          <ac:picMkLst>
            <pc:docMk/>
            <pc:sldMk cId="109857222" sldId="260"/>
            <ac:picMk id="8" creationId="{C62B8ADB-9CC2-4994-A040-5E74A0A055F8}"/>
          </ac:picMkLst>
        </pc:picChg>
        <pc:picChg chg="del">
          <ac:chgData name="Fawcett, M (SHS Teacher)" userId="a9a7a05a-bf64-4f6c-b2e0-642b29d39c55" providerId="ADAL" clId="{97B02F5A-F53C-B44C-801E-767E3A58F82D}" dt="2020-05-04T08:43:28.309" v="621" actId="21"/>
          <ac:picMkLst>
            <pc:docMk/>
            <pc:sldMk cId="109857222" sldId="260"/>
            <ac:picMk id="12" creationId="{277DE14F-3163-4B38-BF21-22018CDDC545}"/>
          </ac:picMkLst>
        </pc:picChg>
        <pc:picChg chg="del">
          <ac:chgData name="Fawcett, M (SHS Teacher)" userId="a9a7a05a-bf64-4f6c-b2e0-642b29d39c55" providerId="ADAL" clId="{97B02F5A-F53C-B44C-801E-767E3A58F82D}" dt="2020-05-04T08:43:30.577" v="622" actId="21"/>
          <ac:picMkLst>
            <pc:docMk/>
            <pc:sldMk cId="109857222" sldId="260"/>
            <ac:picMk id="24" creationId="{43B43393-EECB-494C-B4B9-17E6B67523B9}"/>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4786B5-AF02-47CD-97AB-C995EE2919B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8EC1162E-3B2C-4F1E-82F9-F70189C3955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EBE42438-0177-4F74-AE55-DCC42FDF2D2A}"/>
              </a:ext>
            </a:extLst>
          </p:cNvPr>
          <p:cNvSpPr>
            <a:spLocks noGrp="1"/>
          </p:cNvSpPr>
          <p:nvPr>
            <p:ph type="dt" sz="half" idx="10"/>
          </p:nvPr>
        </p:nvSpPr>
        <p:spPr/>
        <p:txBody>
          <a:bodyPr/>
          <a:lstStyle/>
          <a:p>
            <a:fld id="{B3179328-8DD1-485A-BD7E-2199594666E8}" type="datetimeFigureOut">
              <a:rPr lang="en-GB" smtClean="0"/>
              <a:t>09/05/2020</a:t>
            </a:fld>
            <a:endParaRPr lang="en-GB"/>
          </a:p>
        </p:txBody>
      </p:sp>
      <p:sp>
        <p:nvSpPr>
          <p:cNvPr id="5" name="Footer Placeholder 4">
            <a:extLst>
              <a:ext uri="{FF2B5EF4-FFF2-40B4-BE49-F238E27FC236}">
                <a16:creationId xmlns:a16="http://schemas.microsoft.com/office/drawing/2014/main" id="{9FD2CAC3-94FC-4469-9F67-4A9EB769366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EF75023-746F-438A-BF11-AFB48849D5AE}"/>
              </a:ext>
            </a:extLst>
          </p:cNvPr>
          <p:cNvSpPr>
            <a:spLocks noGrp="1"/>
          </p:cNvSpPr>
          <p:nvPr>
            <p:ph type="sldNum" sz="quarter" idx="12"/>
          </p:nvPr>
        </p:nvSpPr>
        <p:spPr/>
        <p:txBody>
          <a:bodyPr/>
          <a:lstStyle/>
          <a:p>
            <a:fld id="{7AEA31CB-CD8B-4C8C-BF33-276D3AAC4851}" type="slidenum">
              <a:rPr lang="en-GB" smtClean="0"/>
              <a:t>‹#›</a:t>
            </a:fld>
            <a:endParaRPr lang="en-GB"/>
          </a:p>
        </p:txBody>
      </p:sp>
    </p:spTree>
    <p:extLst>
      <p:ext uri="{BB962C8B-B14F-4D97-AF65-F5344CB8AC3E}">
        <p14:creationId xmlns:p14="http://schemas.microsoft.com/office/powerpoint/2010/main" val="19608471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12AB5A-612F-4E76-8E64-1A4E79137CD6}"/>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3D4EB71-CCD5-4DC9-AD1B-30E49533263F}"/>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E12766F-1414-4F82-96AE-1F4A972D330E}"/>
              </a:ext>
            </a:extLst>
          </p:cNvPr>
          <p:cNvSpPr>
            <a:spLocks noGrp="1"/>
          </p:cNvSpPr>
          <p:nvPr>
            <p:ph type="dt" sz="half" idx="10"/>
          </p:nvPr>
        </p:nvSpPr>
        <p:spPr/>
        <p:txBody>
          <a:bodyPr/>
          <a:lstStyle/>
          <a:p>
            <a:fld id="{B3179328-8DD1-485A-BD7E-2199594666E8}" type="datetimeFigureOut">
              <a:rPr lang="en-GB" smtClean="0"/>
              <a:t>09/05/2020</a:t>
            </a:fld>
            <a:endParaRPr lang="en-GB"/>
          </a:p>
        </p:txBody>
      </p:sp>
      <p:sp>
        <p:nvSpPr>
          <p:cNvPr id="5" name="Footer Placeholder 4">
            <a:extLst>
              <a:ext uri="{FF2B5EF4-FFF2-40B4-BE49-F238E27FC236}">
                <a16:creationId xmlns:a16="http://schemas.microsoft.com/office/drawing/2014/main" id="{E1D3176E-4C38-40C2-82B8-A9514CF69D1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83DD110-9184-43ED-93CE-2B988C453B51}"/>
              </a:ext>
            </a:extLst>
          </p:cNvPr>
          <p:cNvSpPr>
            <a:spLocks noGrp="1"/>
          </p:cNvSpPr>
          <p:nvPr>
            <p:ph type="sldNum" sz="quarter" idx="12"/>
          </p:nvPr>
        </p:nvSpPr>
        <p:spPr/>
        <p:txBody>
          <a:bodyPr/>
          <a:lstStyle/>
          <a:p>
            <a:fld id="{7AEA31CB-CD8B-4C8C-BF33-276D3AAC4851}" type="slidenum">
              <a:rPr lang="en-GB" smtClean="0"/>
              <a:t>‹#›</a:t>
            </a:fld>
            <a:endParaRPr lang="en-GB"/>
          </a:p>
        </p:txBody>
      </p:sp>
    </p:spTree>
    <p:extLst>
      <p:ext uri="{BB962C8B-B14F-4D97-AF65-F5344CB8AC3E}">
        <p14:creationId xmlns:p14="http://schemas.microsoft.com/office/powerpoint/2010/main" val="16077132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335BAAA-402C-4CDC-91C7-2AA6E4A8DBF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47FFA23-6C9D-482D-9C1A-74F6913A3FEE}"/>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6192924-3ED6-46B4-A7A0-33CFE11DE200}"/>
              </a:ext>
            </a:extLst>
          </p:cNvPr>
          <p:cNvSpPr>
            <a:spLocks noGrp="1"/>
          </p:cNvSpPr>
          <p:nvPr>
            <p:ph type="dt" sz="half" idx="10"/>
          </p:nvPr>
        </p:nvSpPr>
        <p:spPr/>
        <p:txBody>
          <a:bodyPr/>
          <a:lstStyle/>
          <a:p>
            <a:fld id="{B3179328-8DD1-485A-BD7E-2199594666E8}" type="datetimeFigureOut">
              <a:rPr lang="en-GB" smtClean="0"/>
              <a:t>09/05/2020</a:t>
            </a:fld>
            <a:endParaRPr lang="en-GB"/>
          </a:p>
        </p:txBody>
      </p:sp>
      <p:sp>
        <p:nvSpPr>
          <p:cNvPr id="5" name="Footer Placeholder 4">
            <a:extLst>
              <a:ext uri="{FF2B5EF4-FFF2-40B4-BE49-F238E27FC236}">
                <a16:creationId xmlns:a16="http://schemas.microsoft.com/office/drawing/2014/main" id="{FAC3D3AB-0C66-46A2-AB06-EB0E711B6F9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887AB42-3513-49D9-8934-243FE65398B4}"/>
              </a:ext>
            </a:extLst>
          </p:cNvPr>
          <p:cNvSpPr>
            <a:spLocks noGrp="1"/>
          </p:cNvSpPr>
          <p:nvPr>
            <p:ph type="sldNum" sz="quarter" idx="12"/>
          </p:nvPr>
        </p:nvSpPr>
        <p:spPr/>
        <p:txBody>
          <a:bodyPr/>
          <a:lstStyle/>
          <a:p>
            <a:fld id="{7AEA31CB-CD8B-4C8C-BF33-276D3AAC4851}" type="slidenum">
              <a:rPr lang="en-GB" smtClean="0"/>
              <a:t>‹#›</a:t>
            </a:fld>
            <a:endParaRPr lang="en-GB"/>
          </a:p>
        </p:txBody>
      </p:sp>
    </p:spTree>
    <p:extLst>
      <p:ext uri="{BB962C8B-B14F-4D97-AF65-F5344CB8AC3E}">
        <p14:creationId xmlns:p14="http://schemas.microsoft.com/office/powerpoint/2010/main" val="9074118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423986" y="980729"/>
            <a:ext cx="11344031" cy="5543897"/>
          </a:xfrm>
        </p:spPr>
        <p:txBody>
          <a:bodyPr/>
          <a:lstStyle>
            <a:lvl1pPr>
              <a:defRPr>
                <a:latin typeface="Century Gothic" panose="020B0502020202020204" pitchFamily="34" charset="0"/>
              </a:defRPr>
            </a:lvl1pPr>
            <a:lvl2pPr>
              <a:defRPr>
                <a:latin typeface="Century Gothic" panose="020B0502020202020204" pitchFamily="34" charset="0"/>
              </a:defRPr>
            </a:lvl2pPr>
            <a:lvl3pPr>
              <a:defRPr>
                <a:latin typeface="Century Gothic" panose="020B0502020202020204" pitchFamily="34" charset="0"/>
              </a:defRPr>
            </a:lvl3pPr>
            <a:lvl4pPr>
              <a:defRPr>
                <a:latin typeface="Century Gothic" panose="020B0502020202020204" pitchFamily="34" charset="0"/>
              </a:defRPr>
            </a:lvl4pPr>
            <a:lvl5pPr>
              <a:defRPr>
                <a:latin typeface="Century Gothic" panose="020B0502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Title 1"/>
          <p:cNvSpPr>
            <a:spLocks noGrp="1"/>
          </p:cNvSpPr>
          <p:nvPr>
            <p:ph type="title"/>
          </p:nvPr>
        </p:nvSpPr>
        <p:spPr>
          <a:xfrm>
            <a:off x="423985" y="260648"/>
            <a:ext cx="4076761" cy="648072"/>
          </a:xfrm>
          <a:ln>
            <a:solidFill>
              <a:srgbClr val="000000"/>
            </a:solidFill>
            <a:prstDash val="dash"/>
          </a:ln>
        </p:spPr>
        <p:txBody>
          <a:bodyPr/>
          <a:lstStyle>
            <a:lvl1pPr>
              <a:defRPr sz="1800" b="1" u="sng">
                <a:latin typeface="Century Gothic" panose="020B0502020202020204" pitchFamily="34" charset="0"/>
                <a:ea typeface="Tahoma" pitchFamily="34" charset="0"/>
                <a:cs typeface="Tahoma" pitchFamily="34" charset="0"/>
              </a:defRPr>
            </a:lvl1pPr>
          </a:lstStyle>
          <a:p>
            <a:r>
              <a:rPr lang="en-US" dirty="0"/>
              <a:t>Click to edit Master title style</a:t>
            </a:r>
            <a:endParaRPr lang="en-GB" dirty="0"/>
          </a:p>
        </p:txBody>
      </p:sp>
      <p:sp>
        <p:nvSpPr>
          <p:cNvPr id="4" name="Date Placeholder 3">
            <a:extLst>
              <a:ext uri="{FF2B5EF4-FFF2-40B4-BE49-F238E27FC236}">
                <a16:creationId xmlns:a16="http://schemas.microsoft.com/office/drawing/2014/main" id="{70A411A5-A710-4600-A293-981070B777E3}"/>
              </a:ext>
            </a:extLst>
          </p:cNvPr>
          <p:cNvSpPr>
            <a:spLocks noGrp="1"/>
          </p:cNvSpPr>
          <p:nvPr>
            <p:ph type="dt" sz="half" idx="14"/>
          </p:nvPr>
        </p:nvSpPr>
        <p:spPr/>
        <p:txBody>
          <a:bodyPr/>
          <a:lstStyle>
            <a:lvl1pPr>
              <a:defRPr/>
            </a:lvl1pPr>
          </a:lstStyle>
          <a:p>
            <a:pPr>
              <a:defRPr/>
            </a:pPr>
            <a:fld id="{45A8DD18-C01C-4DB6-8767-809031200921}" type="datetime1">
              <a:rPr lang="en-GB"/>
              <a:pPr>
                <a:defRPr/>
              </a:pPr>
              <a:t>09/05/2020</a:t>
            </a:fld>
            <a:endParaRPr lang="en-GB"/>
          </a:p>
        </p:txBody>
      </p:sp>
      <p:sp>
        <p:nvSpPr>
          <p:cNvPr id="5" name="Footer Placeholder 4">
            <a:extLst>
              <a:ext uri="{FF2B5EF4-FFF2-40B4-BE49-F238E27FC236}">
                <a16:creationId xmlns:a16="http://schemas.microsoft.com/office/drawing/2014/main" id="{BF7575C1-AE98-460D-8B19-B53F955C2F3A}"/>
              </a:ext>
            </a:extLst>
          </p:cNvPr>
          <p:cNvSpPr>
            <a:spLocks noGrp="1"/>
          </p:cNvSpPr>
          <p:nvPr>
            <p:ph type="ftr" sz="quarter" idx="15"/>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F221C53D-AD17-4D43-9B83-3076BDA3CD97}"/>
              </a:ext>
            </a:extLst>
          </p:cNvPr>
          <p:cNvSpPr>
            <a:spLocks noGrp="1"/>
          </p:cNvSpPr>
          <p:nvPr>
            <p:ph type="sldNum" sz="quarter" idx="16"/>
          </p:nvPr>
        </p:nvSpPr>
        <p:spPr/>
        <p:txBody>
          <a:bodyPr/>
          <a:lstStyle>
            <a:lvl1pPr>
              <a:defRPr/>
            </a:lvl1pPr>
          </a:lstStyle>
          <a:p>
            <a:pPr>
              <a:defRPr/>
            </a:pPr>
            <a:fld id="{FEA20424-EA1B-42CE-B0F8-22C429D0EB37}" type="slidenum">
              <a:rPr lang="en-GB" altLang="en-US"/>
              <a:pPr>
                <a:defRPr/>
              </a:pPr>
              <a:t>‹#›</a:t>
            </a:fld>
            <a:endParaRPr lang="en-GB" altLang="en-US" dirty="0"/>
          </a:p>
        </p:txBody>
      </p:sp>
    </p:spTree>
    <p:extLst>
      <p:ext uri="{BB962C8B-B14F-4D97-AF65-F5344CB8AC3E}">
        <p14:creationId xmlns:p14="http://schemas.microsoft.com/office/powerpoint/2010/main" val="40886609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4AC69D-ABF9-47E7-8422-9E4BE3C91B9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20D053D-69CC-473C-80D2-51B3002B30AA}"/>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105F13B-1F17-4BB5-A91F-3FE1B9EEDC3C}"/>
              </a:ext>
            </a:extLst>
          </p:cNvPr>
          <p:cNvSpPr>
            <a:spLocks noGrp="1"/>
          </p:cNvSpPr>
          <p:nvPr>
            <p:ph type="dt" sz="half" idx="10"/>
          </p:nvPr>
        </p:nvSpPr>
        <p:spPr/>
        <p:txBody>
          <a:bodyPr/>
          <a:lstStyle/>
          <a:p>
            <a:fld id="{B3179328-8DD1-485A-BD7E-2199594666E8}" type="datetimeFigureOut">
              <a:rPr lang="en-GB" smtClean="0"/>
              <a:t>09/05/2020</a:t>
            </a:fld>
            <a:endParaRPr lang="en-GB"/>
          </a:p>
        </p:txBody>
      </p:sp>
      <p:sp>
        <p:nvSpPr>
          <p:cNvPr id="5" name="Footer Placeholder 4">
            <a:extLst>
              <a:ext uri="{FF2B5EF4-FFF2-40B4-BE49-F238E27FC236}">
                <a16:creationId xmlns:a16="http://schemas.microsoft.com/office/drawing/2014/main" id="{8879B2ED-C447-4362-A931-1A18EEEBE2D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5E3200B-A778-4F7E-825A-6038E3386BCA}"/>
              </a:ext>
            </a:extLst>
          </p:cNvPr>
          <p:cNvSpPr>
            <a:spLocks noGrp="1"/>
          </p:cNvSpPr>
          <p:nvPr>
            <p:ph type="sldNum" sz="quarter" idx="12"/>
          </p:nvPr>
        </p:nvSpPr>
        <p:spPr/>
        <p:txBody>
          <a:bodyPr/>
          <a:lstStyle/>
          <a:p>
            <a:fld id="{7AEA31CB-CD8B-4C8C-BF33-276D3AAC4851}" type="slidenum">
              <a:rPr lang="en-GB" smtClean="0"/>
              <a:t>‹#›</a:t>
            </a:fld>
            <a:endParaRPr lang="en-GB"/>
          </a:p>
        </p:txBody>
      </p:sp>
    </p:spTree>
    <p:extLst>
      <p:ext uri="{BB962C8B-B14F-4D97-AF65-F5344CB8AC3E}">
        <p14:creationId xmlns:p14="http://schemas.microsoft.com/office/powerpoint/2010/main" val="31025168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E4EC1F-29DD-414F-B6A9-52E3C743DC9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04D9A9C-83B6-4B33-9360-356564CB81F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EDF90E5A-5E99-48CA-965D-2C7C776CACA6}"/>
              </a:ext>
            </a:extLst>
          </p:cNvPr>
          <p:cNvSpPr>
            <a:spLocks noGrp="1"/>
          </p:cNvSpPr>
          <p:nvPr>
            <p:ph type="dt" sz="half" idx="10"/>
          </p:nvPr>
        </p:nvSpPr>
        <p:spPr/>
        <p:txBody>
          <a:bodyPr/>
          <a:lstStyle/>
          <a:p>
            <a:fld id="{B3179328-8DD1-485A-BD7E-2199594666E8}" type="datetimeFigureOut">
              <a:rPr lang="en-GB" smtClean="0"/>
              <a:t>09/05/2020</a:t>
            </a:fld>
            <a:endParaRPr lang="en-GB"/>
          </a:p>
        </p:txBody>
      </p:sp>
      <p:sp>
        <p:nvSpPr>
          <p:cNvPr id="5" name="Footer Placeholder 4">
            <a:extLst>
              <a:ext uri="{FF2B5EF4-FFF2-40B4-BE49-F238E27FC236}">
                <a16:creationId xmlns:a16="http://schemas.microsoft.com/office/drawing/2014/main" id="{EEAC540F-2AB7-4EA1-A742-7C39E6F00BB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4A3C744-7A0B-4E4D-94FC-748CD9B7903E}"/>
              </a:ext>
            </a:extLst>
          </p:cNvPr>
          <p:cNvSpPr>
            <a:spLocks noGrp="1"/>
          </p:cNvSpPr>
          <p:nvPr>
            <p:ph type="sldNum" sz="quarter" idx="12"/>
          </p:nvPr>
        </p:nvSpPr>
        <p:spPr/>
        <p:txBody>
          <a:bodyPr/>
          <a:lstStyle/>
          <a:p>
            <a:fld id="{7AEA31CB-CD8B-4C8C-BF33-276D3AAC4851}" type="slidenum">
              <a:rPr lang="en-GB" smtClean="0"/>
              <a:t>‹#›</a:t>
            </a:fld>
            <a:endParaRPr lang="en-GB"/>
          </a:p>
        </p:txBody>
      </p:sp>
    </p:spTree>
    <p:extLst>
      <p:ext uri="{BB962C8B-B14F-4D97-AF65-F5344CB8AC3E}">
        <p14:creationId xmlns:p14="http://schemas.microsoft.com/office/powerpoint/2010/main" val="37423014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3416C7-22AC-4DB5-9547-F74DAA6E9CA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64F6D0E-6FCE-4BA8-9236-CB3FEA39361A}"/>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7F6AA27-6A30-4F8F-B7F5-F27C24510D7F}"/>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795C5883-FB1D-46B2-85B9-98B9BA4F163A}"/>
              </a:ext>
            </a:extLst>
          </p:cNvPr>
          <p:cNvSpPr>
            <a:spLocks noGrp="1"/>
          </p:cNvSpPr>
          <p:nvPr>
            <p:ph type="dt" sz="half" idx="10"/>
          </p:nvPr>
        </p:nvSpPr>
        <p:spPr/>
        <p:txBody>
          <a:bodyPr/>
          <a:lstStyle/>
          <a:p>
            <a:fld id="{B3179328-8DD1-485A-BD7E-2199594666E8}" type="datetimeFigureOut">
              <a:rPr lang="en-GB" smtClean="0"/>
              <a:t>09/05/2020</a:t>
            </a:fld>
            <a:endParaRPr lang="en-GB"/>
          </a:p>
        </p:txBody>
      </p:sp>
      <p:sp>
        <p:nvSpPr>
          <p:cNvPr id="6" name="Footer Placeholder 5">
            <a:extLst>
              <a:ext uri="{FF2B5EF4-FFF2-40B4-BE49-F238E27FC236}">
                <a16:creationId xmlns:a16="http://schemas.microsoft.com/office/drawing/2014/main" id="{C0EC31F8-7C36-4143-91DC-CEC10A19340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EA3BA6B-9624-4683-8C29-35B3B06797BC}"/>
              </a:ext>
            </a:extLst>
          </p:cNvPr>
          <p:cNvSpPr>
            <a:spLocks noGrp="1"/>
          </p:cNvSpPr>
          <p:nvPr>
            <p:ph type="sldNum" sz="quarter" idx="12"/>
          </p:nvPr>
        </p:nvSpPr>
        <p:spPr/>
        <p:txBody>
          <a:bodyPr/>
          <a:lstStyle/>
          <a:p>
            <a:fld id="{7AEA31CB-CD8B-4C8C-BF33-276D3AAC4851}" type="slidenum">
              <a:rPr lang="en-GB" smtClean="0"/>
              <a:t>‹#›</a:t>
            </a:fld>
            <a:endParaRPr lang="en-GB"/>
          </a:p>
        </p:txBody>
      </p:sp>
    </p:spTree>
    <p:extLst>
      <p:ext uri="{BB962C8B-B14F-4D97-AF65-F5344CB8AC3E}">
        <p14:creationId xmlns:p14="http://schemas.microsoft.com/office/powerpoint/2010/main" val="32830002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BEFA6D-D79C-427F-938C-8BB7466E189A}"/>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8ADCBF5-F4C0-4F95-854D-D6D2D63FE27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C29E8634-A016-4BDB-9643-FE569C1986D1}"/>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C89EB5E-4A60-48D3-AFCF-FE91F5E00A0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D727A292-A0C4-46BC-9E4B-964D4CD28B74}"/>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8D6632AF-4E0E-4786-92E6-DCDF33F11444}"/>
              </a:ext>
            </a:extLst>
          </p:cNvPr>
          <p:cNvSpPr>
            <a:spLocks noGrp="1"/>
          </p:cNvSpPr>
          <p:nvPr>
            <p:ph type="dt" sz="half" idx="10"/>
          </p:nvPr>
        </p:nvSpPr>
        <p:spPr/>
        <p:txBody>
          <a:bodyPr/>
          <a:lstStyle/>
          <a:p>
            <a:fld id="{B3179328-8DD1-485A-BD7E-2199594666E8}" type="datetimeFigureOut">
              <a:rPr lang="en-GB" smtClean="0"/>
              <a:t>09/05/2020</a:t>
            </a:fld>
            <a:endParaRPr lang="en-GB"/>
          </a:p>
        </p:txBody>
      </p:sp>
      <p:sp>
        <p:nvSpPr>
          <p:cNvPr id="8" name="Footer Placeholder 7">
            <a:extLst>
              <a:ext uri="{FF2B5EF4-FFF2-40B4-BE49-F238E27FC236}">
                <a16:creationId xmlns:a16="http://schemas.microsoft.com/office/drawing/2014/main" id="{33E62650-5D4E-4647-9599-33292BBA034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049E99A6-933E-4684-A684-3C71679A533B}"/>
              </a:ext>
            </a:extLst>
          </p:cNvPr>
          <p:cNvSpPr>
            <a:spLocks noGrp="1"/>
          </p:cNvSpPr>
          <p:nvPr>
            <p:ph type="sldNum" sz="quarter" idx="12"/>
          </p:nvPr>
        </p:nvSpPr>
        <p:spPr/>
        <p:txBody>
          <a:bodyPr/>
          <a:lstStyle/>
          <a:p>
            <a:fld id="{7AEA31CB-CD8B-4C8C-BF33-276D3AAC4851}" type="slidenum">
              <a:rPr lang="en-GB" smtClean="0"/>
              <a:t>‹#›</a:t>
            </a:fld>
            <a:endParaRPr lang="en-GB"/>
          </a:p>
        </p:txBody>
      </p:sp>
    </p:spTree>
    <p:extLst>
      <p:ext uri="{BB962C8B-B14F-4D97-AF65-F5344CB8AC3E}">
        <p14:creationId xmlns:p14="http://schemas.microsoft.com/office/powerpoint/2010/main" val="41884701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EB2FB8-9111-4B90-AF0B-EE14BCC8C0A1}"/>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5BD01464-B3AD-40CB-8E86-50F4D88AAE1D}"/>
              </a:ext>
            </a:extLst>
          </p:cNvPr>
          <p:cNvSpPr>
            <a:spLocks noGrp="1"/>
          </p:cNvSpPr>
          <p:nvPr>
            <p:ph type="dt" sz="half" idx="10"/>
          </p:nvPr>
        </p:nvSpPr>
        <p:spPr/>
        <p:txBody>
          <a:bodyPr/>
          <a:lstStyle/>
          <a:p>
            <a:fld id="{B3179328-8DD1-485A-BD7E-2199594666E8}" type="datetimeFigureOut">
              <a:rPr lang="en-GB" smtClean="0"/>
              <a:t>09/05/2020</a:t>
            </a:fld>
            <a:endParaRPr lang="en-GB"/>
          </a:p>
        </p:txBody>
      </p:sp>
      <p:sp>
        <p:nvSpPr>
          <p:cNvPr id="4" name="Footer Placeholder 3">
            <a:extLst>
              <a:ext uri="{FF2B5EF4-FFF2-40B4-BE49-F238E27FC236}">
                <a16:creationId xmlns:a16="http://schemas.microsoft.com/office/drawing/2014/main" id="{4E00AA59-7152-4C40-981D-B2D12F8658C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AE1C0C63-9A20-4C0F-B4A1-1ADBF7D0CBC6}"/>
              </a:ext>
            </a:extLst>
          </p:cNvPr>
          <p:cNvSpPr>
            <a:spLocks noGrp="1"/>
          </p:cNvSpPr>
          <p:nvPr>
            <p:ph type="sldNum" sz="quarter" idx="12"/>
          </p:nvPr>
        </p:nvSpPr>
        <p:spPr/>
        <p:txBody>
          <a:bodyPr/>
          <a:lstStyle/>
          <a:p>
            <a:fld id="{7AEA31CB-CD8B-4C8C-BF33-276D3AAC4851}" type="slidenum">
              <a:rPr lang="en-GB" smtClean="0"/>
              <a:t>‹#›</a:t>
            </a:fld>
            <a:endParaRPr lang="en-GB"/>
          </a:p>
        </p:txBody>
      </p:sp>
    </p:spTree>
    <p:extLst>
      <p:ext uri="{BB962C8B-B14F-4D97-AF65-F5344CB8AC3E}">
        <p14:creationId xmlns:p14="http://schemas.microsoft.com/office/powerpoint/2010/main" val="7620627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F86B8CD-A6EC-47F6-93C4-61F367959F9A}"/>
              </a:ext>
            </a:extLst>
          </p:cNvPr>
          <p:cNvSpPr>
            <a:spLocks noGrp="1"/>
          </p:cNvSpPr>
          <p:nvPr>
            <p:ph type="dt" sz="half" idx="10"/>
          </p:nvPr>
        </p:nvSpPr>
        <p:spPr/>
        <p:txBody>
          <a:bodyPr/>
          <a:lstStyle/>
          <a:p>
            <a:fld id="{B3179328-8DD1-485A-BD7E-2199594666E8}" type="datetimeFigureOut">
              <a:rPr lang="en-GB" smtClean="0"/>
              <a:t>09/05/2020</a:t>
            </a:fld>
            <a:endParaRPr lang="en-GB"/>
          </a:p>
        </p:txBody>
      </p:sp>
      <p:sp>
        <p:nvSpPr>
          <p:cNvPr id="3" name="Footer Placeholder 2">
            <a:extLst>
              <a:ext uri="{FF2B5EF4-FFF2-40B4-BE49-F238E27FC236}">
                <a16:creationId xmlns:a16="http://schemas.microsoft.com/office/drawing/2014/main" id="{BD2B795E-7CAD-48FF-93D7-5BE1EE29945D}"/>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B87F32C-149E-4CDA-96C9-F1899937F30F}"/>
              </a:ext>
            </a:extLst>
          </p:cNvPr>
          <p:cNvSpPr>
            <a:spLocks noGrp="1"/>
          </p:cNvSpPr>
          <p:nvPr>
            <p:ph type="sldNum" sz="quarter" idx="12"/>
          </p:nvPr>
        </p:nvSpPr>
        <p:spPr/>
        <p:txBody>
          <a:bodyPr/>
          <a:lstStyle/>
          <a:p>
            <a:fld id="{7AEA31CB-CD8B-4C8C-BF33-276D3AAC4851}" type="slidenum">
              <a:rPr lang="en-GB" smtClean="0"/>
              <a:t>‹#›</a:t>
            </a:fld>
            <a:endParaRPr lang="en-GB"/>
          </a:p>
        </p:txBody>
      </p:sp>
    </p:spTree>
    <p:extLst>
      <p:ext uri="{BB962C8B-B14F-4D97-AF65-F5344CB8AC3E}">
        <p14:creationId xmlns:p14="http://schemas.microsoft.com/office/powerpoint/2010/main" val="311252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06CB3D-7E5C-4962-AF15-55A054DE41A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FC79D149-CBBA-42A7-96A5-5690182C6DB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298CFD49-5790-41A5-B02F-F23D50E640C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188454C9-B596-407F-A78C-AE92450FAB35}"/>
              </a:ext>
            </a:extLst>
          </p:cNvPr>
          <p:cNvSpPr>
            <a:spLocks noGrp="1"/>
          </p:cNvSpPr>
          <p:nvPr>
            <p:ph type="dt" sz="half" idx="10"/>
          </p:nvPr>
        </p:nvSpPr>
        <p:spPr/>
        <p:txBody>
          <a:bodyPr/>
          <a:lstStyle/>
          <a:p>
            <a:fld id="{B3179328-8DD1-485A-BD7E-2199594666E8}" type="datetimeFigureOut">
              <a:rPr lang="en-GB" smtClean="0"/>
              <a:t>09/05/2020</a:t>
            </a:fld>
            <a:endParaRPr lang="en-GB"/>
          </a:p>
        </p:txBody>
      </p:sp>
      <p:sp>
        <p:nvSpPr>
          <p:cNvPr id="6" name="Footer Placeholder 5">
            <a:extLst>
              <a:ext uri="{FF2B5EF4-FFF2-40B4-BE49-F238E27FC236}">
                <a16:creationId xmlns:a16="http://schemas.microsoft.com/office/drawing/2014/main" id="{5A96153F-02B2-4F47-8985-4FCDF1299B7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BEFAE96-0E83-4C44-9F2C-6D4F6338D2B3}"/>
              </a:ext>
            </a:extLst>
          </p:cNvPr>
          <p:cNvSpPr>
            <a:spLocks noGrp="1"/>
          </p:cNvSpPr>
          <p:nvPr>
            <p:ph type="sldNum" sz="quarter" idx="12"/>
          </p:nvPr>
        </p:nvSpPr>
        <p:spPr/>
        <p:txBody>
          <a:bodyPr/>
          <a:lstStyle/>
          <a:p>
            <a:fld id="{7AEA31CB-CD8B-4C8C-BF33-276D3AAC4851}" type="slidenum">
              <a:rPr lang="en-GB" smtClean="0"/>
              <a:t>‹#›</a:t>
            </a:fld>
            <a:endParaRPr lang="en-GB"/>
          </a:p>
        </p:txBody>
      </p:sp>
    </p:spTree>
    <p:extLst>
      <p:ext uri="{BB962C8B-B14F-4D97-AF65-F5344CB8AC3E}">
        <p14:creationId xmlns:p14="http://schemas.microsoft.com/office/powerpoint/2010/main" val="15035048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33351D-8275-4A14-9DA2-80BC30F73E2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662EB56A-B298-4B51-AD76-2B48930E7BD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0F304E8D-1220-410A-9CD9-0CEF678A405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5E4F211-59FE-440F-B9DA-06E25AD33B7E}"/>
              </a:ext>
            </a:extLst>
          </p:cNvPr>
          <p:cNvSpPr>
            <a:spLocks noGrp="1"/>
          </p:cNvSpPr>
          <p:nvPr>
            <p:ph type="dt" sz="half" idx="10"/>
          </p:nvPr>
        </p:nvSpPr>
        <p:spPr/>
        <p:txBody>
          <a:bodyPr/>
          <a:lstStyle/>
          <a:p>
            <a:fld id="{B3179328-8DD1-485A-BD7E-2199594666E8}" type="datetimeFigureOut">
              <a:rPr lang="en-GB" smtClean="0"/>
              <a:t>09/05/2020</a:t>
            </a:fld>
            <a:endParaRPr lang="en-GB"/>
          </a:p>
        </p:txBody>
      </p:sp>
      <p:sp>
        <p:nvSpPr>
          <p:cNvPr id="6" name="Footer Placeholder 5">
            <a:extLst>
              <a:ext uri="{FF2B5EF4-FFF2-40B4-BE49-F238E27FC236}">
                <a16:creationId xmlns:a16="http://schemas.microsoft.com/office/drawing/2014/main" id="{9A6E4B1B-00F9-48A8-A5AE-C6924347D8E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1F52D2B-39D1-41C9-A44D-13AED860C5C7}"/>
              </a:ext>
            </a:extLst>
          </p:cNvPr>
          <p:cNvSpPr>
            <a:spLocks noGrp="1"/>
          </p:cNvSpPr>
          <p:nvPr>
            <p:ph type="sldNum" sz="quarter" idx="12"/>
          </p:nvPr>
        </p:nvSpPr>
        <p:spPr/>
        <p:txBody>
          <a:bodyPr/>
          <a:lstStyle/>
          <a:p>
            <a:fld id="{7AEA31CB-CD8B-4C8C-BF33-276D3AAC4851}" type="slidenum">
              <a:rPr lang="en-GB" smtClean="0"/>
              <a:t>‹#›</a:t>
            </a:fld>
            <a:endParaRPr lang="en-GB"/>
          </a:p>
        </p:txBody>
      </p:sp>
    </p:spTree>
    <p:extLst>
      <p:ext uri="{BB962C8B-B14F-4D97-AF65-F5344CB8AC3E}">
        <p14:creationId xmlns:p14="http://schemas.microsoft.com/office/powerpoint/2010/main" val="37040160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13" Type="http://schemas.openxmlformats.org/officeDocument/2006/relationships/theme" Target="../theme/theme1.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slideLayout" Target="../slideLayouts/slideLayout12.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6C62B9A-F3A5-4B32-997C-DF8BAF1BADE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2FD2AAE-499B-45AF-90A5-51049218758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E4FEF20-9852-4CE2-BF59-7CC3C24BD20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179328-8DD1-485A-BD7E-2199594666E8}" type="datetimeFigureOut">
              <a:rPr lang="en-GB" smtClean="0"/>
              <a:t>09/05/2020</a:t>
            </a:fld>
            <a:endParaRPr lang="en-GB"/>
          </a:p>
        </p:txBody>
      </p:sp>
      <p:sp>
        <p:nvSpPr>
          <p:cNvPr id="5" name="Footer Placeholder 4">
            <a:extLst>
              <a:ext uri="{FF2B5EF4-FFF2-40B4-BE49-F238E27FC236}">
                <a16:creationId xmlns:a16="http://schemas.microsoft.com/office/drawing/2014/main" id="{1F90541D-630C-40A7-B026-5DF672CFF5F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D59ACC38-E7DF-425B-B6E5-F4A438915EF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EA31CB-CD8B-4C8C-BF33-276D3AAC4851}" type="slidenum">
              <a:rPr lang="en-GB" smtClean="0"/>
              <a:t>‹#›</a:t>
            </a:fld>
            <a:endParaRPr lang="en-GB"/>
          </a:p>
        </p:txBody>
      </p:sp>
    </p:spTree>
    <p:extLst>
      <p:ext uri="{BB962C8B-B14F-4D97-AF65-F5344CB8AC3E}">
        <p14:creationId xmlns:p14="http://schemas.microsoft.com/office/powerpoint/2010/main" val="33767684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 /><Relationship Id="rId2" Type="http://schemas.openxmlformats.org/officeDocument/2006/relationships/image" Target="../media/image1.png" /><Relationship Id="rId1" Type="http://schemas.openxmlformats.org/officeDocument/2006/relationships/slideLayout" Target="../slideLayouts/slideLayout1.xml" /><Relationship Id="rId4" Type="http://schemas.openxmlformats.org/officeDocument/2006/relationships/image" Target="../media/image3.png" /></Relationships>
</file>

<file path=ppt/slides/_rels/slide2.xml.rels><?xml version="1.0" encoding="UTF-8" standalone="yes"?>
<Relationships xmlns="http://schemas.openxmlformats.org/package/2006/relationships"><Relationship Id="rId3" Type="http://schemas.openxmlformats.org/officeDocument/2006/relationships/image" Target="../media/image5.jpeg" /><Relationship Id="rId2" Type="http://schemas.openxmlformats.org/officeDocument/2006/relationships/image" Target="../media/image4.jpeg" /><Relationship Id="rId1" Type="http://schemas.openxmlformats.org/officeDocument/2006/relationships/slideLayout" Target="../slideLayouts/slideLayout12.xml" /><Relationship Id="rId5" Type="http://schemas.openxmlformats.org/officeDocument/2006/relationships/image" Target="../media/image7.jpeg" /><Relationship Id="rId4" Type="http://schemas.openxmlformats.org/officeDocument/2006/relationships/image" Target="../media/image6.jpeg" /></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 /></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A close up of a persons hand&#10;&#10;Description generated with very high confidence">
            <a:extLst>
              <a:ext uri="{FF2B5EF4-FFF2-40B4-BE49-F238E27FC236}">
                <a16:creationId xmlns:a16="http://schemas.microsoft.com/office/drawing/2014/main" id="{F09A78F1-C25A-4091-9523-C4EB2CA40DA5}"/>
              </a:ext>
            </a:extLst>
          </p:cNvPr>
          <p:cNvPicPr>
            <a:picLocks noChangeAspect="1"/>
          </p:cNvPicPr>
          <p:nvPr/>
        </p:nvPicPr>
        <p:blipFill>
          <a:blip r:embed="rId2"/>
          <a:stretch>
            <a:fillRect/>
          </a:stretch>
        </p:blipFill>
        <p:spPr>
          <a:xfrm rot="11160000">
            <a:off x="4233460" y="1336048"/>
            <a:ext cx="2714625" cy="2438400"/>
          </a:xfrm>
          <a:prstGeom prst="rect">
            <a:avLst/>
          </a:prstGeom>
        </p:spPr>
      </p:pic>
      <p:sp>
        <p:nvSpPr>
          <p:cNvPr id="5" name="TextBox 4">
            <a:extLst>
              <a:ext uri="{FF2B5EF4-FFF2-40B4-BE49-F238E27FC236}">
                <a16:creationId xmlns:a16="http://schemas.microsoft.com/office/drawing/2014/main" id="{DAFAF733-2E38-4CAA-9F42-DA7C06E48010}"/>
              </a:ext>
            </a:extLst>
          </p:cNvPr>
          <p:cNvSpPr txBox="1"/>
          <p:nvPr/>
        </p:nvSpPr>
        <p:spPr>
          <a:xfrm>
            <a:off x="291500" y="415289"/>
            <a:ext cx="3663351" cy="6063198"/>
          </a:xfrm>
          <a:prstGeom prst="rect">
            <a:avLst/>
          </a:prstGeom>
          <a:solidFill>
            <a:schemeClr val="bg2"/>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br>
              <a:rPr lang="en-US" dirty="0"/>
            </a:br>
            <a:r>
              <a:rPr lang="en-US" b="1" dirty="0">
                <a:solidFill>
                  <a:schemeClr val="bg1"/>
                </a:solidFill>
                <a:highlight>
                  <a:srgbClr val="000000"/>
                </a:highlight>
                <a:cs typeface="Calibri"/>
              </a:rPr>
              <a:t>TITLE: Locations</a:t>
            </a:r>
          </a:p>
          <a:p>
            <a:pPr algn="ctr"/>
            <a:br>
              <a:rPr lang="en-US" dirty="0"/>
            </a:br>
            <a:r>
              <a:rPr lang="en-US" sz="1600" b="1" i="1" dirty="0">
                <a:solidFill>
                  <a:schemeClr val="bg1"/>
                </a:solidFill>
                <a:highlight>
                  <a:srgbClr val="000000"/>
                </a:highlight>
                <a:cs typeface="Calibri"/>
              </a:rPr>
              <a:t>The learning intent.</a:t>
            </a:r>
            <a:endParaRPr lang="en-US" dirty="0"/>
          </a:p>
          <a:p>
            <a:pPr algn="ctr"/>
            <a:r>
              <a:rPr lang="en-GB" sz="1800" dirty="0">
                <a:effectLst/>
                <a:latin typeface="Calibri" panose="020F0502020204030204" pitchFamily="34" charset="0"/>
                <a:ea typeface="Times New Roman" panose="02020603050405020304" pitchFamily="18" charset="0"/>
                <a:cs typeface="Calibri" panose="020F0502020204030204" pitchFamily="34" charset="0"/>
              </a:rPr>
              <a:t>To de</a:t>
            </a:r>
            <a:r>
              <a:rPr lang="en-US" sz="1800" dirty="0">
                <a:effectLst/>
                <a:latin typeface="Calibri" panose="020F0502020204030204" pitchFamily="34" charset="0"/>
                <a:ea typeface="Times New Roman" panose="02020603050405020304" pitchFamily="18" charset="0"/>
                <a:cs typeface="Calibri" panose="020F0502020204030204" pitchFamily="34" charset="0"/>
              </a:rPr>
              <a:t>monstrate understanding of the range of </a:t>
            </a:r>
            <a:r>
              <a:rPr lang="en-US" dirty="0">
                <a:latin typeface="Calibri" panose="020F0502020204030204" pitchFamily="34" charset="0"/>
                <a:ea typeface="Times New Roman" panose="02020603050405020304" pitchFamily="18" charset="0"/>
                <a:cs typeface="Calibri" panose="020F0502020204030204" pitchFamily="34" charset="0"/>
              </a:rPr>
              <a:t>architectural design across engineering</a:t>
            </a:r>
            <a:br>
              <a:rPr lang="en-US" dirty="0"/>
            </a:br>
            <a:endParaRPr lang="en-US" sz="1400" dirty="0">
              <a:highlight>
                <a:srgbClr val="FFFF00"/>
              </a:highlight>
              <a:cs typeface="Calibri"/>
            </a:endParaRPr>
          </a:p>
          <a:p>
            <a:pPr algn="ctr"/>
            <a:br>
              <a:rPr lang="en-US" dirty="0"/>
            </a:br>
            <a:r>
              <a:rPr lang="en-US" sz="1600" b="1" i="1" dirty="0">
                <a:solidFill>
                  <a:schemeClr val="bg1"/>
                </a:solidFill>
                <a:highlight>
                  <a:srgbClr val="000000"/>
                </a:highlight>
                <a:cs typeface="Calibri"/>
              </a:rPr>
              <a:t>Why are we learning this?</a:t>
            </a:r>
            <a:br>
              <a:rPr lang="en-US" dirty="0"/>
            </a:br>
            <a:r>
              <a:rPr lang="en-US" dirty="0"/>
              <a:t>To show understanding of the industry essential for </a:t>
            </a:r>
            <a:r>
              <a:rPr lang="en-US"/>
              <a:t>the Engineering exam. </a:t>
            </a:r>
            <a:endParaRPr lang="en-US" dirty="0"/>
          </a:p>
          <a:p>
            <a:pPr algn="ctr"/>
            <a:endParaRPr lang="en-US" sz="1600" dirty="0">
              <a:highlight>
                <a:srgbClr val="008000"/>
              </a:highlight>
              <a:cs typeface="Calibri"/>
            </a:endParaRPr>
          </a:p>
          <a:p>
            <a:pPr algn="ctr"/>
            <a:r>
              <a:rPr lang="en-US" sz="1600" dirty="0">
                <a:highlight>
                  <a:srgbClr val="00FF00"/>
                </a:highlight>
                <a:cs typeface="Calibri"/>
              </a:rPr>
              <a:t>SUPPORT</a:t>
            </a:r>
          </a:p>
          <a:p>
            <a:pPr algn="ctr"/>
            <a:r>
              <a:rPr lang="en-US" sz="1600" dirty="0">
                <a:highlight>
                  <a:srgbClr val="00FF00"/>
                </a:highlight>
                <a:cs typeface="Calibri"/>
              </a:rPr>
              <a:t>What </a:t>
            </a:r>
            <a:r>
              <a:rPr lang="en-US" sz="1600">
                <a:highlight>
                  <a:srgbClr val="00FF00"/>
                </a:highlight>
                <a:cs typeface="Calibri"/>
              </a:rPr>
              <a:t>products would you like? Ow will these be powered? What is around the house?</a:t>
            </a:r>
            <a:endParaRPr lang="en-US" sz="1600" dirty="0">
              <a:highlight>
                <a:srgbClr val="00FF00"/>
              </a:highlight>
              <a:cs typeface="Calibri"/>
            </a:endParaRPr>
          </a:p>
          <a:p>
            <a:br>
              <a:rPr lang="en-US" dirty="0"/>
            </a:br>
            <a:r>
              <a:rPr lang="en-US" sz="1600" b="1" dirty="0">
                <a:highlight>
                  <a:srgbClr val="00FFFF"/>
                </a:highlight>
                <a:cs typeface="Calibri"/>
              </a:rPr>
              <a:t>VCR Keywords – business, customer, service, standards</a:t>
            </a:r>
          </a:p>
          <a:p>
            <a:endParaRPr lang="en-US" sz="1600" b="1" dirty="0">
              <a:highlight>
                <a:srgbClr val="00FFFF"/>
              </a:highlight>
              <a:cs typeface="Calibri"/>
            </a:endParaRPr>
          </a:p>
          <a:p>
            <a:endParaRPr lang="en-US" sz="1600" b="1" dirty="0">
              <a:highlight>
                <a:srgbClr val="00FFFF"/>
              </a:highlight>
              <a:cs typeface="Calibri"/>
            </a:endParaRPr>
          </a:p>
        </p:txBody>
      </p:sp>
      <p:pic>
        <p:nvPicPr>
          <p:cNvPr id="6" name="Picture 6" descr="A close up of a persons hand&#10;&#10;Description generated with very high confidence">
            <a:extLst>
              <a:ext uri="{FF2B5EF4-FFF2-40B4-BE49-F238E27FC236}">
                <a16:creationId xmlns:a16="http://schemas.microsoft.com/office/drawing/2014/main" id="{500EF3C5-2837-4778-A331-D2D223AB9259}"/>
              </a:ext>
            </a:extLst>
          </p:cNvPr>
          <p:cNvPicPr>
            <a:picLocks noChangeAspect="1"/>
          </p:cNvPicPr>
          <p:nvPr/>
        </p:nvPicPr>
        <p:blipFill>
          <a:blip r:embed="rId2"/>
          <a:stretch>
            <a:fillRect/>
          </a:stretch>
        </p:blipFill>
        <p:spPr>
          <a:xfrm>
            <a:off x="8639894" y="13479"/>
            <a:ext cx="2724150" cy="2438400"/>
          </a:xfrm>
          <a:prstGeom prst="rect">
            <a:avLst/>
          </a:prstGeom>
        </p:spPr>
      </p:pic>
      <p:pic>
        <p:nvPicPr>
          <p:cNvPr id="10" name="Picture 10" descr="A close up of a persons hand&#10;&#10;Description generated with very high confidence">
            <a:extLst>
              <a:ext uri="{FF2B5EF4-FFF2-40B4-BE49-F238E27FC236}">
                <a16:creationId xmlns:a16="http://schemas.microsoft.com/office/drawing/2014/main" id="{7B6E7491-9938-45E3-9110-1B54EA8CBBB0}"/>
              </a:ext>
            </a:extLst>
          </p:cNvPr>
          <p:cNvPicPr>
            <a:picLocks noChangeAspect="1"/>
          </p:cNvPicPr>
          <p:nvPr/>
        </p:nvPicPr>
        <p:blipFill>
          <a:blip r:embed="rId2"/>
          <a:stretch>
            <a:fillRect/>
          </a:stretch>
        </p:blipFill>
        <p:spPr>
          <a:xfrm>
            <a:off x="8929337" y="2154384"/>
            <a:ext cx="2714625" cy="2438400"/>
          </a:xfrm>
          <a:prstGeom prst="rect">
            <a:avLst/>
          </a:prstGeom>
        </p:spPr>
      </p:pic>
      <p:sp>
        <p:nvSpPr>
          <p:cNvPr id="14" name="TextBox 13">
            <a:extLst>
              <a:ext uri="{FF2B5EF4-FFF2-40B4-BE49-F238E27FC236}">
                <a16:creationId xmlns:a16="http://schemas.microsoft.com/office/drawing/2014/main" id="{C989B3F7-05EF-4091-8892-F4A3E4AF6369}"/>
              </a:ext>
            </a:extLst>
          </p:cNvPr>
          <p:cNvSpPr txBox="1"/>
          <p:nvPr/>
        </p:nvSpPr>
        <p:spPr>
          <a:xfrm>
            <a:off x="4391543" y="1057318"/>
            <a:ext cx="5353095"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effectLst/>
                <a:latin typeface="Calibri" panose="020F0502020204030204" pitchFamily="34" charset="0"/>
                <a:ea typeface="Times New Roman" panose="02020603050405020304" pitchFamily="18" charset="0"/>
                <a:cs typeface="Rockwell" panose="02000000000000000000" pitchFamily="2" charset="0"/>
              </a:rPr>
              <a:t>Will explain </a:t>
            </a:r>
            <a:r>
              <a:rPr lang="en-GB">
                <a:effectLst/>
                <a:latin typeface="Calibri" panose="020F0502020204030204" pitchFamily="34" charset="0"/>
                <a:ea typeface="Times New Roman" panose="02020603050405020304" pitchFamily="18" charset="0"/>
                <a:cs typeface="Rockwell" panose="02000000000000000000" pitchFamily="2" charset="0"/>
              </a:rPr>
              <a:t>different house</a:t>
            </a:r>
            <a:r>
              <a:rPr lang="en-US">
                <a:effectLst/>
                <a:latin typeface="Calibri" panose="020F0502020204030204" pitchFamily="34" charset="0"/>
                <a:ea typeface="Times New Roman" panose="02020603050405020304" pitchFamily="18" charset="0"/>
                <a:cs typeface="Rockwell" panose="02000000000000000000" pitchFamily="2" charset="0"/>
              </a:rPr>
              <a:t> locations and how the surroundings benefit or hinder the building. </a:t>
            </a:r>
            <a:endParaRPr lang="en-US" sz="1600" dirty="0">
              <a:cs typeface="Calibri"/>
            </a:endParaRPr>
          </a:p>
        </p:txBody>
      </p:sp>
      <p:sp>
        <p:nvSpPr>
          <p:cNvPr id="20" name="TextBox 19">
            <a:extLst>
              <a:ext uri="{FF2B5EF4-FFF2-40B4-BE49-F238E27FC236}">
                <a16:creationId xmlns:a16="http://schemas.microsoft.com/office/drawing/2014/main" id="{CD309645-F3FD-411E-A2FD-F4E3CEBC96A5}"/>
              </a:ext>
            </a:extLst>
          </p:cNvPr>
          <p:cNvSpPr txBox="1"/>
          <p:nvPr/>
        </p:nvSpPr>
        <p:spPr>
          <a:xfrm>
            <a:off x="6776357" y="2154383"/>
            <a:ext cx="466900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latin typeface="Calibri" panose="020F0502020204030204" pitchFamily="34" charset="0"/>
                <a:ea typeface="Times New Roman" panose="02020603050405020304" pitchFamily="18" charset="0"/>
                <a:cs typeface="Rockwell" panose="02000000000000000000" pitchFamily="2" charset="0"/>
              </a:rPr>
              <a:t>Will </a:t>
            </a:r>
            <a:r>
              <a:rPr lang="en-GB">
                <a:latin typeface="Calibri" panose="020F0502020204030204" pitchFamily="34" charset="0"/>
                <a:ea typeface="Times New Roman" panose="02020603050405020304" pitchFamily="18" charset="0"/>
                <a:cs typeface="Rockwell" panose="02000000000000000000" pitchFamily="2" charset="0"/>
              </a:rPr>
              <a:t>describe </a:t>
            </a:r>
            <a:r>
              <a:rPr lang="en-GB">
                <a:effectLst/>
                <a:latin typeface="Calibri" panose="020F0502020204030204" pitchFamily="34" charset="0"/>
                <a:ea typeface="Times New Roman" panose="02020603050405020304" pitchFamily="18" charset="0"/>
                <a:cs typeface="Rockwell" panose="02000000000000000000" pitchFamily="2" charset="0"/>
              </a:rPr>
              <a:t>different house</a:t>
            </a:r>
            <a:r>
              <a:rPr lang="en-US">
                <a:effectLst/>
                <a:latin typeface="Calibri" panose="020F0502020204030204" pitchFamily="34" charset="0"/>
                <a:ea typeface="Times New Roman" panose="02020603050405020304" pitchFamily="18" charset="0"/>
                <a:cs typeface="Rockwell" panose="02000000000000000000" pitchFamily="2" charset="0"/>
              </a:rPr>
              <a:t> locations and how the surroundings benefit or hinder the building. </a:t>
            </a:r>
            <a:endParaRPr lang="en-US" sz="1600" i="1" dirty="0">
              <a:cs typeface="Calibri"/>
            </a:endParaRPr>
          </a:p>
        </p:txBody>
      </p:sp>
      <p:sp>
        <p:nvSpPr>
          <p:cNvPr id="22" name="TextBox 21">
            <a:extLst>
              <a:ext uri="{FF2B5EF4-FFF2-40B4-BE49-F238E27FC236}">
                <a16:creationId xmlns:a16="http://schemas.microsoft.com/office/drawing/2014/main" id="{0AC06DA5-62B0-4F7E-A8FD-533FD1BF52FB}"/>
              </a:ext>
            </a:extLst>
          </p:cNvPr>
          <p:cNvSpPr txBox="1"/>
          <p:nvPr/>
        </p:nvSpPr>
        <p:spPr>
          <a:xfrm rot="360000">
            <a:off x="9310778" y="224286"/>
            <a:ext cx="2743200" cy="400110"/>
          </a:xfrm>
          <a:prstGeom prst="rect">
            <a:avLst/>
          </a:prstGeom>
          <a:solidFill>
            <a:schemeClr val="tx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a:cs typeface="Calibri"/>
              </a:rPr>
              <a:t>.</a:t>
            </a:r>
            <a:r>
              <a:rPr lang="en-US" sz="2000" b="1">
                <a:solidFill>
                  <a:srgbClr val="F2F2F2"/>
                </a:solidFill>
                <a:cs typeface="Calibri"/>
              </a:rPr>
              <a:t>The success criteria</a:t>
            </a:r>
            <a:r>
              <a:rPr lang="en-US" sz="2000" b="1">
                <a:cs typeface="Calibri"/>
              </a:rPr>
              <a:t>.</a:t>
            </a:r>
            <a:endParaRPr lang="en-US"/>
          </a:p>
        </p:txBody>
      </p:sp>
      <p:sp>
        <p:nvSpPr>
          <p:cNvPr id="23" name="TextBox 22">
            <a:extLst>
              <a:ext uri="{FF2B5EF4-FFF2-40B4-BE49-F238E27FC236}">
                <a16:creationId xmlns:a16="http://schemas.microsoft.com/office/drawing/2014/main" id="{4B1965F6-0F76-467E-95DC-EBE7F448701B}"/>
              </a:ext>
            </a:extLst>
          </p:cNvPr>
          <p:cNvSpPr txBox="1"/>
          <p:nvPr/>
        </p:nvSpPr>
        <p:spPr>
          <a:xfrm>
            <a:off x="4295857" y="3483157"/>
            <a:ext cx="5141291"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latin typeface="Calibri" panose="020F0502020204030204" pitchFamily="34" charset="0"/>
                <a:ea typeface="Times New Roman" panose="02020603050405020304" pitchFamily="18" charset="0"/>
                <a:cs typeface="Rockwell" panose="02000000000000000000" pitchFamily="2" charset="0"/>
              </a:rPr>
              <a:t>Will </a:t>
            </a:r>
            <a:r>
              <a:rPr lang="en-GB">
                <a:latin typeface="Calibri" panose="020F0502020204030204" pitchFamily="34" charset="0"/>
                <a:ea typeface="Times New Roman" panose="02020603050405020304" pitchFamily="18" charset="0"/>
                <a:cs typeface="Rockwell" panose="02000000000000000000" pitchFamily="2" charset="0"/>
              </a:rPr>
              <a:t>identify </a:t>
            </a:r>
            <a:r>
              <a:rPr lang="en-GB">
                <a:effectLst/>
                <a:latin typeface="Calibri" panose="020F0502020204030204" pitchFamily="34" charset="0"/>
                <a:ea typeface="Times New Roman" panose="02020603050405020304" pitchFamily="18" charset="0"/>
                <a:cs typeface="Rockwell" panose="02000000000000000000" pitchFamily="2" charset="0"/>
              </a:rPr>
              <a:t>different house</a:t>
            </a:r>
            <a:r>
              <a:rPr lang="en-US">
                <a:effectLst/>
                <a:latin typeface="Calibri" panose="020F0502020204030204" pitchFamily="34" charset="0"/>
                <a:ea typeface="Times New Roman" panose="02020603050405020304" pitchFamily="18" charset="0"/>
                <a:cs typeface="Rockwell" panose="02000000000000000000" pitchFamily="2" charset="0"/>
              </a:rPr>
              <a:t> locations and how the surroundings benefit or hinder the building. </a:t>
            </a:r>
            <a:endParaRPr lang="en-US" sz="1600" i="1" dirty="0">
              <a:cs typeface="Calibri"/>
            </a:endParaRPr>
          </a:p>
        </p:txBody>
      </p:sp>
      <p:pic>
        <p:nvPicPr>
          <p:cNvPr id="31" name="Picture 31" descr="A picture containing drawing&#10;&#10;Description generated with very high confidence">
            <a:extLst>
              <a:ext uri="{FF2B5EF4-FFF2-40B4-BE49-F238E27FC236}">
                <a16:creationId xmlns:a16="http://schemas.microsoft.com/office/drawing/2014/main" id="{DEE8D196-0EF2-4006-8D4B-873B4ED13219}"/>
              </a:ext>
            </a:extLst>
          </p:cNvPr>
          <p:cNvPicPr>
            <a:picLocks noChangeAspect="1"/>
          </p:cNvPicPr>
          <p:nvPr/>
        </p:nvPicPr>
        <p:blipFill>
          <a:blip r:embed="rId3"/>
          <a:stretch>
            <a:fillRect/>
          </a:stretch>
        </p:blipFill>
        <p:spPr>
          <a:xfrm>
            <a:off x="8984052" y="6122958"/>
            <a:ext cx="628650" cy="628650"/>
          </a:xfrm>
          <a:prstGeom prst="rect">
            <a:avLst/>
          </a:prstGeom>
        </p:spPr>
      </p:pic>
      <p:pic>
        <p:nvPicPr>
          <p:cNvPr id="33" name="Picture 33" descr="A picture containing drawing&#10;&#10;Description generated with very high confidence">
            <a:extLst>
              <a:ext uri="{FF2B5EF4-FFF2-40B4-BE49-F238E27FC236}">
                <a16:creationId xmlns:a16="http://schemas.microsoft.com/office/drawing/2014/main" id="{A9AC6468-DEF6-41DE-957B-DA82D2C33AC7}"/>
              </a:ext>
            </a:extLst>
          </p:cNvPr>
          <p:cNvPicPr>
            <a:picLocks noChangeAspect="1"/>
          </p:cNvPicPr>
          <p:nvPr/>
        </p:nvPicPr>
        <p:blipFill>
          <a:blip r:embed="rId4"/>
          <a:stretch>
            <a:fillRect/>
          </a:stretch>
        </p:blipFill>
        <p:spPr>
          <a:xfrm>
            <a:off x="9932059" y="6093305"/>
            <a:ext cx="2209800" cy="666750"/>
          </a:xfrm>
          <a:prstGeom prst="rect">
            <a:avLst/>
          </a:prstGeom>
        </p:spPr>
      </p:pic>
      <p:sp>
        <p:nvSpPr>
          <p:cNvPr id="4" name="TextBox 3">
            <a:extLst>
              <a:ext uri="{FF2B5EF4-FFF2-40B4-BE49-F238E27FC236}">
                <a16:creationId xmlns:a16="http://schemas.microsoft.com/office/drawing/2014/main" id="{631B6687-553E-4DB0-8496-172AD47A2194}"/>
              </a:ext>
            </a:extLst>
          </p:cNvPr>
          <p:cNvSpPr txBox="1"/>
          <p:nvPr/>
        </p:nvSpPr>
        <p:spPr>
          <a:xfrm>
            <a:off x="4274208" y="4096969"/>
            <a:ext cx="7663141" cy="2031325"/>
          </a:xfrm>
          <a:prstGeom prst="rect">
            <a:avLst/>
          </a:prstGeom>
          <a:solidFill>
            <a:schemeClr val="accent2">
              <a:lumMod val="20000"/>
              <a:lumOff val="80000"/>
            </a:schemeClr>
          </a:solidFill>
          <a:ln>
            <a:solidFill>
              <a:schemeClr val="tx1"/>
            </a:solidFill>
          </a:ln>
        </p:spPr>
        <p:txBody>
          <a:bodyPr wrap="square" rtlCol="0">
            <a:spAutoFit/>
          </a:bodyPr>
          <a:lstStyle/>
          <a:p>
            <a:r>
              <a:rPr lang="en-GB" b="1" u="sng"/>
              <a:t>WAGOLL:</a:t>
            </a:r>
            <a:r>
              <a:rPr lang="en-US"/>
              <a:t> I have chosen to build my house on the forest site. This is because I would like to build my house out of wood and this will be in easier supply in this area. The location is also sloped and will therefore be able to provide different views of the surrounding area and different living areas. The location will also provide fuel in the form of the trees being burnt. I have discounted the city living as this is too overcrowded and the beach as this is open to damage from the weather.   </a:t>
            </a:r>
            <a:endParaRPr lang="en-GB" b="1" u="sng" dirty="0"/>
          </a:p>
        </p:txBody>
      </p:sp>
      <p:sp>
        <p:nvSpPr>
          <p:cNvPr id="3" name="TextBox 2">
            <a:extLst>
              <a:ext uri="{FF2B5EF4-FFF2-40B4-BE49-F238E27FC236}">
                <a16:creationId xmlns:a16="http://schemas.microsoft.com/office/drawing/2014/main" id="{437DB94D-2317-684D-83DD-2BAF196DC9A8}"/>
              </a:ext>
            </a:extLst>
          </p:cNvPr>
          <p:cNvSpPr txBox="1"/>
          <p:nvPr/>
        </p:nvSpPr>
        <p:spPr>
          <a:xfrm>
            <a:off x="4707587" y="507772"/>
            <a:ext cx="2360504" cy="584775"/>
          </a:xfrm>
          <a:prstGeom prst="rect">
            <a:avLst/>
          </a:prstGeom>
          <a:noFill/>
        </p:spPr>
        <p:txBody>
          <a:bodyPr wrap="square" rtlCol="0">
            <a:spAutoFit/>
          </a:bodyPr>
          <a:lstStyle/>
          <a:p>
            <a:pPr algn="l"/>
            <a:r>
              <a:rPr lang="en-US" sz="3200" i="1">
                <a:solidFill>
                  <a:srgbClr val="00B050"/>
                </a:solidFill>
                <a:latin typeface="Berlin Sans FB Demi" panose="02000000000000000000" pitchFamily="2" charset="0"/>
                <a:ea typeface="Berlin Sans FB Demi" panose="02000000000000000000" pitchFamily="2" charset="0"/>
              </a:rPr>
              <a:t>Distinction</a:t>
            </a:r>
          </a:p>
        </p:txBody>
      </p:sp>
      <p:sp>
        <p:nvSpPr>
          <p:cNvPr id="18" name="TextBox 17">
            <a:extLst>
              <a:ext uri="{FF2B5EF4-FFF2-40B4-BE49-F238E27FC236}">
                <a16:creationId xmlns:a16="http://schemas.microsoft.com/office/drawing/2014/main" id="{F8CE3BFD-6879-B942-A609-774947585BFD}"/>
              </a:ext>
            </a:extLst>
          </p:cNvPr>
          <p:cNvSpPr txBox="1"/>
          <p:nvPr/>
        </p:nvSpPr>
        <p:spPr>
          <a:xfrm>
            <a:off x="6953969" y="1708816"/>
            <a:ext cx="6096000" cy="584775"/>
          </a:xfrm>
          <a:prstGeom prst="rect">
            <a:avLst/>
          </a:prstGeom>
          <a:noFill/>
        </p:spPr>
        <p:txBody>
          <a:bodyPr wrap="square">
            <a:spAutoFit/>
          </a:bodyPr>
          <a:lstStyle/>
          <a:p>
            <a:r>
              <a:rPr lang="en-US" sz="3200" i="1">
                <a:solidFill>
                  <a:srgbClr val="FFC000"/>
                </a:solidFill>
                <a:latin typeface="Berlin Sans FB Demi" panose="02000000000000000000" pitchFamily="2" charset="0"/>
                <a:ea typeface="Berlin Sans FB Demi" panose="02000000000000000000" pitchFamily="2" charset="0"/>
              </a:rPr>
              <a:t>Merit</a:t>
            </a:r>
            <a:endParaRPr lang="en-US" sz="3200">
              <a:solidFill>
                <a:srgbClr val="FFC000"/>
              </a:solidFill>
            </a:endParaRPr>
          </a:p>
        </p:txBody>
      </p:sp>
      <p:sp>
        <p:nvSpPr>
          <p:cNvPr id="21" name="TextBox 20">
            <a:extLst>
              <a:ext uri="{FF2B5EF4-FFF2-40B4-BE49-F238E27FC236}">
                <a16:creationId xmlns:a16="http://schemas.microsoft.com/office/drawing/2014/main" id="{2A9503AD-0AE4-A24F-BE82-97F375CBF8E5}"/>
              </a:ext>
            </a:extLst>
          </p:cNvPr>
          <p:cNvSpPr txBox="1"/>
          <p:nvPr/>
        </p:nvSpPr>
        <p:spPr>
          <a:xfrm>
            <a:off x="6430547" y="2976034"/>
            <a:ext cx="1853973" cy="584775"/>
          </a:xfrm>
          <a:prstGeom prst="rect">
            <a:avLst/>
          </a:prstGeom>
          <a:noFill/>
        </p:spPr>
        <p:txBody>
          <a:bodyPr wrap="square">
            <a:spAutoFit/>
          </a:bodyPr>
          <a:lstStyle/>
          <a:p>
            <a:r>
              <a:rPr lang="en-US" sz="3200" i="1">
                <a:solidFill>
                  <a:srgbClr val="FF0000"/>
                </a:solidFill>
                <a:latin typeface="Berlin Sans FB Demi" panose="02000000000000000000" pitchFamily="2" charset="0"/>
                <a:ea typeface="Berlin Sans FB Demi" panose="02000000000000000000" pitchFamily="2" charset="0"/>
              </a:rPr>
              <a:t>Pass</a:t>
            </a:r>
            <a:endParaRPr lang="en-US" sz="3200">
              <a:solidFill>
                <a:srgbClr val="FF0000"/>
              </a:solidFill>
            </a:endParaRPr>
          </a:p>
        </p:txBody>
      </p:sp>
    </p:spTree>
    <p:extLst>
      <p:ext uri="{BB962C8B-B14F-4D97-AF65-F5344CB8AC3E}">
        <p14:creationId xmlns:p14="http://schemas.microsoft.com/office/powerpoint/2010/main" val="1098572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2">
            <a:extLst>
              <a:ext uri="{FF2B5EF4-FFF2-40B4-BE49-F238E27FC236}">
                <a16:creationId xmlns:a16="http://schemas.microsoft.com/office/drawing/2014/main" id="{9EE38C95-CACE-455A-8F42-C6A3CC4F9D0D}"/>
              </a:ext>
            </a:extLst>
          </p:cNvPr>
          <p:cNvSpPr>
            <a:spLocks noGrp="1"/>
          </p:cNvSpPr>
          <p:nvPr>
            <p:ph type="title"/>
          </p:nvPr>
        </p:nvSpPr>
        <p:spPr>
          <a:xfrm>
            <a:off x="1487488" y="260350"/>
            <a:ext cx="3313112" cy="647700"/>
          </a:xfrm>
          <a:ln>
            <a:solidFill>
              <a:schemeClr val="bg1">
                <a:lumMod val="65000"/>
              </a:schemeClr>
            </a:solidFill>
            <a:miter lim="800000"/>
            <a:headEnd/>
            <a:tailEnd/>
          </a:ln>
        </p:spPr>
        <p:txBody>
          <a:bodyPr/>
          <a:lstStyle/>
          <a:p>
            <a:pPr>
              <a:defRPr/>
            </a:pPr>
            <a:r>
              <a:rPr lang="en-GB" altLang="en-US" dirty="0"/>
              <a:t>Locations and first thoughts</a:t>
            </a:r>
          </a:p>
        </p:txBody>
      </p:sp>
      <p:sp>
        <p:nvSpPr>
          <p:cNvPr id="22531" name="Slide Number Placeholder 3">
            <a:extLst>
              <a:ext uri="{FF2B5EF4-FFF2-40B4-BE49-F238E27FC236}">
                <a16:creationId xmlns:a16="http://schemas.microsoft.com/office/drawing/2014/main" id="{26899538-B614-4971-8871-A3A9B62B1AB1}"/>
              </a:ext>
            </a:extLst>
          </p:cNvPr>
          <p:cNvSpPr>
            <a:spLocks noGrp="1"/>
          </p:cNvSpPr>
          <p:nvPr>
            <p:ph type="sldNum" sz="quarter" idx="16"/>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3328F094-0C1C-4DFB-BC14-1D25EAC5A2A1}" type="slidenum">
              <a:rPr lang="en-GB" altLang="en-US" sz="1200">
                <a:latin typeface="Century Gothic" panose="020B0502020202020204" pitchFamily="34" charset="0"/>
              </a:rPr>
              <a:pPr>
                <a:spcBef>
                  <a:spcPct val="0"/>
                </a:spcBef>
                <a:buFontTx/>
                <a:buNone/>
              </a:pPr>
              <a:t>2</a:t>
            </a:fld>
            <a:endParaRPr lang="en-GB" altLang="en-US" sz="1200">
              <a:latin typeface="Century Gothic" panose="020B0502020202020204" pitchFamily="34" charset="0"/>
            </a:endParaRPr>
          </a:p>
        </p:txBody>
      </p:sp>
      <p:cxnSp>
        <p:nvCxnSpPr>
          <p:cNvPr id="5" name="Straight Connector 4">
            <a:extLst>
              <a:ext uri="{FF2B5EF4-FFF2-40B4-BE49-F238E27FC236}">
                <a16:creationId xmlns:a16="http://schemas.microsoft.com/office/drawing/2014/main" id="{B01111A4-2257-42DA-A390-AB243873CA06}"/>
              </a:ext>
            </a:extLst>
          </p:cNvPr>
          <p:cNvCxnSpPr/>
          <p:nvPr/>
        </p:nvCxnSpPr>
        <p:spPr>
          <a:xfrm>
            <a:off x="6096000" y="976314"/>
            <a:ext cx="0" cy="50450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8F6502E7-A08F-4CFB-AB10-3F0BCF4E258D}"/>
              </a:ext>
            </a:extLst>
          </p:cNvPr>
          <p:cNvCxnSpPr/>
          <p:nvPr/>
        </p:nvCxnSpPr>
        <p:spPr>
          <a:xfrm>
            <a:off x="1289050" y="3379788"/>
            <a:ext cx="95773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2534" name="Group 6">
            <a:extLst>
              <a:ext uri="{FF2B5EF4-FFF2-40B4-BE49-F238E27FC236}">
                <a16:creationId xmlns:a16="http://schemas.microsoft.com/office/drawing/2014/main" id="{C2013DDF-D98F-453D-A64F-192576DDFABC}"/>
              </a:ext>
            </a:extLst>
          </p:cNvPr>
          <p:cNvGrpSpPr>
            <a:grpSpLocks/>
          </p:cNvGrpSpPr>
          <p:nvPr/>
        </p:nvGrpSpPr>
        <p:grpSpPr bwMode="auto">
          <a:xfrm>
            <a:off x="1289051" y="1116014"/>
            <a:ext cx="2678113" cy="433387"/>
            <a:chOff x="1954517" y="2717472"/>
            <a:chExt cx="3626476" cy="587377"/>
          </a:xfrm>
        </p:grpSpPr>
        <p:grpSp>
          <p:nvGrpSpPr>
            <p:cNvPr id="22553" name="Group 7">
              <a:extLst>
                <a:ext uri="{FF2B5EF4-FFF2-40B4-BE49-F238E27FC236}">
                  <a16:creationId xmlns:a16="http://schemas.microsoft.com/office/drawing/2014/main" id="{04B515F0-9375-42F4-8F58-272D1208C6F2}"/>
                </a:ext>
              </a:extLst>
            </p:cNvPr>
            <p:cNvGrpSpPr>
              <a:grpSpLocks/>
            </p:cNvGrpSpPr>
            <p:nvPr/>
          </p:nvGrpSpPr>
          <p:grpSpPr bwMode="auto">
            <a:xfrm>
              <a:off x="1954517" y="2717472"/>
              <a:ext cx="3626476" cy="587377"/>
              <a:chOff x="261938" y="697170"/>
              <a:chExt cx="2105106" cy="2551464"/>
            </a:xfrm>
          </p:grpSpPr>
          <p:cxnSp>
            <p:nvCxnSpPr>
              <p:cNvPr id="10" name="Straight Connector 9">
                <a:extLst>
                  <a:ext uri="{FF2B5EF4-FFF2-40B4-BE49-F238E27FC236}">
                    <a16:creationId xmlns:a16="http://schemas.microsoft.com/office/drawing/2014/main" id="{C59C9C40-4EBD-4666-B2A8-AECE65600B7F}"/>
                  </a:ext>
                </a:extLst>
              </p:cNvPr>
              <p:cNvCxnSpPr/>
              <p:nvPr/>
            </p:nvCxnSpPr>
            <p:spPr>
              <a:xfrm flipH="1">
                <a:off x="261938" y="958859"/>
                <a:ext cx="207640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6625D24-E9E9-4C94-AA62-2CE044FF1B79}"/>
                  </a:ext>
                </a:extLst>
              </p:cNvPr>
              <p:cNvCxnSpPr/>
              <p:nvPr/>
            </p:nvCxnSpPr>
            <p:spPr>
              <a:xfrm rot="16200000" flipV="1">
                <a:off x="1316987" y="1862117"/>
                <a:ext cx="0" cy="210011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48F6D00-CA16-4380-96DE-CABB53E0612C}"/>
                  </a:ext>
                </a:extLst>
              </p:cNvPr>
              <p:cNvCxnSpPr/>
              <p:nvPr/>
            </p:nvCxnSpPr>
            <p:spPr>
              <a:xfrm>
                <a:off x="2285934" y="697170"/>
                <a:ext cx="0" cy="255146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9" name="Straight Connector 8">
              <a:extLst>
                <a:ext uri="{FF2B5EF4-FFF2-40B4-BE49-F238E27FC236}">
                  <a16:creationId xmlns:a16="http://schemas.microsoft.com/office/drawing/2014/main" id="{9F375B4F-0B77-4566-B0C8-84C8753E8272}"/>
                </a:ext>
              </a:extLst>
            </p:cNvPr>
            <p:cNvCxnSpPr/>
            <p:nvPr/>
          </p:nvCxnSpPr>
          <p:spPr>
            <a:xfrm>
              <a:off x="2040503" y="2717472"/>
              <a:ext cx="0" cy="58737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2535" name="Group 12">
            <a:extLst>
              <a:ext uri="{FF2B5EF4-FFF2-40B4-BE49-F238E27FC236}">
                <a16:creationId xmlns:a16="http://schemas.microsoft.com/office/drawing/2014/main" id="{1168BE2D-07D3-4611-97C3-3B1C86BE9421}"/>
              </a:ext>
            </a:extLst>
          </p:cNvPr>
          <p:cNvGrpSpPr>
            <a:grpSpLocks/>
          </p:cNvGrpSpPr>
          <p:nvPr/>
        </p:nvGrpSpPr>
        <p:grpSpPr bwMode="auto">
          <a:xfrm>
            <a:off x="8293101" y="738189"/>
            <a:ext cx="2676525" cy="433387"/>
            <a:chOff x="1954517" y="2717472"/>
            <a:chExt cx="3626476" cy="587377"/>
          </a:xfrm>
        </p:grpSpPr>
        <p:grpSp>
          <p:nvGrpSpPr>
            <p:cNvPr id="22548" name="Group 13">
              <a:extLst>
                <a:ext uri="{FF2B5EF4-FFF2-40B4-BE49-F238E27FC236}">
                  <a16:creationId xmlns:a16="http://schemas.microsoft.com/office/drawing/2014/main" id="{29F391C8-97AD-4C81-87D7-F028BAF75D53}"/>
                </a:ext>
              </a:extLst>
            </p:cNvPr>
            <p:cNvGrpSpPr>
              <a:grpSpLocks/>
            </p:cNvGrpSpPr>
            <p:nvPr/>
          </p:nvGrpSpPr>
          <p:grpSpPr bwMode="auto">
            <a:xfrm>
              <a:off x="1954517" y="2717472"/>
              <a:ext cx="3626476" cy="587377"/>
              <a:chOff x="261938" y="697170"/>
              <a:chExt cx="2105106" cy="2551464"/>
            </a:xfrm>
          </p:grpSpPr>
          <p:cxnSp>
            <p:nvCxnSpPr>
              <p:cNvPr id="16" name="Straight Connector 15">
                <a:extLst>
                  <a:ext uri="{FF2B5EF4-FFF2-40B4-BE49-F238E27FC236}">
                    <a16:creationId xmlns:a16="http://schemas.microsoft.com/office/drawing/2014/main" id="{590F4D1C-5F4E-4B3B-8DF6-37BF6086EBFB}"/>
                  </a:ext>
                </a:extLst>
              </p:cNvPr>
              <p:cNvCxnSpPr/>
              <p:nvPr/>
            </p:nvCxnSpPr>
            <p:spPr>
              <a:xfrm flipH="1">
                <a:off x="261938" y="958859"/>
                <a:ext cx="2076389"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04071355-7F1E-4644-A332-13BCD6D9875E}"/>
                  </a:ext>
                </a:extLst>
              </p:cNvPr>
              <p:cNvCxnSpPr/>
              <p:nvPr/>
            </p:nvCxnSpPr>
            <p:spPr>
              <a:xfrm rot="16200000" flipV="1">
                <a:off x="1316989" y="1862118"/>
                <a:ext cx="0" cy="210011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5D0E88C8-5771-44F0-9C5C-13D6035F3086}"/>
                  </a:ext>
                </a:extLst>
              </p:cNvPr>
              <p:cNvCxnSpPr/>
              <p:nvPr/>
            </p:nvCxnSpPr>
            <p:spPr>
              <a:xfrm>
                <a:off x="2285887" y="697170"/>
                <a:ext cx="0" cy="255146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5" name="Straight Connector 14">
              <a:extLst>
                <a:ext uri="{FF2B5EF4-FFF2-40B4-BE49-F238E27FC236}">
                  <a16:creationId xmlns:a16="http://schemas.microsoft.com/office/drawing/2014/main" id="{F0714C30-068B-462C-8627-62877B7DCBE1}"/>
                </a:ext>
              </a:extLst>
            </p:cNvPr>
            <p:cNvCxnSpPr/>
            <p:nvPr/>
          </p:nvCxnSpPr>
          <p:spPr>
            <a:xfrm>
              <a:off x="2040554" y="2717472"/>
              <a:ext cx="0" cy="58737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2536" name="Group 18">
            <a:extLst>
              <a:ext uri="{FF2B5EF4-FFF2-40B4-BE49-F238E27FC236}">
                <a16:creationId xmlns:a16="http://schemas.microsoft.com/office/drawing/2014/main" id="{B5EB9398-96C5-4CDA-999C-4B2E55D4EF96}"/>
              </a:ext>
            </a:extLst>
          </p:cNvPr>
          <p:cNvGrpSpPr>
            <a:grpSpLocks/>
          </p:cNvGrpSpPr>
          <p:nvPr/>
        </p:nvGrpSpPr>
        <p:grpSpPr bwMode="auto">
          <a:xfrm>
            <a:off x="1271589" y="3951289"/>
            <a:ext cx="2676525" cy="433387"/>
            <a:chOff x="1954517" y="2717472"/>
            <a:chExt cx="3626476" cy="587377"/>
          </a:xfrm>
        </p:grpSpPr>
        <p:grpSp>
          <p:nvGrpSpPr>
            <p:cNvPr id="22543" name="Group 19">
              <a:extLst>
                <a:ext uri="{FF2B5EF4-FFF2-40B4-BE49-F238E27FC236}">
                  <a16:creationId xmlns:a16="http://schemas.microsoft.com/office/drawing/2014/main" id="{7954C28D-6593-4D7A-A4E6-941D46BD1496}"/>
                </a:ext>
              </a:extLst>
            </p:cNvPr>
            <p:cNvGrpSpPr>
              <a:grpSpLocks/>
            </p:cNvGrpSpPr>
            <p:nvPr/>
          </p:nvGrpSpPr>
          <p:grpSpPr bwMode="auto">
            <a:xfrm>
              <a:off x="1954517" y="2717472"/>
              <a:ext cx="3626476" cy="587377"/>
              <a:chOff x="261938" y="697170"/>
              <a:chExt cx="2105106" cy="2551464"/>
            </a:xfrm>
          </p:grpSpPr>
          <p:cxnSp>
            <p:nvCxnSpPr>
              <p:cNvPr id="22" name="Straight Connector 21">
                <a:extLst>
                  <a:ext uri="{FF2B5EF4-FFF2-40B4-BE49-F238E27FC236}">
                    <a16:creationId xmlns:a16="http://schemas.microsoft.com/office/drawing/2014/main" id="{2AC2702C-CCAA-482F-B224-7BB75AFF41A0}"/>
                  </a:ext>
                </a:extLst>
              </p:cNvPr>
              <p:cNvCxnSpPr/>
              <p:nvPr/>
            </p:nvCxnSpPr>
            <p:spPr>
              <a:xfrm flipH="1">
                <a:off x="261938" y="958859"/>
                <a:ext cx="207638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CCE1B592-F6CC-452D-902E-FF5C916E140C}"/>
                  </a:ext>
                </a:extLst>
              </p:cNvPr>
              <p:cNvCxnSpPr/>
              <p:nvPr/>
            </p:nvCxnSpPr>
            <p:spPr>
              <a:xfrm rot="16200000" flipV="1">
                <a:off x="1316989" y="1862118"/>
                <a:ext cx="0" cy="210011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9EF3A938-B3C0-400F-91C8-C5DEA978F8FE}"/>
                  </a:ext>
                </a:extLst>
              </p:cNvPr>
              <p:cNvCxnSpPr/>
              <p:nvPr/>
            </p:nvCxnSpPr>
            <p:spPr>
              <a:xfrm>
                <a:off x="2285886" y="697170"/>
                <a:ext cx="0" cy="255146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1" name="Straight Connector 20">
              <a:extLst>
                <a:ext uri="{FF2B5EF4-FFF2-40B4-BE49-F238E27FC236}">
                  <a16:creationId xmlns:a16="http://schemas.microsoft.com/office/drawing/2014/main" id="{0C637DE5-8DF8-4A23-948C-AB71F13743D7}"/>
                </a:ext>
              </a:extLst>
            </p:cNvPr>
            <p:cNvCxnSpPr/>
            <p:nvPr/>
          </p:nvCxnSpPr>
          <p:spPr>
            <a:xfrm>
              <a:off x="2040554" y="2717472"/>
              <a:ext cx="0" cy="58737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2537" name="Group 24">
            <a:extLst>
              <a:ext uri="{FF2B5EF4-FFF2-40B4-BE49-F238E27FC236}">
                <a16:creationId xmlns:a16="http://schemas.microsoft.com/office/drawing/2014/main" id="{2F43EECD-1568-4189-9E2F-4DF35EE4B278}"/>
              </a:ext>
            </a:extLst>
          </p:cNvPr>
          <p:cNvGrpSpPr>
            <a:grpSpLocks/>
          </p:cNvGrpSpPr>
          <p:nvPr/>
        </p:nvGrpSpPr>
        <p:grpSpPr bwMode="auto">
          <a:xfrm>
            <a:off x="8256589" y="3576639"/>
            <a:ext cx="2676525" cy="433387"/>
            <a:chOff x="1954517" y="2717472"/>
            <a:chExt cx="3626476" cy="587377"/>
          </a:xfrm>
        </p:grpSpPr>
        <p:grpSp>
          <p:nvGrpSpPr>
            <p:cNvPr id="22538" name="Group 25">
              <a:extLst>
                <a:ext uri="{FF2B5EF4-FFF2-40B4-BE49-F238E27FC236}">
                  <a16:creationId xmlns:a16="http://schemas.microsoft.com/office/drawing/2014/main" id="{5D08D479-6CA2-4B70-8DE6-4203E90184EF}"/>
                </a:ext>
              </a:extLst>
            </p:cNvPr>
            <p:cNvGrpSpPr>
              <a:grpSpLocks/>
            </p:cNvGrpSpPr>
            <p:nvPr/>
          </p:nvGrpSpPr>
          <p:grpSpPr bwMode="auto">
            <a:xfrm>
              <a:off x="1954517" y="2717472"/>
              <a:ext cx="3626476" cy="587377"/>
              <a:chOff x="261938" y="697170"/>
              <a:chExt cx="2105106" cy="2551464"/>
            </a:xfrm>
          </p:grpSpPr>
          <p:cxnSp>
            <p:nvCxnSpPr>
              <p:cNvPr id="28" name="Straight Connector 27">
                <a:extLst>
                  <a:ext uri="{FF2B5EF4-FFF2-40B4-BE49-F238E27FC236}">
                    <a16:creationId xmlns:a16="http://schemas.microsoft.com/office/drawing/2014/main" id="{16BFC470-A75A-4FC8-8319-4EC88F3018E1}"/>
                  </a:ext>
                </a:extLst>
              </p:cNvPr>
              <p:cNvCxnSpPr/>
              <p:nvPr/>
            </p:nvCxnSpPr>
            <p:spPr>
              <a:xfrm flipH="1">
                <a:off x="261938" y="958859"/>
                <a:ext cx="207638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892B4685-5F48-4AB9-8F3B-5D6FAB8D4F9A}"/>
                  </a:ext>
                </a:extLst>
              </p:cNvPr>
              <p:cNvCxnSpPr/>
              <p:nvPr/>
            </p:nvCxnSpPr>
            <p:spPr>
              <a:xfrm rot="16200000" flipV="1">
                <a:off x="1316989" y="1862118"/>
                <a:ext cx="0" cy="210011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E60B5E6B-1373-4342-BE13-90D2FEF0AFA4}"/>
                  </a:ext>
                </a:extLst>
              </p:cNvPr>
              <p:cNvCxnSpPr/>
              <p:nvPr/>
            </p:nvCxnSpPr>
            <p:spPr>
              <a:xfrm>
                <a:off x="2285886" y="697170"/>
                <a:ext cx="0" cy="255146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7" name="Straight Connector 26">
              <a:extLst>
                <a:ext uri="{FF2B5EF4-FFF2-40B4-BE49-F238E27FC236}">
                  <a16:creationId xmlns:a16="http://schemas.microsoft.com/office/drawing/2014/main" id="{D0C7BE53-8175-4224-97A3-B19B484E36BE}"/>
                </a:ext>
              </a:extLst>
            </p:cNvPr>
            <p:cNvCxnSpPr/>
            <p:nvPr/>
          </p:nvCxnSpPr>
          <p:spPr>
            <a:xfrm>
              <a:off x="2040554" y="2717472"/>
              <a:ext cx="0" cy="58737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1026" name="Picture 2" descr="Thrills and Hills: Exploring the English Countryside | Pennine ...">
            <a:extLst>
              <a:ext uri="{FF2B5EF4-FFF2-40B4-BE49-F238E27FC236}">
                <a16:creationId xmlns:a16="http://schemas.microsoft.com/office/drawing/2014/main" id="{26B92294-BB7E-4EE8-AB1D-24A1E29EA16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62365" y="1656965"/>
            <a:ext cx="2276470" cy="152371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Steep hillside with trees and low cloud, Valleseco, Canary Islands ...">
            <a:extLst>
              <a:ext uri="{FF2B5EF4-FFF2-40B4-BE49-F238E27FC236}">
                <a16:creationId xmlns:a16="http://schemas.microsoft.com/office/drawing/2014/main" id="{EF87F41F-3460-4E45-BBBD-557487C7A32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78058" y="4396318"/>
            <a:ext cx="2597147" cy="173143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8 Beach with beach wrack and marsh in Bethel Beach (Mathews County ...">
            <a:extLst>
              <a:ext uri="{FF2B5EF4-FFF2-40B4-BE49-F238E27FC236}">
                <a16:creationId xmlns:a16="http://schemas.microsoft.com/office/drawing/2014/main" id="{F52DFF69-C630-4051-8B0D-78A3BB34CF1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62365" y="4403448"/>
            <a:ext cx="2283614" cy="1716192"/>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Building Plot for sale in El Vergel / Verger - € 663,000 (Ref: 4404694)">
            <a:extLst>
              <a:ext uri="{FF2B5EF4-FFF2-40B4-BE49-F238E27FC236}">
                <a16:creationId xmlns:a16="http://schemas.microsoft.com/office/drawing/2014/main" id="{9AD2E6CD-8803-4522-8469-E5CD0EB70C9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78058" y="1656964"/>
            <a:ext cx="2597147" cy="148707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2">
            <a:extLst>
              <a:ext uri="{FF2B5EF4-FFF2-40B4-BE49-F238E27FC236}">
                <a16:creationId xmlns:a16="http://schemas.microsoft.com/office/drawing/2014/main" id="{9EE38C95-CACE-455A-8F42-C6A3CC4F9D0D}"/>
              </a:ext>
            </a:extLst>
          </p:cNvPr>
          <p:cNvSpPr>
            <a:spLocks noGrp="1"/>
          </p:cNvSpPr>
          <p:nvPr>
            <p:ph type="title"/>
          </p:nvPr>
        </p:nvSpPr>
        <p:spPr>
          <a:xfrm>
            <a:off x="1487488" y="260350"/>
            <a:ext cx="3313112" cy="647700"/>
          </a:xfrm>
          <a:ln>
            <a:solidFill>
              <a:schemeClr val="bg1">
                <a:lumMod val="65000"/>
              </a:schemeClr>
            </a:solidFill>
            <a:miter lim="800000"/>
            <a:headEnd/>
            <a:tailEnd/>
          </a:ln>
        </p:spPr>
        <p:txBody>
          <a:bodyPr/>
          <a:lstStyle/>
          <a:p>
            <a:pPr>
              <a:defRPr/>
            </a:pPr>
            <a:r>
              <a:rPr lang="en-GB" altLang="en-US" dirty="0"/>
              <a:t>Locations and first thoughts</a:t>
            </a:r>
          </a:p>
        </p:txBody>
      </p:sp>
      <p:sp>
        <p:nvSpPr>
          <p:cNvPr id="22531" name="Slide Number Placeholder 3">
            <a:extLst>
              <a:ext uri="{FF2B5EF4-FFF2-40B4-BE49-F238E27FC236}">
                <a16:creationId xmlns:a16="http://schemas.microsoft.com/office/drawing/2014/main" id="{26899538-B614-4971-8871-A3A9B62B1AB1}"/>
              </a:ext>
            </a:extLst>
          </p:cNvPr>
          <p:cNvSpPr>
            <a:spLocks noGrp="1"/>
          </p:cNvSpPr>
          <p:nvPr>
            <p:ph type="sldNum" sz="quarter" idx="16"/>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3328F094-0C1C-4DFB-BC14-1D25EAC5A2A1}" type="slidenum">
              <a:rPr lang="en-GB" altLang="en-US" sz="1200">
                <a:latin typeface="Century Gothic" panose="020B0502020202020204" pitchFamily="34" charset="0"/>
              </a:rPr>
              <a:pPr>
                <a:spcBef>
                  <a:spcPct val="0"/>
                </a:spcBef>
                <a:buFontTx/>
                <a:buNone/>
              </a:pPr>
              <a:t>3</a:t>
            </a:fld>
            <a:endParaRPr lang="en-GB" altLang="en-US" sz="1200">
              <a:latin typeface="Century Gothic" panose="020B0502020202020204" pitchFamily="34" charset="0"/>
            </a:endParaRPr>
          </a:p>
        </p:txBody>
      </p:sp>
      <p:cxnSp>
        <p:nvCxnSpPr>
          <p:cNvPr id="5" name="Straight Connector 4">
            <a:extLst>
              <a:ext uri="{FF2B5EF4-FFF2-40B4-BE49-F238E27FC236}">
                <a16:creationId xmlns:a16="http://schemas.microsoft.com/office/drawing/2014/main" id="{B01111A4-2257-42DA-A390-AB243873CA06}"/>
              </a:ext>
            </a:extLst>
          </p:cNvPr>
          <p:cNvCxnSpPr/>
          <p:nvPr/>
        </p:nvCxnSpPr>
        <p:spPr>
          <a:xfrm>
            <a:off x="6096000" y="976314"/>
            <a:ext cx="0" cy="50450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8F6502E7-A08F-4CFB-AB10-3F0BCF4E258D}"/>
              </a:ext>
            </a:extLst>
          </p:cNvPr>
          <p:cNvCxnSpPr/>
          <p:nvPr/>
        </p:nvCxnSpPr>
        <p:spPr>
          <a:xfrm>
            <a:off x="1289050" y="3379788"/>
            <a:ext cx="95773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2534" name="Group 6">
            <a:extLst>
              <a:ext uri="{FF2B5EF4-FFF2-40B4-BE49-F238E27FC236}">
                <a16:creationId xmlns:a16="http://schemas.microsoft.com/office/drawing/2014/main" id="{C2013DDF-D98F-453D-A64F-192576DDFABC}"/>
              </a:ext>
            </a:extLst>
          </p:cNvPr>
          <p:cNvGrpSpPr>
            <a:grpSpLocks/>
          </p:cNvGrpSpPr>
          <p:nvPr/>
        </p:nvGrpSpPr>
        <p:grpSpPr bwMode="auto">
          <a:xfrm>
            <a:off x="1289051" y="1116014"/>
            <a:ext cx="2678113" cy="433387"/>
            <a:chOff x="1954517" y="2717472"/>
            <a:chExt cx="3626476" cy="587377"/>
          </a:xfrm>
        </p:grpSpPr>
        <p:grpSp>
          <p:nvGrpSpPr>
            <p:cNvPr id="22553" name="Group 7">
              <a:extLst>
                <a:ext uri="{FF2B5EF4-FFF2-40B4-BE49-F238E27FC236}">
                  <a16:creationId xmlns:a16="http://schemas.microsoft.com/office/drawing/2014/main" id="{04B515F0-9375-42F4-8F58-272D1208C6F2}"/>
                </a:ext>
              </a:extLst>
            </p:cNvPr>
            <p:cNvGrpSpPr>
              <a:grpSpLocks/>
            </p:cNvGrpSpPr>
            <p:nvPr/>
          </p:nvGrpSpPr>
          <p:grpSpPr bwMode="auto">
            <a:xfrm>
              <a:off x="1954517" y="2717472"/>
              <a:ext cx="3626476" cy="587377"/>
              <a:chOff x="261938" y="697170"/>
              <a:chExt cx="2105106" cy="2551464"/>
            </a:xfrm>
          </p:grpSpPr>
          <p:cxnSp>
            <p:nvCxnSpPr>
              <p:cNvPr id="10" name="Straight Connector 9">
                <a:extLst>
                  <a:ext uri="{FF2B5EF4-FFF2-40B4-BE49-F238E27FC236}">
                    <a16:creationId xmlns:a16="http://schemas.microsoft.com/office/drawing/2014/main" id="{C59C9C40-4EBD-4666-B2A8-AECE65600B7F}"/>
                  </a:ext>
                </a:extLst>
              </p:cNvPr>
              <p:cNvCxnSpPr/>
              <p:nvPr/>
            </p:nvCxnSpPr>
            <p:spPr>
              <a:xfrm flipH="1">
                <a:off x="261938" y="958859"/>
                <a:ext cx="207640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6625D24-E9E9-4C94-AA62-2CE044FF1B79}"/>
                  </a:ext>
                </a:extLst>
              </p:cNvPr>
              <p:cNvCxnSpPr/>
              <p:nvPr/>
            </p:nvCxnSpPr>
            <p:spPr>
              <a:xfrm rot="16200000" flipV="1">
                <a:off x="1316987" y="1862117"/>
                <a:ext cx="0" cy="210011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48F6D00-CA16-4380-96DE-CABB53E0612C}"/>
                  </a:ext>
                </a:extLst>
              </p:cNvPr>
              <p:cNvCxnSpPr/>
              <p:nvPr/>
            </p:nvCxnSpPr>
            <p:spPr>
              <a:xfrm>
                <a:off x="2285934" y="697170"/>
                <a:ext cx="0" cy="255146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9" name="Straight Connector 8">
              <a:extLst>
                <a:ext uri="{FF2B5EF4-FFF2-40B4-BE49-F238E27FC236}">
                  <a16:creationId xmlns:a16="http://schemas.microsoft.com/office/drawing/2014/main" id="{9F375B4F-0B77-4566-B0C8-84C8753E8272}"/>
                </a:ext>
              </a:extLst>
            </p:cNvPr>
            <p:cNvCxnSpPr/>
            <p:nvPr/>
          </p:nvCxnSpPr>
          <p:spPr>
            <a:xfrm>
              <a:off x="2040503" y="2717472"/>
              <a:ext cx="0" cy="58737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2535" name="Group 12">
            <a:extLst>
              <a:ext uri="{FF2B5EF4-FFF2-40B4-BE49-F238E27FC236}">
                <a16:creationId xmlns:a16="http://schemas.microsoft.com/office/drawing/2014/main" id="{1168BE2D-07D3-4611-97C3-3B1C86BE9421}"/>
              </a:ext>
            </a:extLst>
          </p:cNvPr>
          <p:cNvGrpSpPr>
            <a:grpSpLocks/>
          </p:cNvGrpSpPr>
          <p:nvPr/>
        </p:nvGrpSpPr>
        <p:grpSpPr bwMode="auto">
          <a:xfrm>
            <a:off x="8293101" y="738189"/>
            <a:ext cx="2676525" cy="433387"/>
            <a:chOff x="1954517" y="2717472"/>
            <a:chExt cx="3626476" cy="587377"/>
          </a:xfrm>
        </p:grpSpPr>
        <p:grpSp>
          <p:nvGrpSpPr>
            <p:cNvPr id="22548" name="Group 13">
              <a:extLst>
                <a:ext uri="{FF2B5EF4-FFF2-40B4-BE49-F238E27FC236}">
                  <a16:creationId xmlns:a16="http://schemas.microsoft.com/office/drawing/2014/main" id="{29F391C8-97AD-4C81-87D7-F028BAF75D53}"/>
                </a:ext>
              </a:extLst>
            </p:cNvPr>
            <p:cNvGrpSpPr>
              <a:grpSpLocks/>
            </p:cNvGrpSpPr>
            <p:nvPr/>
          </p:nvGrpSpPr>
          <p:grpSpPr bwMode="auto">
            <a:xfrm>
              <a:off x="1954517" y="2717472"/>
              <a:ext cx="3626476" cy="587377"/>
              <a:chOff x="261938" y="697170"/>
              <a:chExt cx="2105106" cy="2551464"/>
            </a:xfrm>
          </p:grpSpPr>
          <p:cxnSp>
            <p:nvCxnSpPr>
              <p:cNvPr id="16" name="Straight Connector 15">
                <a:extLst>
                  <a:ext uri="{FF2B5EF4-FFF2-40B4-BE49-F238E27FC236}">
                    <a16:creationId xmlns:a16="http://schemas.microsoft.com/office/drawing/2014/main" id="{590F4D1C-5F4E-4B3B-8DF6-37BF6086EBFB}"/>
                  </a:ext>
                </a:extLst>
              </p:cNvPr>
              <p:cNvCxnSpPr/>
              <p:nvPr/>
            </p:nvCxnSpPr>
            <p:spPr>
              <a:xfrm flipH="1">
                <a:off x="261938" y="958859"/>
                <a:ext cx="2076389"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04071355-7F1E-4644-A332-13BCD6D9875E}"/>
                  </a:ext>
                </a:extLst>
              </p:cNvPr>
              <p:cNvCxnSpPr/>
              <p:nvPr/>
            </p:nvCxnSpPr>
            <p:spPr>
              <a:xfrm rot="16200000" flipV="1">
                <a:off x="1316989" y="1862118"/>
                <a:ext cx="0" cy="210011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5D0E88C8-5771-44F0-9C5C-13D6035F3086}"/>
                  </a:ext>
                </a:extLst>
              </p:cNvPr>
              <p:cNvCxnSpPr/>
              <p:nvPr/>
            </p:nvCxnSpPr>
            <p:spPr>
              <a:xfrm>
                <a:off x="2285887" y="697170"/>
                <a:ext cx="0" cy="255146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5" name="Straight Connector 14">
              <a:extLst>
                <a:ext uri="{FF2B5EF4-FFF2-40B4-BE49-F238E27FC236}">
                  <a16:creationId xmlns:a16="http://schemas.microsoft.com/office/drawing/2014/main" id="{F0714C30-068B-462C-8627-62877B7DCBE1}"/>
                </a:ext>
              </a:extLst>
            </p:cNvPr>
            <p:cNvCxnSpPr/>
            <p:nvPr/>
          </p:nvCxnSpPr>
          <p:spPr>
            <a:xfrm>
              <a:off x="2040554" y="2717472"/>
              <a:ext cx="0" cy="58737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2536" name="Group 18">
            <a:extLst>
              <a:ext uri="{FF2B5EF4-FFF2-40B4-BE49-F238E27FC236}">
                <a16:creationId xmlns:a16="http://schemas.microsoft.com/office/drawing/2014/main" id="{B5EB9398-96C5-4CDA-999C-4B2E55D4EF96}"/>
              </a:ext>
            </a:extLst>
          </p:cNvPr>
          <p:cNvGrpSpPr>
            <a:grpSpLocks/>
          </p:cNvGrpSpPr>
          <p:nvPr/>
        </p:nvGrpSpPr>
        <p:grpSpPr bwMode="auto">
          <a:xfrm>
            <a:off x="1271589" y="3951289"/>
            <a:ext cx="2676525" cy="433387"/>
            <a:chOff x="1954517" y="2717472"/>
            <a:chExt cx="3626476" cy="587377"/>
          </a:xfrm>
        </p:grpSpPr>
        <p:grpSp>
          <p:nvGrpSpPr>
            <p:cNvPr id="22543" name="Group 19">
              <a:extLst>
                <a:ext uri="{FF2B5EF4-FFF2-40B4-BE49-F238E27FC236}">
                  <a16:creationId xmlns:a16="http://schemas.microsoft.com/office/drawing/2014/main" id="{7954C28D-6593-4D7A-A4E6-941D46BD1496}"/>
                </a:ext>
              </a:extLst>
            </p:cNvPr>
            <p:cNvGrpSpPr>
              <a:grpSpLocks/>
            </p:cNvGrpSpPr>
            <p:nvPr/>
          </p:nvGrpSpPr>
          <p:grpSpPr bwMode="auto">
            <a:xfrm>
              <a:off x="1954517" y="2717472"/>
              <a:ext cx="3626476" cy="587377"/>
              <a:chOff x="261938" y="697170"/>
              <a:chExt cx="2105106" cy="2551464"/>
            </a:xfrm>
          </p:grpSpPr>
          <p:cxnSp>
            <p:nvCxnSpPr>
              <p:cNvPr id="22" name="Straight Connector 21">
                <a:extLst>
                  <a:ext uri="{FF2B5EF4-FFF2-40B4-BE49-F238E27FC236}">
                    <a16:creationId xmlns:a16="http://schemas.microsoft.com/office/drawing/2014/main" id="{2AC2702C-CCAA-482F-B224-7BB75AFF41A0}"/>
                  </a:ext>
                </a:extLst>
              </p:cNvPr>
              <p:cNvCxnSpPr/>
              <p:nvPr/>
            </p:nvCxnSpPr>
            <p:spPr>
              <a:xfrm flipH="1">
                <a:off x="261938" y="958859"/>
                <a:ext cx="207638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CCE1B592-F6CC-452D-902E-FF5C916E140C}"/>
                  </a:ext>
                </a:extLst>
              </p:cNvPr>
              <p:cNvCxnSpPr/>
              <p:nvPr/>
            </p:nvCxnSpPr>
            <p:spPr>
              <a:xfrm rot="16200000" flipV="1">
                <a:off x="1316989" y="1862118"/>
                <a:ext cx="0" cy="210011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9EF3A938-B3C0-400F-91C8-C5DEA978F8FE}"/>
                  </a:ext>
                </a:extLst>
              </p:cNvPr>
              <p:cNvCxnSpPr/>
              <p:nvPr/>
            </p:nvCxnSpPr>
            <p:spPr>
              <a:xfrm>
                <a:off x="2285886" y="697170"/>
                <a:ext cx="0" cy="255146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1" name="Straight Connector 20">
              <a:extLst>
                <a:ext uri="{FF2B5EF4-FFF2-40B4-BE49-F238E27FC236}">
                  <a16:creationId xmlns:a16="http://schemas.microsoft.com/office/drawing/2014/main" id="{0C637DE5-8DF8-4A23-948C-AB71F13743D7}"/>
                </a:ext>
              </a:extLst>
            </p:cNvPr>
            <p:cNvCxnSpPr/>
            <p:nvPr/>
          </p:nvCxnSpPr>
          <p:spPr>
            <a:xfrm>
              <a:off x="2040554" y="2717472"/>
              <a:ext cx="0" cy="58737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2537" name="Group 24">
            <a:extLst>
              <a:ext uri="{FF2B5EF4-FFF2-40B4-BE49-F238E27FC236}">
                <a16:creationId xmlns:a16="http://schemas.microsoft.com/office/drawing/2014/main" id="{2F43EECD-1568-4189-9E2F-4DF35EE4B278}"/>
              </a:ext>
            </a:extLst>
          </p:cNvPr>
          <p:cNvGrpSpPr>
            <a:grpSpLocks/>
          </p:cNvGrpSpPr>
          <p:nvPr/>
        </p:nvGrpSpPr>
        <p:grpSpPr bwMode="auto">
          <a:xfrm>
            <a:off x="8256589" y="3576639"/>
            <a:ext cx="2676525" cy="433387"/>
            <a:chOff x="1954517" y="2717472"/>
            <a:chExt cx="3626476" cy="587377"/>
          </a:xfrm>
        </p:grpSpPr>
        <p:grpSp>
          <p:nvGrpSpPr>
            <p:cNvPr id="22538" name="Group 25">
              <a:extLst>
                <a:ext uri="{FF2B5EF4-FFF2-40B4-BE49-F238E27FC236}">
                  <a16:creationId xmlns:a16="http://schemas.microsoft.com/office/drawing/2014/main" id="{5D08D479-6CA2-4B70-8DE6-4203E90184EF}"/>
                </a:ext>
              </a:extLst>
            </p:cNvPr>
            <p:cNvGrpSpPr>
              <a:grpSpLocks/>
            </p:cNvGrpSpPr>
            <p:nvPr/>
          </p:nvGrpSpPr>
          <p:grpSpPr bwMode="auto">
            <a:xfrm>
              <a:off x="1954517" y="2717472"/>
              <a:ext cx="3626476" cy="587377"/>
              <a:chOff x="261938" y="697170"/>
              <a:chExt cx="2105106" cy="2551464"/>
            </a:xfrm>
          </p:grpSpPr>
          <p:cxnSp>
            <p:nvCxnSpPr>
              <p:cNvPr id="28" name="Straight Connector 27">
                <a:extLst>
                  <a:ext uri="{FF2B5EF4-FFF2-40B4-BE49-F238E27FC236}">
                    <a16:creationId xmlns:a16="http://schemas.microsoft.com/office/drawing/2014/main" id="{16BFC470-A75A-4FC8-8319-4EC88F3018E1}"/>
                  </a:ext>
                </a:extLst>
              </p:cNvPr>
              <p:cNvCxnSpPr/>
              <p:nvPr/>
            </p:nvCxnSpPr>
            <p:spPr>
              <a:xfrm flipH="1">
                <a:off x="261938" y="958859"/>
                <a:ext cx="207638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892B4685-5F48-4AB9-8F3B-5D6FAB8D4F9A}"/>
                  </a:ext>
                </a:extLst>
              </p:cNvPr>
              <p:cNvCxnSpPr/>
              <p:nvPr/>
            </p:nvCxnSpPr>
            <p:spPr>
              <a:xfrm rot="16200000" flipV="1">
                <a:off x="1316989" y="1862118"/>
                <a:ext cx="0" cy="210011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E60B5E6B-1373-4342-BE13-90D2FEF0AFA4}"/>
                  </a:ext>
                </a:extLst>
              </p:cNvPr>
              <p:cNvCxnSpPr/>
              <p:nvPr/>
            </p:nvCxnSpPr>
            <p:spPr>
              <a:xfrm>
                <a:off x="2285886" y="697170"/>
                <a:ext cx="0" cy="255146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7" name="Straight Connector 26">
              <a:extLst>
                <a:ext uri="{FF2B5EF4-FFF2-40B4-BE49-F238E27FC236}">
                  <a16:creationId xmlns:a16="http://schemas.microsoft.com/office/drawing/2014/main" id="{D0C7BE53-8175-4224-97A3-B19B484E36BE}"/>
                </a:ext>
              </a:extLst>
            </p:cNvPr>
            <p:cNvCxnSpPr/>
            <p:nvPr/>
          </p:nvCxnSpPr>
          <p:spPr>
            <a:xfrm>
              <a:off x="2040554" y="2717472"/>
              <a:ext cx="0" cy="58737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7563336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2">
            <a:extLst>
              <a:ext uri="{FF2B5EF4-FFF2-40B4-BE49-F238E27FC236}">
                <a16:creationId xmlns:a16="http://schemas.microsoft.com/office/drawing/2014/main" id="{7D06941A-174C-4FAD-88FA-E7BE309B8451}"/>
              </a:ext>
            </a:extLst>
          </p:cNvPr>
          <p:cNvSpPr>
            <a:spLocks noGrp="1"/>
          </p:cNvSpPr>
          <p:nvPr>
            <p:ph type="title"/>
          </p:nvPr>
        </p:nvSpPr>
        <p:spPr>
          <a:xfrm>
            <a:off x="1487488" y="260350"/>
            <a:ext cx="3313112" cy="647700"/>
          </a:xfrm>
          <a:ln>
            <a:solidFill>
              <a:schemeClr val="bg1">
                <a:lumMod val="65000"/>
              </a:schemeClr>
            </a:solidFill>
            <a:miter lim="800000"/>
            <a:headEnd/>
            <a:tailEnd/>
          </a:ln>
        </p:spPr>
        <p:txBody>
          <a:bodyPr/>
          <a:lstStyle/>
          <a:p>
            <a:pPr>
              <a:defRPr/>
            </a:pPr>
            <a:r>
              <a:rPr lang="en-GB" altLang="en-US"/>
              <a:t>Similarities and Differences</a:t>
            </a:r>
          </a:p>
        </p:txBody>
      </p:sp>
      <p:sp>
        <p:nvSpPr>
          <p:cNvPr id="23555" name="Slide Number Placeholder 3">
            <a:extLst>
              <a:ext uri="{FF2B5EF4-FFF2-40B4-BE49-F238E27FC236}">
                <a16:creationId xmlns:a16="http://schemas.microsoft.com/office/drawing/2014/main" id="{CFF075AD-2958-4E0D-9DD9-59EC04A432F2}"/>
              </a:ext>
            </a:extLst>
          </p:cNvPr>
          <p:cNvSpPr>
            <a:spLocks noGrp="1"/>
          </p:cNvSpPr>
          <p:nvPr>
            <p:ph type="sldNum" sz="quarter" idx="16"/>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ED6B3F45-B441-4D62-8D31-8996D8967DCA}" type="slidenum">
              <a:rPr lang="en-GB" altLang="en-US" sz="1200">
                <a:latin typeface="Century Gothic" panose="020B0502020202020204" pitchFamily="34" charset="0"/>
              </a:rPr>
              <a:pPr>
                <a:spcBef>
                  <a:spcPct val="0"/>
                </a:spcBef>
                <a:buFontTx/>
                <a:buNone/>
              </a:pPr>
              <a:t>4</a:t>
            </a:fld>
            <a:endParaRPr lang="en-GB" altLang="en-US" sz="1200">
              <a:latin typeface="Century Gothic" panose="020B0502020202020204" pitchFamily="34" charset="0"/>
            </a:endParaRPr>
          </a:p>
        </p:txBody>
      </p:sp>
      <p:sp>
        <p:nvSpPr>
          <p:cNvPr id="5" name="Rectangle 4">
            <a:extLst>
              <a:ext uri="{FF2B5EF4-FFF2-40B4-BE49-F238E27FC236}">
                <a16:creationId xmlns:a16="http://schemas.microsoft.com/office/drawing/2014/main" id="{1BBEA2CF-8CF1-4283-9691-522CA61950E8}"/>
              </a:ext>
            </a:extLst>
          </p:cNvPr>
          <p:cNvSpPr/>
          <p:nvPr/>
        </p:nvSpPr>
        <p:spPr>
          <a:xfrm>
            <a:off x="1454150" y="1225551"/>
            <a:ext cx="9321800" cy="547052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grpSp>
        <p:nvGrpSpPr>
          <p:cNvPr id="23557" name="Group 5">
            <a:extLst>
              <a:ext uri="{FF2B5EF4-FFF2-40B4-BE49-F238E27FC236}">
                <a16:creationId xmlns:a16="http://schemas.microsoft.com/office/drawing/2014/main" id="{1F2599C0-82B0-4F0E-AD6C-E119C7DFDC65}"/>
              </a:ext>
            </a:extLst>
          </p:cNvPr>
          <p:cNvGrpSpPr>
            <a:grpSpLocks/>
          </p:cNvGrpSpPr>
          <p:nvPr/>
        </p:nvGrpSpPr>
        <p:grpSpPr bwMode="auto">
          <a:xfrm>
            <a:off x="4583114" y="2470150"/>
            <a:ext cx="2955925" cy="2965450"/>
            <a:chOff x="261938" y="887799"/>
            <a:chExt cx="2105106" cy="2112576"/>
          </a:xfrm>
        </p:grpSpPr>
        <p:cxnSp>
          <p:nvCxnSpPr>
            <p:cNvPr id="7" name="Straight Connector 6">
              <a:extLst>
                <a:ext uri="{FF2B5EF4-FFF2-40B4-BE49-F238E27FC236}">
                  <a16:creationId xmlns:a16="http://schemas.microsoft.com/office/drawing/2014/main" id="{7AD9B95E-B9D9-4B4D-903D-D30DDF24672B}"/>
                </a:ext>
              </a:extLst>
            </p:cNvPr>
            <p:cNvCxnSpPr/>
            <p:nvPr/>
          </p:nvCxnSpPr>
          <p:spPr>
            <a:xfrm>
              <a:off x="330902" y="900240"/>
              <a:ext cx="0" cy="210013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DD62A638-2209-4ECE-9427-DF16F73027D4}"/>
                </a:ext>
              </a:extLst>
            </p:cNvPr>
            <p:cNvCxnSpPr/>
            <p:nvPr/>
          </p:nvCxnSpPr>
          <p:spPr>
            <a:xfrm flipH="1">
              <a:off x="261938" y="961310"/>
              <a:ext cx="207684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E0C7EA3D-1AC6-4AFB-AD03-6FBE8AF04945}"/>
                </a:ext>
              </a:extLst>
            </p:cNvPr>
            <p:cNvCxnSpPr/>
            <p:nvPr/>
          </p:nvCxnSpPr>
          <p:spPr>
            <a:xfrm rot="16200000" flipV="1">
              <a:off x="1316752" y="1864132"/>
              <a:ext cx="0" cy="210058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260E24E1-6A5E-4F87-B2A6-A2CCEAAEFDD9}"/>
                </a:ext>
              </a:extLst>
            </p:cNvPr>
            <p:cNvCxnSpPr/>
            <p:nvPr/>
          </p:nvCxnSpPr>
          <p:spPr>
            <a:xfrm rot="16200000" flipH="1" flipV="1">
              <a:off x="1247450" y="1925992"/>
              <a:ext cx="207638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1" name="Straight Connector 10">
            <a:extLst>
              <a:ext uri="{FF2B5EF4-FFF2-40B4-BE49-F238E27FC236}">
                <a16:creationId xmlns:a16="http://schemas.microsoft.com/office/drawing/2014/main" id="{C78CC148-6B64-4761-84CE-EB3C51B9409A}"/>
              </a:ext>
            </a:extLst>
          </p:cNvPr>
          <p:cNvCxnSpPr/>
          <p:nvPr/>
        </p:nvCxnSpPr>
        <p:spPr>
          <a:xfrm flipV="1">
            <a:off x="1647826" y="5233989"/>
            <a:ext cx="2943225" cy="1323975"/>
          </a:xfrm>
          <a:prstGeom prst="line">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D48E73D-D7F8-4D2E-B8EF-46BCCD5BECA9}"/>
              </a:ext>
            </a:extLst>
          </p:cNvPr>
          <p:cNvCxnSpPr/>
          <p:nvPr/>
        </p:nvCxnSpPr>
        <p:spPr>
          <a:xfrm flipV="1">
            <a:off x="7518401" y="1379538"/>
            <a:ext cx="3114675" cy="1401762"/>
          </a:xfrm>
          <a:prstGeom prst="line">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TotalTime>
  <Words>55</Words>
  <Application>Microsoft Office PowerPoint</Application>
  <PresentationFormat>Widescreen</PresentationFormat>
  <Paragraphs>19</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PowerPoint Presentation</vt:lpstr>
      <vt:lpstr>Locations and first thoughts</vt:lpstr>
      <vt:lpstr>Locations and first thoughts</vt:lpstr>
      <vt:lpstr>Similarities and Differences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Fawcett, M (SHS Teacher)</dc:creator>
  <cp:lastModifiedBy>Fawcett, M (SHS Teacher)</cp:lastModifiedBy>
  <cp:revision>4</cp:revision>
  <dcterms:created xsi:type="dcterms:W3CDTF">2020-05-03T15:31:41Z</dcterms:created>
  <dcterms:modified xsi:type="dcterms:W3CDTF">2020-05-09T20:29:25Z</dcterms:modified>
</cp:coreProperties>
</file>