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 /><Relationship Id="rId2" Type="http://schemas.openxmlformats.org/package/2006/relationships/metadata/thumbnail" Target="docProps/thumbnail.jpeg" /><Relationship Id="rId1" Type="http://schemas.openxmlformats.org/officeDocument/2006/relationships/officeDocument" Target="ppt/presentation.xml" /><Relationship Id="rId4" Type="http://schemas.openxmlformats.org/officeDocument/2006/relationships/extended-properties" Target="docProps/app.xml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438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57" d="100"/>
          <a:sy n="57" d="100"/>
        </p:scale>
        <p:origin x="1260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6/11/relationships/changesInfo" Target="changesInfos/changesInfo1.xml" /><Relationship Id="rId3" Type="http://schemas.openxmlformats.org/officeDocument/2006/relationships/slide" Target="slides/slide2.xml" /><Relationship Id="rId7" Type="http://schemas.openxmlformats.org/officeDocument/2006/relationships/tableStyles" Target="tableStyles.xml" /><Relationship Id="rId2" Type="http://schemas.openxmlformats.org/officeDocument/2006/relationships/slide" Target="slides/slide1.xml" /><Relationship Id="rId1" Type="http://schemas.openxmlformats.org/officeDocument/2006/relationships/slideMaster" Target="slideMasters/slideMaster1.xml" /><Relationship Id="rId6" Type="http://schemas.openxmlformats.org/officeDocument/2006/relationships/theme" Target="theme/theme1.xml" /><Relationship Id="rId5" Type="http://schemas.openxmlformats.org/officeDocument/2006/relationships/viewProps" Target="viewProps.xml" /><Relationship Id="rId4" Type="http://schemas.openxmlformats.org/officeDocument/2006/relationships/presProps" Target="presProps.xml" 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Fawcett, M (SHS Teacher)" userId="a9a7a05a-bf64-4f6c-b2e0-642b29d39c55" providerId="ADAL" clId="{347A8257-7193-DE48-9DAB-814B1D33ABE8}"/>
    <pc:docChg chg="modSld">
      <pc:chgData name="Fawcett, M (SHS Teacher)" userId="a9a7a05a-bf64-4f6c-b2e0-642b29d39c55" providerId="ADAL" clId="{347A8257-7193-DE48-9DAB-814B1D33ABE8}" dt="2020-05-09T20:38:57.199" v="24" actId="20577"/>
      <pc:docMkLst>
        <pc:docMk/>
      </pc:docMkLst>
      <pc:sldChg chg="modSp">
        <pc:chgData name="Fawcett, M (SHS Teacher)" userId="a9a7a05a-bf64-4f6c-b2e0-642b29d39c55" providerId="ADAL" clId="{347A8257-7193-DE48-9DAB-814B1D33ABE8}" dt="2020-05-09T20:38:57.199" v="24" actId="20577"/>
        <pc:sldMkLst>
          <pc:docMk/>
          <pc:sldMk cId="109857222" sldId="260"/>
        </pc:sldMkLst>
        <pc:spChg chg="mod">
          <ac:chgData name="Fawcett, M (SHS Teacher)" userId="a9a7a05a-bf64-4f6c-b2e0-642b29d39c55" providerId="ADAL" clId="{347A8257-7193-DE48-9DAB-814B1D33ABE8}" dt="2020-05-09T20:38:47.656" v="13" actId="14100"/>
          <ac:spMkLst>
            <pc:docMk/>
            <pc:sldMk cId="109857222" sldId="260"/>
            <ac:spMk id="9" creationId="{BF8E8991-28C2-5449-A6C9-ACA1211BA2E6}"/>
          </ac:spMkLst>
        </pc:spChg>
        <pc:spChg chg="mod">
          <ac:chgData name="Fawcett, M (SHS Teacher)" userId="a9a7a05a-bf64-4f6c-b2e0-642b29d39c55" providerId="ADAL" clId="{347A8257-7193-DE48-9DAB-814B1D33ABE8}" dt="2020-05-09T20:38:52.913" v="20" actId="20577"/>
          <ac:spMkLst>
            <pc:docMk/>
            <pc:sldMk cId="109857222" sldId="260"/>
            <ac:spMk id="11" creationId="{669B03C1-009F-9746-8DA0-B96881A44257}"/>
          </ac:spMkLst>
        </pc:spChg>
        <pc:spChg chg="mod">
          <ac:chgData name="Fawcett, M (SHS Teacher)" userId="a9a7a05a-bf64-4f6c-b2e0-642b29d39c55" providerId="ADAL" clId="{347A8257-7193-DE48-9DAB-814B1D33ABE8}" dt="2020-05-09T20:38:57.199" v="24" actId="20577"/>
          <ac:spMkLst>
            <pc:docMk/>
            <pc:sldMk cId="109857222" sldId="260"/>
            <ac:spMk id="13" creationId="{8BBD5E01-4993-8443-A9D8-620A95E85251}"/>
          </ac:spMkLst>
        </pc:spChg>
      </pc:sldChg>
    </pc:docChg>
  </pc:docChgLst>
  <pc:docChgLst>
    <pc:chgData name="Fawcett, M (SHS Teacher)" userId="a9a7a05a-bf64-4f6c-b2e0-642b29d39c55" providerId="ADAL" clId="{92A557F5-FC08-B04C-89B7-0A55658FEE26}"/>
    <pc:docChg chg="custSel modSld">
      <pc:chgData name="Fawcett, M (SHS Teacher)" userId="a9a7a05a-bf64-4f6c-b2e0-642b29d39c55" providerId="ADAL" clId="{92A557F5-FC08-B04C-89B7-0A55658FEE26}" dt="2020-05-04T23:35:30.954" v="331" actId="207"/>
      <pc:docMkLst>
        <pc:docMk/>
      </pc:docMkLst>
      <pc:sldChg chg="addSp delSp modSp">
        <pc:chgData name="Fawcett, M (SHS Teacher)" userId="a9a7a05a-bf64-4f6c-b2e0-642b29d39c55" providerId="ADAL" clId="{92A557F5-FC08-B04C-89B7-0A55658FEE26}" dt="2020-05-04T23:35:30.954" v="331" actId="207"/>
        <pc:sldMkLst>
          <pc:docMk/>
          <pc:sldMk cId="109857222" sldId="260"/>
        </pc:sldMkLst>
        <pc:spChg chg="mod">
          <ac:chgData name="Fawcett, M (SHS Teacher)" userId="a9a7a05a-bf64-4f6c-b2e0-642b29d39c55" providerId="ADAL" clId="{92A557F5-FC08-B04C-89B7-0A55658FEE26}" dt="2020-05-04T21:31:12.009" v="280" actId="1035"/>
          <ac:spMkLst>
            <pc:docMk/>
            <pc:sldMk cId="109857222" sldId="260"/>
            <ac:spMk id="4" creationId="{631B6687-553E-4DB0-8496-172AD47A2194}"/>
          </ac:spMkLst>
        </pc:spChg>
        <pc:spChg chg="mod">
          <ac:chgData name="Fawcett, M (SHS Teacher)" userId="a9a7a05a-bf64-4f6c-b2e0-642b29d39c55" providerId="ADAL" clId="{92A557F5-FC08-B04C-89B7-0A55658FEE26}" dt="2020-05-04T21:28:52.407" v="265" actId="20577"/>
          <ac:spMkLst>
            <pc:docMk/>
            <pc:sldMk cId="109857222" sldId="260"/>
            <ac:spMk id="5" creationId="{DAFAF733-2E38-4CAA-9F42-DA7C06E48010}"/>
          </ac:spMkLst>
        </pc:spChg>
        <pc:spChg chg="add mod">
          <ac:chgData name="Fawcett, M (SHS Teacher)" userId="a9a7a05a-bf64-4f6c-b2e0-642b29d39c55" providerId="ADAL" clId="{92A557F5-FC08-B04C-89B7-0A55658FEE26}" dt="2020-05-04T23:35:05.934" v="327" actId="113"/>
          <ac:spMkLst>
            <pc:docMk/>
            <pc:sldMk cId="109857222" sldId="260"/>
            <ac:spMk id="9" creationId="{BF8E8991-28C2-5449-A6C9-ACA1211BA2E6}"/>
          </ac:spMkLst>
        </pc:spChg>
        <pc:spChg chg="add mod">
          <ac:chgData name="Fawcett, M (SHS Teacher)" userId="a9a7a05a-bf64-4f6c-b2e0-642b29d39c55" providerId="ADAL" clId="{92A557F5-FC08-B04C-89B7-0A55658FEE26}" dt="2020-05-04T23:35:23.654" v="330" actId="207"/>
          <ac:spMkLst>
            <pc:docMk/>
            <pc:sldMk cId="109857222" sldId="260"/>
            <ac:spMk id="11" creationId="{669B03C1-009F-9746-8DA0-B96881A44257}"/>
          </ac:spMkLst>
        </pc:spChg>
        <pc:spChg chg="add mod">
          <ac:chgData name="Fawcett, M (SHS Teacher)" userId="a9a7a05a-bf64-4f6c-b2e0-642b29d39c55" providerId="ADAL" clId="{92A557F5-FC08-B04C-89B7-0A55658FEE26}" dt="2020-05-04T23:35:30.954" v="331" actId="207"/>
          <ac:spMkLst>
            <pc:docMk/>
            <pc:sldMk cId="109857222" sldId="260"/>
            <ac:spMk id="13" creationId="{8BBD5E01-4993-8443-A9D8-620A95E85251}"/>
          </ac:spMkLst>
        </pc:spChg>
        <pc:spChg chg="mod">
          <ac:chgData name="Fawcett, M (SHS Teacher)" userId="a9a7a05a-bf64-4f6c-b2e0-642b29d39c55" providerId="ADAL" clId="{92A557F5-FC08-B04C-89B7-0A55658FEE26}" dt="2020-05-04T21:26:59.201" v="116" actId="20577"/>
          <ac:spMkLst>
            <pc:docMk/>
            <pc:sldMk cId="109857222" sldId="260"/>
            <ac:spMk id="14" creationId="{C989B3F7-05EF-4091-8892-F4A3E4AF6369}"/>
          </ac:spMkLst>
        </pc:spChg>
        <pc:spChg chg="mod">
          <ac:chgData name="Fawcett, M (SHS Teacher)" userId="a9a7a05a-bf64-4f6c-b2e0-642b29d39c55" providerId="ADAL" clId="{92A557F5-FC08-B04C-89B7-0A55658FEE26}" dt="2020-05-04T23:34:31.250" v="317" actId="1076"/>
          <ac:spMkLst>
            <pc:docMk/>
            <pc:sldMk cId="109857222" sldId="260"/>
            <ac:spMk id="20" creationId="{CD309645-F3FD-411E-A2FD-F4E3CEBC96A5}"/>
          </ac:spMkLst>
        </pc:spChg>
        <pc:spChg chg="mod">
          <ac:chgData name="Fawcett, M (SHS Teacher)" userId="a9a7a05a-bf64-4f6c-b2e0-642b29d39c55" providerId="ADAL" clId="{92A557F5-FC08-B04C-89B7-0A55658FEE26}" dt="2020-05-04T23:34:50.399" v="323" actId="1076"/>
          <ac:spMkLst>
            <pc:docMk/>
            <pc:sldMk cId="109857222" sldId="260"/>
            <ac:spMk id="23" creationId="{4B1965F6-0F76-467E-95DC-EBE7F448701B}"/>
          </ac:spMkLst>
        </pc:spChg>
        <pc:picChg chg="add mod ord">
          <ac:chgData name="Fawcett, M (SHS Teacher)" userId="a9a7a05a-bf64-4f6c-b2e0-642b29d39c55" providerId="ADAL" clId="{92A557F5-FC08-B04C-89B7-0A55658FEE26}" dt="2020-05-04T23:32:58.340" v="297" actId="1440"/>
          <ac:picMkLst>
            <pc:docMk/>
            <pc:sldMk cId="109857222" sldId="260"/>
            <ac:picMk id="3" creationId="{7AFD9B22-A289-5341-B7CD-488D140CB0A3}"/>
          </ac:picMkLst>
        </pc:picChg>
        <pc:picChg chg="mod">
          <ac:chgData name="Fawcett, M (SHS Teacher)" userId="a9a7a05a-bf64-4f6c-b2e0-642b29d39c55" providerId="ADAL" clId="{92A557F5-FC08-B04C-89B7-0A55658FEE26}" dt="2020-05-04T23:34:34.808" v="318" actId="1076"/>
          <ac:picMkLst>
            <pc:docMk/>
            <pc:sldMk cId="109857222" sldId="260"/>
            <ac:picMk id="6" creationId="{500EF3C5-2837-4778-A331-D2D223AB9259}"/>
          </ac:picMkLst>
        </pc:picChg>
        <pc:picChg chg="add mod">
          <ac:chgData name="Fawcett, M (SHS Teacher)" userId="a9a7a05a-bf64-4f6c-b2e0-642b29d39c55" providerId="ADAL" clId="{92A557F5-FC08-B04C-89B7-0A55658FEE26}" dt="2020-05-04T23:33:04.533" v="298" actId="1440"/>
          <ac:picMkLst>
            <pc:docMk/>
            <pc:sldMk cId="109857222" sldId="260"/>
            <ac:picMk id="7" creationId="{FE71ECFB-7D0F-D046-B08E-5D1D4815D496}"/>
          </ac:picMkLst>
        </pc:picChg>
        <pc:picChg chg="del">
          <ac:chgData name="Fawcett, M (SHS Teacher)" userId="a9a7a05a-bf64-4f6c-b2e0-642b29d39c55" providerId="ADAL" clId="{92A557F5-FC08-B04C-89B7-0A55658FEE26}" dt="2020-05-04T23:33:32.671" v="301" actId="21"/>
          <ac:picMkLst>
            <pc:docMk/>
            <pc:sldMk cId="109857222" sldId="260"/>
            <ac:picMk id="8" creationId="{C62B8ADB-9CC2-4994-A040-5E74A0A055F8}"/>
          </ac:picMkLst>
        </pc:picChg>
        <pc:picChg chg="del">
          <ac:chgData name="Fawcett, M (SHS Teacher)" userId="a9a7a05a-bf64-4f6c-b2e0-642b29d39c55" providerId="ADAL" clId="{92A557F5-FC08-B04C-89B7-0A55658FEE26}" dt="2020-05-04T23:33:16.661" v="299" actId="478"/>
          <ac:picMkLst>
            <pc:docMk/>
            <pc:sldMk cId="109857222" sldId="260"/>
            <ac:picMk id="12" creationId="{277DE14F-3163-4B38-BF21-22018CDDC545}"/>
          </ac:picMkLst>
        </pc:picChg>
        <pc:picChg chg="del">
          <ac:chgData name="Fawcett, M (SHS Teacher)" userId="a9a7a05a-bf64-4f6c-b2e0-642b29d39c55" providerId="ADAL" clId="{92A557F5-FC08-B04C-89B7-0A55658FEE26}" dt="2020-05-04T23:33:18.596" v="300" actId="478"/>
          <ac:picMkLst>
            <pc:docMk/>
            <pc:sldMk cId="109857222" sldId="260"/>
            <ac:picMk id="24" creationId="{43B43393-EECB-494C-B4B9-17E6B67523B9}"/>
          </ac:picMkLst>
        </pc:picChg>
        <pc:picChg chg="mod">
          <ac:chgData name="Fawcett, M (SHS Teacher)" userId="a9a7a05a-bf64-4f6c-b2e0-642b29d39c55" providerId="ADAL" clId="{92A557F5-FC08-B04C-89B7-0A55658FEE26}" dt="2020-05-04T21:31:15.612" v="286" actId="1038"/>
          <ac:picMkLst>
            <pc:docMk/>
            <pc:sldMk cId="109857222" sldId="260"/>
            <ac:picMk id="31" creationId="{DEE8D196-0EF2-4006-8D4B-873B4ED13219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5384CA-9F3B-4A0A-9A2C-ECF52CBEDE2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C33AEDE-126B-4E83-982B-EA3422F0898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DD0F1A-8123-44EB-A987-B6E4E0CB40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6EDCE9-AE45-4F3F-9B36-627738A7CFE6}" type="datetimeFigureOut">
              <a:rPr lang="en-GB" smtClean="0"/>
              <a:t>09/05/2020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027D69E-86A6-4E22-BAD4-C804B6B2BB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9FDC9E-42A6-449A-B3AA-5B24D8D52B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1A7F6B-B2E0-4D4F-A9BC-A0BB1942638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418931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F844CF-7B6B-455C-B2B9-101CDCEF6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D4D8BE6-900B-4CAF-B7DB-AFC5D959C3D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0AA923A-B875-48BE-B2E8-3742335F5F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6EDCE9-AE45-4F3F-9B36-627738A7CFE6}" type="datetimeFigureOut">
              <a:rPr lang="en-GB" smtClean="0"/>
              <a:t>09/05/2020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73AE24D-F594-493F-A272-4D3E101E9B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E8775A6-4ED3-4FC8-A607-2BBCED641D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1A7F6B-B2E0-4D4F-A9BC-A0BB1942638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48065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EF1233B-88A4-4859-BA7B-574A05A0D75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186B675-11BB-457B-93B5-CD894D930C0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53B7B1D-CC1E-472A-AF65-E2BFAC020D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6EDCE9-AE45-4F3F-9B36-627738A7CFE6}" type="datetimeFigureOut">
              <a:rPr lang="en-GB" smtClean="0"/>
              <a:t>09/05/2020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CFC51A3-96A6-4FFC-97F1-264D83091D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BB23BD7-6091-4AFB-8CDB-7CF3877D10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1A7F6B-B2E0-4D4F-A9BC-A0BB1942638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93946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423986" y="980729"/>
            <a:ext cx="11344031" cy="5543897"/>
          </a:xfrm>
        </p:spPr>
        <p:txBody>
          <a:bodyPr/>
          <a:lstStyle>
            <a:lvl1pPr>
              <a:defRPr>
                <a:latin typeface="Century Gothic" panose="020B0502020202020204" pitchFamily="34" charset="0"/>
              </a:defRPr>
            </a:lvl1pPr>
            <a:lvl2pPr>
              <a:defRPr>
                <a:latin typeface="Century Gothic" panose="020B0502020202020204" pitchFamily="34" charset="0"/>
              </a:defRPr>
            </a:lvl2pPr>
            <a:lvl3pPr>
              <a:defRPr>
                <a:latin typeface="Century Gothic" panose="020B0502020202020204" pitchFamily="34" charset="0"/>
              </a:defRPr>
            </a:lvl3pPr>
            <a:lvl4pPr>
              <a:defRPr>
                <a:latin typeface="Century Gothic" panose="020B0502020202020204" pitchFamily="34" charset="0"/>
              </a:defRPr>
            </a:lvl4pPr>
            <a:lvl5pPr>
              <a:defRPr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423985" y="260648"/>
            <a:ext cx="4076761" cy="648072"/>
          </a:xfrm>
          <a:ln>
            <a:solidFill>
              <a:srgbClr val="000000"/>
            </a:solidFill>
            <a:prstDash val="dash"/>
          </a:ln>
        </p:spPr>
        <p:txBody>
          <a:bodyPr/>
          <a:lstStyle>
            <a:lvl1pPr>
              <a:defRPr sz="1800" b="1" u="sng">
                <a:latin typeface="Century Gothic" panose="020B0502020202020204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0A411A5-A710-4600-A293-981070B777E3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A8DD18-C01C-4DB6-8767-809031200921}" type="datetime1">
              <a:rPr lang="en-GB"/>
              <a:pPr>
                <a:defRPr/>
              </a:pPr>
              <a:t>09/05/2020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F7575C1-AE98-460D-8B19-B53F955C2F3A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21C53D-AD17-4D43-9B83-3076BDA3CD97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A20424-EA1B-42CE-B0F8-22C429D0EB37}" type="slidenum">
              <a:rPr lang="en-GB" altLang="en-US"/>
              <a:pPr>
                <a:defRPr/>
              </a:pPr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34266631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C440FC-FFFB-4C27-9381-7E6D0C2CAE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78D6E43-7935-4955-88F1-CC5553FFF3C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A88CA38-DDE2-4B06-A1F6-92D319F9CA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6EDCE9-AE45-4F3F-9B36-627738A7CFE6}" type="datetimeFigureOut">
              <a:rPr lang="en-GB" smtClean="0"/>
              <a:t>09/05/2020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ED486E-E34B-4405-8132-4E19075090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BE85619-7BC8-4A54-AF3E-8F61D253EB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1A7F6B-B2E0-4D4F-A9BC-A0BB1942638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662151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3164F1-F28E-45B1-A5FD-9363F0948C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16D322E-88C4-4E0B-998F-947E3E8552B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EF8A5D8-70EF-402F-B81F-5E40219741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6EDCE9-AE45-4F3F-9B36-627738A7CFE6}" type="datetimeFigureOut">
              <a:rPr lang="en-GB" smtClean="0"/>
              <a:t>09/05/2020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E606CA-BA63-4ACC-9DF5-DC22F0318B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ACC292-292B-4A18-9EA4-A0153D31CC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1A7F6B-B2E0-4D4F-A9BC-A0BB1942638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913361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D0770A-A214-4B07-B338-48FA6425C4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73A834-E3DD-4177-8E2D-D2325BBE0A2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81ADC31-54D0-4CDC-B717-634D867CFE4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B8E675B-79F9-4975-9906-3A4532CDFD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6EDCE9-AE45-4F3F-9B36-627738A7CFE6}" type="datetimeFigureOut">
              <a:rPr lang="en-GB" smtClean="0"/>
              <a:t>09/05/2020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0A1C940-6DD9-4BE1-B8D9-356C2BB67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6413057-503E-48F8-A27F-027EA6A9F9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1A7F6B-B2E0-4D4F-A9BC-A0BB1942638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789274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386A2C-9B86-4BFF-95B3-F1A4EE0D97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738D16C-CAF9-44EC-A57A-95E38C52D57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D4CF190-911A-4FA0-96FA-B9EAEEBF8DF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B83C920-7D89-41AE-A4C0-74466DC736B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524C98F-5D5F-4CC7-B466-692DDE39581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8F3D90-4EB4-47D2-89B3-D1ADFEBE57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6EDCE9-AE45-4F3F-9B36-627738A7CFE6}" type="datetimeFigureOut">
              <a:rPr lang="en-GB" smtClean="0"/>
              <a:t>09/05/2020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478178-750A-4027-90B0-EBE7636F59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44C3EFA-6A19-4804-B9F5-C15ABCDA87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1A7F6B-B2E0-4D4F-A9BC-A0BB1942638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258959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A0EA2B-F532-43D0-99F5-41BBB4A7FD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47D4053-F6F3-4900-B398-D83248383E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6EDCE9-AE45-4F3F-9B36-627738A7CFE6}" type="datetimeFigureOut">
              <a:rPr lang="en-GB" smtClean="0"/>
              <a:t>09/05/2020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1FEEB57-3373-4B9A-9F2D-F2076C63CD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946C96B-410F-4A3D-ACDA-94B4EE6432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1A7F6B-B2E0-4D4F-A9BC-A0BB1942638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94514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1BED28A-1A0C-4B31-BEF1-5BE13741D2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6EDCE9-AE45-4F3F-9B36-627738A7CFE6}" type="datetimeFigureOut">
              <a:rPr lang="en-GB" smtClean="0"/>
              <a:t>09/05/2020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B1FFD1A-55D4-4399-9C55-6488EE7F48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8B1AA6A-9274-4B37-99F0-D1F493E600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1A7F6B-B2E0-4D4F-A9BC-A0BB1942638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882790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F51D45-EB40-4275-9DA0-E74969BAF7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11B2429-C4F0-41C5-8FE1-8E2A781821E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B4067FE-058A-483D-92D5-E1FC90878A5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2EAA3EF-5086-4E6F-972A-2D6FC4339D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6EDCE9-AE45-4F3F-9B36-627738A7CFE6}" type="datetimeFigureOut">
              <a:rPr lang="en-GB" smtClean="0"/>
              <a:t>09/05/2020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FE84974-0A45-4661-A79A-697AF332A0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14752ED-5F17-44C6-A352-103388169B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1A7F6B-B2E0-4D4F-A9BC-A0BB1942638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618264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2249E7-5A37-4D79-B7AB-6C5E932140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5A02252-88E9-4D8D-BC97-9C0ADF0C418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97D6822-FA33-4F1E-A11F-9BEE7AAFFF9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23D0A27-6727-4566-9210-9E335B07B8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6EDCE9-AE45-4F3F-9B36-627738A7CFE6}" type="datetimeFigureOut">
              <a:rPr lang="en-GB" smtClean="0"/>
              <a:t>09/05/2020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5C95A42-F2D4-43C3-84A7-B40ED31DBE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1611C2A-8734-4759-B4E9-8743C281CE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1A7F6B-B2E0-4D4F-A9BC-A0BB1942638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256131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 /><Relationship Id="rId13" Type="http://schemas.openxmlformats.org/officeDocument/2006/relationships/theme" Target="../theme/theme1.xml" /><Relationship Id="rId3" Type="http://schemas.openxmlformats.org/officeDocument/2006/relationships/slideLayout" Target="../slideLayouts/slideLayout3.xml" /><Relationship Id="rId7" Type="http://schemas.openxmlformats.org/officeDocument/2006/relationships/slideLayout" Target="../slideLayouts/slideLayout7.xml" /><Relationship Id="rId12" Type="http://schemas.openxmlformats.org/officeDocument/2006/relationships/slideLayout" Target="../slideLayouts/slideLayout12.xml" /><Relationship Id="rId2" Type="http://schemas.openxmlformats.org/officeDocument/2006/relationships/slideLayout" Target="../slideLayouts/slideLayout2.xml" /><Relationship Id="rId1" Type="http://schemas.openxmlformats.org/officeDocument/2006/relationships/slideLayout" Target="../slideLayouts/slideLayout1.xml" /><Relationship Id="rId6" Type="http://schemas.openxmlformats.org/officeDocument/2006/relationships/slideLayout" Target="../slideLayouts/slideLayout6.xml" /><Relationship Id="rId11" Type="http://schemas.openxmlformats.org/officeDocument/2006/relationships/slideLayout" Target="../slideLayouts/slideLayout11.xml" /><Relationship Id="rId5" Type="http://schemas.openxmlformats.org/officeDocument/2006/relationships/slideLayout" Target="../slideLayouts/slideLayout5.xml" /><Relationship Id="rId10" Type="http://schemas.openxmlformats.org/officeDocument/2006/relationships/slideLayout" Target="../slideLayouts/slideLayout10.xml" /><Relationship Id="rId4" Type="http://schemas.openxmlformats.org/officeDocument/2006/relationships/slideLayout" Target="../slideLayouts/slideLayout4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A6BC874-E42B-46D9-B035-65197ACB13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27E3853-96BB-4A56-B458-7392CF84BFC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3001E88-40A8-4394-966B-442EA01E963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6EDCE9-AE45-4F3F-9B36-627738A7CFE6}" type="datetimeFigureOut">
              <a:rPr lang="en-GB" smtClean="0"/>
              <a:t>09/05/2020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AC32EDE-CED2-4180-8D3B-EC8EAE821DA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978139F-F1D9-4607-BB17-94942DB1F77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1A7F6B-B2E0-4D4F-A9BC-A0BB1942638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630349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 /><Relationship Id="rId2" Type="http://schemas.openxmlformats.org/officeDocument/2006/relationships/image" Target="../media/image1.png" /><Relationship Id="rId1" Type="http://schemas.openxmlformats.org/officeDocument/2006/relationships/slideLayout" Target="../slideLayouts/slideLayout1.xml" /><Relationship Id="rId6" Type="http://schemas.openxmlformats.org/officeDocument/2006/relationships/image" Target="../media/image5.jpeg" /><Relationship Id="rId5" Type="http://schemas.openxmlformats.org/officeDocument/2006/relationships/image" Target="../media/image4.jpeg" /><Relationship Id="rId4" Type="http://schemas.openxmlformats.org/officeDocument/2006/relationships/image" Target="../media/image3.png" 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 /><Relationship Id="rId2" Type="http://schemas.openxmlformats.org/officeDocument/2006/relationships/image" Target="../media/image6.png" /><Relationship Id="rId1" Type="http://schemas.openxmlformats.org/officeDocument/2006/relationships/slideLayout" Target="../slideLayouts/slideLayout12.xml" /><Relationship Id="rId4" Type="http://schemas.openxmlformats.org/officeDocument/2006/relationships/image" Target="../media/image8.png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A close up of a persons hand&#10;&#10;Description generated with very high confidence">
            <a:extLst>
              <a:ext uri="{FF2B5EF4-FFF2-40B4-BE49-F238E27FC236}">
                <a16:creationId xmlns:a16="http://schemas.microsoft.com/office/drawing/2014/main" id="{F09A78F1-C25A-4091-9523-C4EB2CA40DA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1160000">
            <a:off x="4359393" y="1323781"/>
            <a:ext cx="2714625" cy="24384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AFAF733-2E38-4CAA-9F42-DA7C06E48010}"/>
              </a:ext>
            </a:extLst>
          </p:cNvPr>
          <p:cNvSpPr txBox="1"/>
          <p:nvPr/>
        </p:nvSpPr>
        <p:spPr>
          <a:xfrm>
            <a:off x="291500" y="415289"/>
            <a:ext cx="3663351" cy="6093976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br>
              <a:rPr lang="en-US" dirty="0"/>
            </a:br>
            <a:r>
              <a:rPr lang="en-US" b="1" dirty="0">
                <a:solidFill>
                  <a:schemeClr val="bg1"/>
                </a:solidFill>
                <a:highlight>
                  <a:srgbClr val="000000"/>
                </a:highlight>
                <a:cs typeface="Calibri"/>
              </a:rPr>
              <a:t>TITLE: Further sketching</a:t>
            </a:r>
          </a:p>
          <a:p>
            <a:pPr algn="ctr"/>
            <a:br>
              <a:rPr lang="en-US" dirty="0"/>
            </a:br>
            <a:r>
              <a:rPr lang="en-US" sz="1600" b="1" i="1" dirty="0">
                <a:solidFill>
                  <a:schemeClr val="bg1"/>
                </a:solidFill>
                <a:highlight>
                  <a:srgbClr val="000000"/>
                </a:highlight>
                <a:cs typeface="Calibri"/>
              </a:rPr>
              <a:t>The learning intent.</a:t>
            </a:r>
            <a:endParaRPr lang="en-US" dirty="0"/>
          </a:p>
          <a:p>
            <a:pPr algn="ctr"/>
            <a:r>
              <a:rPr lang="en-GB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To de</a:t>
            </a:r>
            <a:r>
              <a:rPr lang="en-US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monstrate understanding of the range of </a:t>
            </a:r>
            <a:r>
              <a:rPr lang="en-US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architectural design across engineering</a:t>
            </a:r>
            <a:br>
              <a:rPr lang="en-US" dirty="0"/>
            </a:br>
            <a:endParaRPr lang="en-US" sz="1400" dirty="0">
              <a:highlight>
                <a:srgbClr val="FFFF00"/>
              </a:highlight>
              <a:cs typeface="Calibri"/>
            </a:endParaRPr>
          </a:p>
          <a:p>
            <a:pPr algn="ctr"/>
            <a:br>
              <a:rPr lang="en-US" dirty="0"/>
            </a:br>
            <a:r>
              <a:rPr lang="en-US" sz="1600" b="1" i="1" dirty="0">
                <a:solidFill>
                  <a:schemeClr val="bg1"/>
                </a:solidFill>
                <a:highlight>
                  <a:srgbClr val="000000"/>
                </a:highlight>
                <a:cs typeface="Calibri"/>
              </a:rPr>
              <a:t>Why are we learning this?</a:t>
            </a:r>
            <a:br>
              <a:rPr lang="en-US" dirty="0"/>
            </a:br>
            <a:r>
              <a:rPr lang="en-US" dirty="0"/>
              <a:t>To show understanding of the industry essential for </a:t>
            </a:r>
            <a:r>
              <a:rPr lang="en-US"/>
              <a:t>the Engineering exam. </a:t>
            </a:r>
          </a:p>
          <a:p>
            <a:pPr algn="ctr"/>
            <a:r>
              <a:rPr lang="en-US"/>
              <a:t> </a:t>
            </a:r>
            <a:endParaRPr lang="en-US" sz="1600" dirty="0">
              <a:highlight>
                <a:srgbClr val="008000"/>
              </a:highlight>
              <a:cs typeface="Calibri"/>
            </a:endParaRPr>
          </a:p>
          <a:p>
            <a:pPr algn="ctr"/>
            <a:r>
              <a:rPr lang="en-US" sz="1600">
                <a:highlight>
                  <a:srgbClr val="00FF00"/>
                </a:highlight>
                <a:cs typeface="Calibri"/>
              </a:rPr>
              <a:t>SUPPORT</a:t>
            </a:r>
          </a:p>
          <a:p>
            <a:pPr algn="ctr"/>
            <a:r>
              <a:rPr lang="en-US" sz="1600">
                <a:highlight>
                  <a:srgbClr val="00FF00"/>
                </a:highlight>
                <a:cs typeface="Calibri"/>
              </a:rPr>
              <a:t>Think about how your house looks and the way this changes from different angles. How do individual areas look within the house?</a:t>
            </a:r>
            <a:endParaRPr lang="en-US" sz="1600" dirty="0">
              <a:highlight>
                <a:srgbClr val="00FF00"/>
              </a:highlight>
              <a:cs typeface="Calibri"/>
            </a:endParaRPr>
          </a:p>
          <a:p>
            <a:pPr algn="ctr"/>
            <a:endParaRPr lang="en-US" sz="1600" dirty="0">
              <a:highlight>
                <a:srgbClr val="00FF00"/>
              </a:highlight>
              <a:cs typeface="Calibri"/>
            </a:endParaRPr>
          </a:p>
          <a:p>
            <a:br>
              <a:rPr lang="en-US" dirty="0"/>
            </a:br>
            <a:r>
              <a:rPr lang="en-US" sz="1600" b="1" dirty="0">
                <a:highlight>
                  <a:srgbClr val="00FFFF"/>
                </a:highlight>
                <a:cs typeface="Calibri"/>
              </a:rPr>
              <a:t>VCR Keywords </a:t>
            </a:r>
            <a:r>
              <a:rPr lang="en-US" sz="1600" b="1">
                <a:highlight>
                  <a:srgbClr val="00FFFF"/>
                </a:highlight>
                <a:cs typeface="Calibri"/>
              </a:rPr>
              <a:t>– perspective, isometric, thumbnail</a:t>
            </a:r>
            <a:endParaRPr lang="en-US" sz="1600" b="1" dirty="0">
              <a:highlight>
                <a:srgbClr val="00FFFF"/>
              </a:highlight>
              <a:cs typeface="Calibri"/>
            </a:endParaRPr>
          </a:p>
        </p:txBody>
      </p:sp>
      <p:pic>
        <p:nvPicPr>
          <p:cNvPr id="6" name="Picture 6" descr="A close up of a persons hand&#10;&#10;Description generated with very high confidence">
            <a:extLst>
              <a:ext uri="{FF2B5EF4-FFF2-40B4-BE49-F238E27FC236}">
                <a16:creationId xmlns:a16="http://schemas.microsoft.com/office/drawing/2014/main" id="{500EF3C5-2837-4778-A331-D2D223AB925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22432" y="55073"/>
            <a:ext cx="2724150" cy="2438400"/>
          </a:xfrm>
          <a:prstGeom prst="rect">
            <a:avLst/>
          </a:prstGeom>
        </p:spPr>
      </p:pic>
      <p:pic>
        <p:nvPicPr>
          <p:cNvPr id="10" name="Picture 10" descr="A close up of a persons hand&#10;&#10;Description generated with very high confidence">
            <a:extLst>
              <a:ext uri="{FF2B5EF4-FFF2-40B4-BE49-F238E27FC236}">
                <a16:creationId xmlns:a16="http://schemas.microsoft.com/office/drawing/2014/main" id="{7B6E7491-9938-45E3-9110-1B54EA8CBBB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29337" y="2154384"/>
            <a:ext cx="2714625" cy="2438400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C989B3F7-05EF-4091-8892-F4A3E4AF6369}"/>
              </a:ext>
            </a:extLst>
          </p:cNvPr>
          <p:cNvSpPr txBox="1"/>
          <p:nvPr/>
        </p:nvSpPr>
        <p:spPr>
          <a:xfrm>
            <a:off x="4189956" y="857457"/>
            <a:ext cx="5353095" cy="64633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Rockwell" panose="02000000000000000000" pitchFamily="2" charset="0"/>
              </a:rPr>
              <a:t>Will explain </a:t>
            </a:r>
            <a:r>
              <a:rPr lang="en-GB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Rockwell" panose="02000000000000000000" pitchFamily="2" charset="0"/>
              </a:rPr>
              <a:t>different </a:t>
            </a:r>
            <a:r>
              <a:rPr lang="en-US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Rockwell" panose="02000000000000000000" pitchFamily="2" charset="0"/>
              </a:rPr>
              <a:t>designing styles to show perspectives of a house. </a:t>
            </a:r>
            <a:endParaRPr lang="en-US" sz="1600" dirty="0">
              <a:cs typeface="Calibri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D309645-F3FD-411E-A2FD-F4E3CEBC96A5}"/>
              </a:ext>
            </a:extLst>
          </p:cNvPr>
          <p:cNvSpPr txBox="1"/>
          <p:nvPr/>
        </p:nvSpPr>
        <p:spPr>
          <a:xfrm>
            <a:off x="6558604" y="2086565"/>
            <a:ext cx="4295954" cy="64633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dirty="0">
                <a:latin typeface="Calibri" panose="020F0502020204030204" pitchFamily="34" charset="0"/>
                <a:ea typeface="Times New Roman" panose="02020603050405020304" pitchFamily="18" charset="0"/>
                <a:cs typeface="Rockwell" panose="02000000000000000000" pitchFamily="2" charset="0"/>
              </a:rPr>
              <a:t>Will describe </a:t>
            </a:r>
            <a:r>
              <a:rPr lang="en-GB">
                <a:latin typeface="Calibri" panose="020F0502020204030204" pitchFamily="34" charset="0"/>
                <a:ea typeface="Times New Roman" panose="02020603050405020304" pitchFamily="18" charset="0"/>
                <a:cs typeface="Rockwell" panose="02000000000000000000" pitchFamily="2" charset="0"/>
              </a:rPr>
              <a:t>different </a:t>
            </a:r>
            <a:r>
              <a:rPr lang="en-US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Rockwell" panose="02000000000000000000" pitchFamily="2" charset="0"/>
              </a:rPr>
              <a:t>designing styles to show perspectives of a house. </a:t>
            </a:r>
            <a:endParaRPr lang="en-US" sz="1600" i="1" dirty="0">
              <a:cs typeface="Calibri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0AC06DA5-62B0-4F7E-A8FD-533FD1BF52FB}"/>
              </a:ext>
            </a:extLst>
          </p:cNvPr>
          <p:cNvSpPr txBox="1"/>
          <p:nvPr/>
        </p:nvSpPr>
        <p:spPr>
          <a:xfrm rot="360000">
            <a:off x="9310778" y="224286"/>
            <a:ext cx="2743200" cy="400110"/>
          </a:xfrm>
          <a:prstGeom prst="rect">
            <a:avLst/>
          </a:prstGeom>
          <a:solidFill>
            <a:schemeClr val="tx1"/>
          </a:solidFill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000" b="1">
                <a:cs typeface="Calibri"/>
              </a:rPr>
              <a:t>.</a:t>
            </a:r>
            <a:r>
              <a:rPr lang="en-US" sz="2000" b="1">
                <a:solidFill>
                  <a:srgbClr val="F2F2F2"/>
                </a:solidFill>
                <a:cs typeface="Calibri"/>
              </a:rPr>
              <a:t>The success criteria</a:t>
            </a:r>
            <a:r>
              <a:rPr lang="en-US" sz="2000" b="1">
                <a:cs typeface="Calibri"/>
              </a:rPr>
              <a:t>.</a:t>
            </a:r>
            <a:endParaRPr lang="en-US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4B1965F6-0F76-467E-95DC-EBE7F448701B}"/>
              </a:ext>
            </a:extLst>
          </p:cNvPr>
          <p:cNvSpPr txBox="1"/>
          <p:nvPr/>
        </p:nvSpPr>
        <p:spPr>
          <a:xfrm>
            <a:off x="4669027" y="3386018"/>
            <a:ext cx="5141291" cy="64633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dirty="0">
                <a:latin typeface="Calibri" panose="020F0502020204030204" pitchFamily="34" charset="0"/>
                <a:ea typeface="Times New Roman" panose="02020603050405020304" pitchFamily="18" charset="0"/>
                <a:cs typeface="Rockwell" panose="02000000000000000000" pitchFamily="2" charset="0"/>
              </a:rPr>
              <a:t>Will </a:t>
            </a:r>
            <a:r>
              <a:rPr lang="en-GB">
                <a:latin typeface="Calibri" panose="020F0502020204030204" pitchFamily="34" charset="0"/>
                <a:ea typeface="Times New Roman" panose="02020603050405020304" pitchFamily="18" charset="0"/>
                <a:cs typeface="Rockwell" panose="02000000000000000000" pitchFamily="2" charset="0"/>
              </a:rPr>
              <a:t>identify </a:t>
            </a:r>
            <a:r>
              <a:rPr lang="en-GB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Rockwell" panose="02000000000000000000" pitchFamily="2" charset="0"/>
              </a:rPr>
              <a:t>different </a:t>
            </a:r>
            <a:r>
              <a:rPr lang="en-US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Rockwell" panose="02000000000000000000" pitchFamily="2" charset="0"/>
              </a:rPr>
              <a:t>designing styles to show perspectives of a house. </a:t>
            </a:r>
            <a:endParaRPr lang="en-US" sz="1600" i="1" dirty="0">
              <a:cs typeface="Calibri"/>
            </a:endParaRPr>
          </a:p>
        </p:txBody>
      </p:sp>
      <p:pic>
        <p:nvPicPr>
          <p:cNvPr id="31" name="Picture 31" descr="A picture containing drawing&#10;&#10;Description generated with very high confidence">
            <a:extLst>
              <a:ext uri="{FF2B5EF4-FFF2-40B4-BE49-F238E27FC236}">
                <a16:creationId xmlns:a16="http://schemas.microsoft.com/office/drawing/2014/main" id="{DEE8D196-0EF2-4006-8D4B-873B4ED1321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65694" y="6122958"/>
            <a:ext cx="628650" cy="628650"/>
          </a:xfrm>
          <a:prstGeom prst="rect">
            <a:avLst/>
          </a:prstGeom>
        </p:spPr>
      </p:pic>
      <p:pic>
        <p:nvPicPr>
          <p:cNvPr id="33" name="Picture 33" descr="A picture containing drawing&#10;&#10;Description generated with very high confidence">
            <a:extLst>
              <a:ext uri="{FF2B5EF4-FFF2-40B4-BE49-F238E27FC236}">
                <a16:creationId xmlns:a16="http://schemas.microsoft.com/office/drawing/2014/main" id="{A9AC6468-DEF6-41DE-957B-DA82D2C33AC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932059" y="6093305"/>
            <a:ext cx="2209800" cy="66675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631B6687-553E-4DB0-8496-172AD47A2194}"/>
              </a:ext>
            </a:extLst>
          </p:cNvPr>
          <p:cNvSpPr txBox="1"/>
          <p:nvPr/>
        </p:nvSpPr>
        <p:spPr>
          <a:xfrm>
            <a:off x="4274208" y="4151397"/>
            <a:ext cx="4655129" cy="2585323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b="1" u="sng"/>
              <a:t>WAGOLL:</a:t>
            </a:r>
            <a:endParaRPr lang="en-US" b="1" u="sng"/>
          </a:p>
          <a:p>
            <a:endParaRPr lang="en-US" b="1" u="sng"/>
          </a:p>
          <a:p>
            <a:endParaRPr lang="en-US" b="1" u="sng"/>
          </a:p>
          <a:p>
            <a:endParaRPr lang="en-US" b="1" u="sng"/>
          </a:p>
          <a:p>
            <a:endParaRPr lang="en-US" b="1" u="sng"/>
          </a:p>
          <a:p>
            <a:endParaRPr lang="en-US" b="1" u="sng"/>
          </a:p>
          <a:p>
            <a:endParaRPr lang="en-US" b="1" u="sng"/>
          </a:p>
          <a:p>
            <a:endParaRPr lang="en-US" b="1" u="sng"/>
          </a:p>
          <a:p>
            <a:endParaRPr lang="en-GB" b="1" u="sng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E71ECFB-7D0F-D046-B08E-5D1D4815D49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929051" y="4266182"/>
            <a:ext cx="2954637" cy="166198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7AFD9B22-A289-5341-B7CD-488D140CB0A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334249" y="5037913"/>
            <a:ext cx="2101930" cy="147135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BF8E8991-28C2-5449-A6C9-ACA1211BA2E6}"/>
              </a:ext>
            </a:extLst>
          </p:cNvPr>
          <p:cNvSpPr txBox="1"/>
          <p:nvPr/>
        </p:nvSpPr>
        <p:spPr>
          <a:xfrm>
            <a:off x="5810250" y="334237"/>
            <a:ext cx="242690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800" b="1">
                <a:solidFill>
                  <a:srgbClr val="92D050"/>
                </a:solidFill>
                <a:latin typeface="Berlin Sans FB Demi" panose="020E0602020502020306" pitchFamily="34" charset="0"/>
              </a:rPr>
              <a:t>Distinction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69B03C1-009F-9746-8DA0-B96881A44257}"/>
              </a:ext>
            </a:extLst>
          </p:cNvPr>
          <p:cNvSpPr txBox="1"/>
          <p:nvPr/>
        </p:nvSpPr>
        <p:spPr>
          <a:xfrm>
            <a:off x="6582767" y="1638757"/>
            <a:ext cx="1828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800" b="1">
                <a:solidFill>
                  <a:srgbClr val="FFC000"/>
                </a:solidFill>
                <a:latin typeface="Berlin Sans FB Demi" panose="020E0602020502020306" pitchFamily="34" charset="0"/>
              </a:rPr>
              <a:t>Merit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BBD5E01-4993-8443-A9D8-620A95E85251}"/>
              </a:ext>
            </a:extLst>
          </p:cNvPr>
          <p:cNvSpPr txBox="1"/>
          <p:nvPr/>
        </p:nvSpPr>
        <p:spPr>
          <a:xfrm>
            <a:off x="6759531" y="2832929"/>
            <a:ext cx="1828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800" b="1">
                <a:solidFill>
                  <a:srgbClr val="FF0000"/>
                </a:solidFill>
                <a:latin typeface="Berlin Sans FB Demi" panose="020E0602020502020306" pitchFamily="34" charset="0"/>
              </a:rPr>
              <a:t>Pass</a:t>
            </a:r>
          </a:p>
        </p:txBody>
      </p:sp>
    </p:spTree>
    <p:extLst>
      <p:ext uri="{BB962C8B-B14F-4D97-AF65-F5344CB8AC3E}">
        <p14:creationId xmlns:p14="http://schemas.microsoft.com/office/powerpoint/2010/main" val="1098572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itle 2">
            <a:extLst>
              <a:ext uri="{FF2B5EF4-FFF2-40B4-BE49-F238E27FC236}">
                <a16:creationId xmlns:a16="http://schemas.microsoft.com/office/drawing/2014/main" id="{0B17B6E4-F643-4190-B0B2-907F26341D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87488" y="260350"/>
            <a:ext cx="3313112" cy="647700"/>
          </a:xfrm>
          <a:ln>
            <a:solidFill>
              <a:schemeClr val="bg1">
                <a:lumMod val="65000"/>
              </a:schemeClr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r>
              <a:rPr lang="en-GB" altLang="en-US"/>
              <a:t>Sketching #2</a:t>
            </a:r>
          </a:p>
        </p:txBody>
      </p:sp>
      <p:sp>
        <p:nvSpPr>
          <p:cNvPr id="27651" name="Slide Number Placeholder 3">
            <a:extLst>
              <a:ext uri="{FF2B5EF4-FFF2-40B4-BE49-F238E27FC236}">
                <a16:creationId xmlns:a16="http://schemas.microsoft.com/office/drawing/2014/main" id="{E2A0B6B0-3C2D-4CF5-BD16-93BCCD4A0D4F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26B69DCA-E89E-4E5A-B56B-A3E35114EC5B}" type="slidenum">
              <a:rPr lang="en-GB" altLang="en-US" sz="1200">
                <a:latin typeface="Century Gothic" panose="020B0502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2</a:t>
            </a:fld>
            <a:endParaRPr lang="en-GB" altLang="en-US" sz="1200">
              <a:latin typeface="Century Gothic" panose="020B0502020202020204" pitchFamily="34" charset="0"/>
            </a:endParaRPr>
          </a:p>
        </p:txBody>
      </p:sp>
      <p:grpSp>
        <p:nvGrpSpPr>
          <p:cNvPr id="27652" name="Group 53">
            <a:extLst>
              <a:ext uri="{FF2B5EF4-FFF2-40B4-BE49-F238E27FC236}">
                <a16:creationId xmlns:a16="http://schemas.microsoft.com/office/drawing/2014/main" id="{A55014B6-C330-4209-B6EA-E57FA242414D}"/>
              </a:ext>
            </a:extLst>
          </p:cNvPr>
          <p:cNvGrpSpPr>
            <a:grpSpLocks/>
          </p:cNvGrpSpPr>
          <p:nvPr/>
        </p:nvGrpSpPr>
        <p:grpSpPr bwMode="auto">
          <a:xfrm>
            <a:off x="1316038" y="569913"/>
            <a:ext cx="9518650" cy="5954712"/>
            <a:chOff x="136752" y="-243056"/>
            <a:chExt cx="11906354" cy="7448999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6E6E7F7A-81E3-44AC-ACF4-B1842F3C138C}"/>
                </a:ext>
              </a:extLst>
            </p:cNvPr>
            <p:cNvSpPr/>
            <p:nvPr/>
          </p:nvSpPr>
          <p:spPr>
            <a:xfrm>
              <a:off x="313480" y="338803"/>
              <a:ext cx="6392021" cy="467473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  <p:grpSp>
          <p:nvGrpSpPr>
            <p:cNvPr id="27654" name="Group 5">
              <a:extLst>
                <a:ext uri="{FF2B5EF4-FFF2-40B4-BE49-F238E27FC236}">
                  <a16:creationId xmlns:a16="http://schemas.microsoft.com/office/drawing/2014/main" id="{B8999C1E-2FE9-4838-812F-9CF0C7DABCA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869530" y="627161"/>
              <a:ext cx="4933149" cy="145103"/>
              <a:chOff x="3024348" y="627161"/>
              <a:chExt cx="9111818" cy="268014"/>
            </a:xfrm>
          </p:grpSpPr>
          <p:cxnSp>
            <p:nvCxnSpPr>
              <p:cNvPr id="7" name="Straight Connector 6">
                <a:extLst>
                  <a:ext uri="{FF2B5EF4-FFF2-40B4-BE49-F238E27FC236}">
                    <a16:creationId xmlns:a16="http://schemas.microsoft.com/office/drawing/2014/main" id="{07D4EFC2-7D54-40D7-8E2C-5DB0D71F61F1}"/>
                  </a:ext>
                </a:extLst>
              </p:cNvPr>
              <p:cNvCxnSpPr/>
              <p:nvPr/>
            </p:nvCxnSpPr>
            <p:spPr>
              <a:xfrm flipH="1">
                <a:off x="3025797" y="626412"/>
                <a:ext cx="267746" cy="267764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" name="Straight Connector 7">
                <a:extLst>
                  <a:ext uri="{FF2B5EF4-FFF2-40B4-BE49-F238E27FC236}">
                    <a16:creationId xmlns:a16="http://schemas.microsoft.com/office/drawing/2014/main" id="{AF9E8499-C9E5-4BA6-A737-EB00A98D9431}"/>
                  </a:ext>
                </a:extLst>
              </p:cNvPr>
              <p:cNvCxnSpPr/>
              <p:nvPr/>
            </p:nvCxnSpPr>
            <p:spPr>
              <a:xfrm flipH="1" flipV="1">
                <a:off x="3025797" y="626412"/>
                <a:ext cx="267746" cy="267764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Straight Connector 8">
                <a:extLst>
                  <a:ext uri="{FF2B5EF4-FFF2-40B4-BE49-F238E27FC236}">
                    <a16:creationId xmlns:a16="http://schemas.microsoft.com/office/drawing/2014/main" id="{7E6B4BCD-43B4-49B2-B720-5CDC6AA9DBF7}"/>
                  </a:ext>
                </a:extLst>
              </p:cNvPr>
              <p:cNvCxnSpPr/>
              <p:nvPr/>
            </p:nvCxnSpPr>
            <p:spPr>
              <a:xfrm flipH="1">
                <a:off x="11861371" y="626412"/>
                <a:ext cx="267743" cy="267764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Straight Connector 9">
                <a:extLst>
                  <a:ext uri="{FF2B5EF4-FFF2-40B4-BE49-F238E27FC236}">
                    <a16:creationId xmlns:a16="http://schemas.microsoft.com/office/drawing/2014/main" id="{7941DC9B-2B29-45AF-9564-A93094CFA436}"/>
                  </a:ext>
                </a:extLst>
              </p:cNvPr>
              <p:cNvCxnSpPr/>
              <p:nvPr/>
            </p:nvCxnSpPr>
            <p:spPr>
              <a:xfrm flipH="1" flipV="1">
                <a:off x="11868707" y="626412"/>
                <a:ext cx="267743" cy="267764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7655" name="Group 10">
              <a:extLst>
                <a:ext uri="{FF2B5EF4-FFF2-40B4-BE49-F238E27FC236}">
                  <a16:creationId xmlns:a16="http://schemas.microsoft.com/office/drawing/2014/main" id="{1307B9C1-2DDA-4CC0-A502-52967DE1515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864857" y="2189113"/>
              <a:ext cx="4933149" cy="145103"/>
              <a:chOff x="3024348" y="627161"/>
              <a:chExt cx="9111818" cy="268014"/>
            </a:xfrm>
          </p:grpSpPr>
          <p:cxnSp>
            <p:nvCxnSpPr>
              <p:cNvPr id="12" name="Straight Connector 11">
                <a:extLst>
                  <a:ext uri="{FF2B5EF4-FFF2-40B4-BE49-F238E27FC236}">
                    <a16:creationId xmlns:a16="http://schemas.microsoft.com/office/drawing/2014/main" id="{EC33622E-3464-4ABA-9D1F-B7DA132D44EF}"/>
                  </a:ext>
                </a:extLst>
              </p:cNvPr>
              <p:cNvCxnSpPr/>
              <p:nvPr/>
            </p:nvCxnSpPr>
            <p:spPr>
              <a:xfrm flipH="1">
                <a:off x="3023426" y="628125"/>
                <a:ext cx="267743" cy="267767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12">
                <a:extLst>
                  <a:ext uri="{FF2B5EF4-FFF2-40B4-BE49-F238E27FC236}">
                    <a16:creationId xmlns:a16="http://schemas.microsoft.com/office/drawing/2014/main" id="{08250382-A317-47FB-A851-E62A4B2F42FA}"/>
                  </a:ext>
                </a:extLst>
              </p:cNvPr>
              <p:cNvCxnSpPr/>
              <p:nvPr/>
            </p:nvCxnSpPr>
            <p:spPr>
              <a:xfrm flipH="1" flipV="1">
                <a:off x="3023426" y="628125"/>
                <a:ext cx="267743" cy="267767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Connector 13">
                <a:extLst>
                  <a:ext uri="{FF2B5EF4-FFF2-40B4-BE49-F238E27FC236}">
                    <a16:creationId xmlns:a16="http://schemas.microsoft.com/office/drawing/2014/main" id="{706CF782-94AD-4829-8983-011F3B485578}"/>
                  </a:ext>
                </a:extLst>
              </p:cNvPr>
              <p:cNvCxnSpPr/>
              <p:nvPr/>
            </p:nvCxnSpPr>
            <p:spPr>
              <a:xfrm flipH="1">
                <a:off x="11862667" y="628125"/>
                <a:ext cx="267743" cy="267767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Connector 14">
                <a:extLst>
                  <a:ext uri="{FF2B5EF4-FFF2-40B4-BE49-F238E27FC236}">
                    <a16:creationId xmlns:a16="http://schemas.microsoft.com/office/drawing/2014/main" id="{15A17947-FADC-4DFF-BD32-D79B7E578939}"/>
                  </a:ext>
                </a:extLst>
              </p:cNvPr>
              <p:cNvCxnSpPr/>
              <p:nvPr/>
            </p:nvCxnSpPr>
            <p:spPr>
              <a:xfrm flipH="1" flipV="1">
                <a:off x="11870003" y="628125"/>
                <a:ext cx="267743" cy="267767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7656" name="Group 15">
              <a:extLst>
                <a:ext uri="{FF2B5EF4-FFF2-40B4-BE49-F238E27FC236}">
                  <a16:creationId xmlns:a16="http://schemas.microsoft.com/office/drawing/2014/main" id="{17EDCA56-13C8-4F65-A7D8-77DE1A98A72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49023" y="5329847"/>
              <a:ext cx="11721532" cy="1876096"/>
              <a:chOff x="249023" y="5187953"/>
              <a:chExt cx="11721532" cy="1876096"/>
            </a:xfrm>
          </p:grpSpPr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3C898232-1109-489B-92BB-B25C1F1AF63D}"/>
                  </a:ext>
                </a:extLst>
              </p:cNvPr>
              <p:cNvSpPr/>
              <p:nvPr/>
            </p:nvSpPr>
            <p:spPr>
              <a:xfrm>
                <a:off x="249937" y="5187403"/>
                <a:ext cx="2218046" cy="1876646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GB"/>
              </a:p>
            </p:txBody>
          </p:sp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C6DAE3E2-C88B-4E2E-9107-8C357D43BD8E}"/>
                  </a:ext>
                </a:extLst>
              </p:cNvPr>
              <p:cNvSpPr/>
              <p:nvPr/>
            </p:nvSpPr>
            <p:spPr>
              <a:xfrm>
                <a:off x="2680454" y="5187403"/>
                <a:ext cx="2218046" cy="1876646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GB"/>
              </a:p>
            </p:txBody>
          </p:sp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6545D20C-20B1-4E52-8792-FF5BA99BD323}"/>
                  </a:ext>
                </a:extLst>
              </p:cNvPr>
              <p:cNvSpPr/>
              <p:nvPr/>
            </p:nvSpPr>
            <p:spPr>
              <a:xfrm>
                <a:off x="5035513" y="5187403"/>
                <a:ext cx="2218046" cy="1876646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GB"/>
              </a:p>
            </p:txBody>
          </p:sp>
          <p:sp>
            <p:nvSpPr>
              <p:cNvPr id="20" name="Rectangle 19">
                <a:extLst>
                  <a:ext uri="{FF2B5EF4-FFF2-40B4-BE49-F238E27FC236}">
                    <a16:creationId xmlns:a16="http://schemas.microsoft.com/office/drawing/2014/main" id="{4A580EB2-FFB4-44F9-B11D-81B2EE921807}"/>
                  </a:ext>
                </a:extLst>
              </p:cNvPr>
              <p:cNvSpPr/>
              <p:nvPr/>
            </p:nvSpPr>
            <p:spPr>
              <a:xfrm>
                <a:off x="7376673" y="5187403"/>
                <a:ext cx="2218044" cy="1876646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GB"/>
              </a:p>
            </p:txBody>
          </p:sp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82A44C17-64BB-4A58-9721-A0144EC1D314}"/>
                  </a:ext>
                </a:extLst>
              </p:cNvPr>
              <p:cNvSpPr/>
              <p:nvPr/>
            </p:nvSpPr>
            <p:spPr>
              <a:xfrm>
                <a:off x="9751590" y="5187403"/>
                <a:ext cx="2218044" cy="1876646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GB"/>
              </a:p>
            </p:txBody>
          </p:sp>
        </p:grp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DA4E19A6-6BB7-4DDB-8946-B946DDE59869}"/>
                </a:ext>
              </a:extLst>
            </p:cNvPr>
            <p:cNvCxnSpPr/>
            <p:nvPr/>
          </p:nvCxnSpPr>
          <p:spPr>
            <a:xfrm>
              <a:off x="4898499" y="1220530"/>
              <a:ext cx="0" cy="788391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0528102C-B071-4915-8F3B-50F3E25CD5FB}"/>
                </a:ext>
              </a:extLst>
            </p:cNvPr>
            <p:cNvCxnSpPr/>
            <p:nvPr/>
          </p:nvCxnSpPr>
          <p:spPr>
            <a:xfrm flipH="1">
              <a:off x="4898499" y="650586"/>
              <a:ext cx="1469430" cy="56994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886E0FE9-A336-4DDF-9679-11DF3D23FADF}"/>
                </a:ext>
              </a:extLst>
            </p:cNvPr>
            <p:cNvCxnSpPr/>
            <p:nvPr/>
          </p:nvCxnSpPr>
          <p:spPr>
            <a:xfrm flipH="1" flipV="1">
              <a:off x="4237255" y="964353"/>
              <a:ext cx="661244" cy="256177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7660" name="Group 24">
              <a:extLst>
                <a:ext uri="{FF2B5EF4-FFF2-40B4-BE49-F238E27FC236}">
                  <a16:creationId xmlns:a16="http://schemas.microsoft.com/office/drawing/2014/main" id="{36531721-88B3-4B54-9B34-25C856F21FF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39090" y="5488480"/>
              <a:ext cx="1978089" cy="1536441"/>
              <a:chOff x="339090" y="5488480"/>
              <a:chExt cx="1978089" cy="1536441"/>
            </a:xfrm>
          </p:grpSpPr>
          <p:cxnSp>
            <p:nvCxnSpPr>
              <p:cNvPr id="26" name="Straight Connector 25">
                <a:extLst>
                  <a:ext uri="{FF2B5EF4-FFF2-40B4-BE49-F238E27FC236}">
                    <a16:creationId xmlns:a16="http://schemas.microsoft.com/office/drawing/2014/main" id="{5187E110-F142-409D-B78B-1CBD75FF67E3}"/>
                  </a:ext>
                </a:extLst>
              </p:cNvPr>
              <p:cNvCxnSpPr/>
              <p:nvPr/>
            </p:nvCxnSpPr>
            <p:spPr>
              <a:xfrm>
                <a:off x="400852" y="5488166"/>
                <a:ext cx="0" cy="1537064"/>
              </a:xfrm>
              <a:prstGeom prst="line">
                <a:avLst/>
              </a:prstGeom>
              <a:ln w="31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26">
                <a:extLst>
                  <a:ext uri="{FF2B5EF4-FFF2-40B4-BE49-F238E27FC236}">
                    <a16:creationId xmlns:a16="http://schemas.microsoft.com/office/drawing/2014/main" id="{93CE79A1-01A5-4A98-918F-C0A9C72A3E4B}"/>
                  </a:ext>
                </a:extLst>
              </p:cNvPr>
              <p:cNvCxnSpPr/>
              <p:nvPr/>
            </p:nvCxnSpPr>
            <p:spPr>
              <a:xfrm>
                <a:off x="2233669" y="5488166"/>
                <a:ext cx="0" cy="1537064"/>
              </a:xfrm>
              <a:prstGeom prst="line">
                <a:avLst/>
              </a:prstGeom>
              <a:ln w="31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27">
                <a:extLst>
                  <a:ext uri="{FF2B5EF4-FFF2-40B4-BE49-F238E27FC236}">
                    <a16:creationId xmlns:a16="http://schemas.microsoft.com/office/drawing/2014/main" id="{53321DBF-2423-44E3-93EB-B835EB58B8EB}"/>
                  </a:ext>
                </a:extLst>
              </p:cNvPr>
              <p:cNvCxnSpPr/>
              <p:nvPr/>
            </p:nvCxnSpPr>
            <p:spPr>
              <a:xfrm>
                <a:off x="339295" y="5575544"/>
                <a:ext cx="1977774" cy="0"/>
              </a:xfrm>
              <a:prstGeom prst="line">
                <a:avLst/>
              </a:prstGeom>
              <a:ln w="31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>
                <a:extLst>
                  <a:ext uri="{FF2B5EF4-FFF2-40B4-BE49-F238E27FC236}">
                    <a16:creationId xmlns:a16="http://schemas.microsoft.com/office/drawing/2014/main" id="{5B00925D-ACC7-4D50-AD3C-6E5DC4ED045E}"/>
                  </a:ext>
                </a:extLst>
              </p:cNvPr>
              <p:cNvCxnSpPr/>
              <p:nvPr/>
            </p:nvCxnSpPr>
            <p:spPr>
              <a:xfrm>
                <a:off x="339295" y="6935865"/>
                <a:ext cx="1977774" cy="0"/>
              </a:xfrm>
              <a:prstGeom prst="line">
                <a:avLst/>
              </a:prstGeom>
              <a:ln w="31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7661" name="Group 29">
              <a:extLst>
                <a:ext uri="{FF2B5EF4-FFF2-40B4-BE49-F238E27FC236}">
                  <a16:creationId xmlns:a16="http://schemas.microsoft.com/office/drawing/2014/main" id="{65E8608F-B6F7-4EBC-998B-52EAF6DE7C2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148034" y="5488480"/>
              <a:ext cx="1199575" cy="1536441"/>
              <a:chOff x="309968" y="5510121"/>
              <a:chExt cx="1978089" cy="1536441"/>
            </a:xfrm>
          </p:grpSpPr>
          <p:cxnSp>
            <p:nvCxnSpPr>
              <p:cNvPr id="31" name="Straight Connector 30">
                <a:extLst>
                  <a:ext uri="{FF2B5EF4-FFF2-40B4-BE49-F238E27FC236}">
                    <a16:creationId xmlns:a16="http://schemas.microsoft.com/office/drawing/2014/main" id="{7760138C-3103-4DC3-B892-DE7E2D355A93}"/>
                  </a:ext>
                </a:extLst>
              </p:cNvPr>
              <p:cNvCxnSpPr/>
              <p:nvPr/>
            </p:nvCxnSpPr>
            <p:spPr>
              <a:xfrm>
                <a:off x="370636" y="5509807"/>
                <a:ext cx="0" cy="1537064"/>
              </a:xfrm>
              <a:prstGeom prst="line">
                <a:avLst/>
              </a:prstGeom>
              <a:ln w="31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>
                <a:extLst>
                  <a:ext uri="{FF2B5EF4-FFF2-40B4-BE49-F238E27FC236}">
                    <a16:creationId xmlns:a16="http://schemas.microsoft.com/office/drawing/2014/main" id="{528D649D-94FB-4469-9593-8A4F3B39959B}"/>
                  </a:ext>
                </a:extLst>
              </p:cNvPr>
              <p:cNvCxnSpPr/>
              <p:nvPr/>
            </p:nvCxnSpPr>
            <p:spPr>
              <a:xfrm>
                <a:off x="2204316" y="5509807"/>
                <a:ext cx="0" cy="1537064"/>
              </a:xfrm>
              <a:prstGeom prst="line">
                <a:avLst/>
              </a:prstGeom>
              <a:ln w="31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>
                <a:extLst>
                  <a:ext uri="{FF2B5EF4-FFF2-40B4-BE49-F238E27FC236}">
                    <a16:creationId xmlns:a16="http://schemas.microsoft.com/office/drawing/2014/main" id="{7A2F723C-2885-48C1-8031-810B59E8B9CC}"/>
                  </a:ext>
                </a:extLst>
              </p:cNvPr>
              <p:cNvCxnSpPr/>
              <p:nvPr/>
            </p:nvCxnSpPr>
            <p:spPr>
              <a:xfrm>
                <a:off x="308423" y="5597185"/>
                <a:ext cx="1981028" cy="0"/>
              </a:xfrm>
              <a:prstGeom prst="line">
                <a:avLst/>
              </a:prstGeom>
              <a:ln w="31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Straight Connector 33">
                <a:extLst>
                  <a:ext uri="{FF2B5EF4-FFF2-40B4-BE49-F238E27FC236}">
                    <a16:creationId xmlns:a16="http://schemas.microsoft.com/office/drawing/2014/main" id="{D1800DE5-A436-4447-A0D4-CDB38035F94E}"/>
                  </a:ext>
                </a:extLst>
              </p:cNvPr>
              <p:cNvCxnSpPr/>
              <p:nvPr/>
            </p:nvCxnSpPr>
            <p:spPr>
              <a:xfrm>
                <a:off x="308423" y="6957506"/>
                <a:ext cx="1981028" cy="0"/>
              </a:xfrm>
              <a:prstGeom prst="line">
                <a:avLst/>
              </a:prstGeom>
              <a:ln w="31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7662" name="Group 34">
              <a:extLst>
                <a:ext uri="{FF2B5EF4-FFF2-40B4-BE49-F238E27FC236}">
                  <a16:creationId xmlns:a16="http://schemas.microsoft.com/office/drawing/2014/main" id="{F2EC1D09-AA3E-4E9F-A0C8-F2FA4BAD6B8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869530" y="3751065"/>
              <a:ext cx="4933149" cy="145103"/>
              <a:chOff x="3024348" y="627161"/>
              <a:chExt cx="9111818" cy="268014"/>
            </a:xfrm>
          </p:grpSpPr>
          <p:cxnSp>
            <p:nvCxnSpPr>
              <p:cNvPr id="36" name="Straight Connector 35">
                <a:extLst>
                  <a:ext uri="{FF2B5EF4-FFF2-40B4-BE49-F238E27FC236}">
                    <a16:creationId xmlns:a16="http://schemas.microsoft.com/office/drawing/2014/main" id="{F6E1B8CD-842B-4475-98B7-10C770A9FC70}"/>
                  </a:ext>
                </a:extLst>
              </p:cNvPr>
              <p:cNvCxnSpPr/>
              <p:nvPr/>
            </p:nvCxnSpPr>
            <p:spPr>
              <a:xfrm flipH="1">
                <a:off x="3025797" y="626170"/>
                <a:ext cx="267746" cy="267767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Straight Connector 36">
                <a:extLst>
                  <a:ext uri="{FF2B5EF4-FFF2-40B4-BE49-F238E27FC236}">
                    <a16:creationId xmlns:a16="http://schemas.microsoft.com/office/drawing/2014/main" id="{C04B45B1-C414-4FE0-A452-9C00EC114845}"/>
                  </a:ext>
                </a:extLst>
              </p:cNvPr>
              <p:cNvCxnSpPr/>
              <p:nvPr/>
            </p:nvCxnSpPr>
            <p:spPr>
              <a:xfrm flipH="1" flipV="1">
                <a:off x="3025797" y="626170"/>
                <a:ext cx="267746" cy="267767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Straight Connector 37">
                <a:extLst>
                  <a:ext uri="{FF2B5EF4-FFF2-40B4-BE49-F238E27FC236}">
                    <a16:creationId xmlns:a16="http://schemas.microsoft.com/office/drawing/2014/main" id="{F5711770-8876-4D25-838B-7FD01DAB33E6}"/>
                  </a:ext>
                </a:extLst>
              </p:cNvPr>
              <p:cNvCxnSpPr/>
              <p:nvPr/>
            </p:nvCxnSpPr>
            <p:spPr>
              <a:xfrm flipH="1">
                <a:off x="11861371" y="626170"/>
                <a:ext cx="267743" cy="267767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Straight Connector 38">
                <a:extLst>
                  <a:ext uri="{FF2B5EF4-FFF2-40B4-BE49-F238E27FC236}">
                    <a16:creationId xmlns:a16="http://schemas.microsoft.com/office/drawing/2014/main" id="{4C3E1CE8-18C8-48E8-AEC1-BC4635FFD855}"/>
                  </a:ext>
                </a:extLst>
              </p:cNvPr>
              <p:cNvCxnSpPr/>
              <p:nvPr/>
            </p:nvCxnSpPr>
            <p:spPr>
              <a:xfrm flipH="1" flipV="1">
                <a:off x="11868707" y="626170"/>
                <a:ext cx="267743" cy="267767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7663" name="Group 39">
              <a:extLst>
                <a:ext uri="{FF2B5EF4-FFF2-40B4-BE49-F238E27FC236}">
                  <a16:creationId xmlns:a16="http://schemas.microsoft.com/office/drawing/2014/main" id="{39226711-BC49-4DB6-84F9-4D58D3C3118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321836" y="6215203"/>
              <a:ext cx="4721270" cy="146499"/>
              <a:chOff x="7199030" y="1591694"/>
              <a:chExt cx="8720466" cy="270593"/>
            </a:xfrm>
          </p:grpSpPr>
          <p:cxnSp>
            <p:nvCxnSpPr>
              <p:cNvPr id="41" name="Straight Connector 40">
                <a:extLst>
                  <a:ext uri="{FF2B5EF4-FFF2-40B4-BE49-F238E27FC236}">
                    <a16:creationId xmlns:a16="http://schemas.microsoft.com/office/drawing/2014/main" id="{6FCEBD21-B514-4846-9D68-DEC5AAFDF5CA}"/>
                  </a:ext>
                </a:extLst>
              </p:cNvPr>
              <p:cNvCxnSpPr/>
              <p:nvPr/>
            </p:nvCxnSpPr>
            <p:spPr>
              <a:xfrm flipH="1">
                <a:off x="7197621" y="1591308"/>
                <a:ext cx="267744" cy="267765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Straight Connector 41">
                <a:extLst>
                  <a:ext uri="{FF2B5EF4-FFF2-40B4-BE49-F238E27FC236}">
                    <a16:creationId xmlns:a16="http://schemas.microsoft.com/office/drawing/2014/main" id="{6755249C-BE09-4918-B3AB-3E421448D396}"/>
                  </a:ext>
                </a:extLst>
              </p:cNvPr>
              <p:cNvCxnSpPr/>
              <p:nvPr/>
            </p:nvCxnSpPr>
            <p:spPr>
              <a:xfrm flipH="1" flipV="1">
                <a:off x="7197621" y="1591308"/>
                <a:ext cx="267744" cy="267765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Straight Connector 42">
                <a:extLst>
                  <a:ext uri="{FF2B5EF4-FFF2-40B4-BE49-F238E27FC236}">
                    <a16:creationId xmlns:a16="http://schemas.microsoft.com/office/drawing/2014/main" id="{F03DFC4E-A643-407C-8C94-2714040921FE}"/>
                  </a:ext>
                </a:extLst>
              </p:cNvPr>
              <p:cNvCxnSpPr/>
              <p:nvPr/>
            </p:nvCxnSpPr>
            <p:spPr>
              <a:xfrm flipH="1">
                <a:off x="15644415" y="1594975"/>
                <a:ext cx="267746" cy="267767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Straight Connector 43">
                <a:extLst>
                  <a:ext uri="{FF2B5EF4-FFF2-40B4-BE49-F238E27FC236}">
                    <a16:creationId xmlns:a16="http://schemas.microsoft.com/office/drawing/2014/main" id="{3621EED6-4CC3-4910-B995-6BA50ABD3A93}"/>
                  </a:ext>
                </a:extLst>
              </p:cNvPr>
              <p:cNvCxnSpPr/>
              <p:nvPr/>
            </p:nvCxnSpPr>
            <p:spPr>
              <a:xfrm flipH="1" flipV="1">
                <a:off x="15651750" y="1594975"/>
                <a:ext cx="267746" cy="267767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4A2696F6-A718-4490-A0FB-AD71C4D1BBE4}"/>
                </a:ext>
              </a:extLst>
            </p:cNvPr>
            <p:cNvCxnSpPr/>
            <p:nvPr/>
          </p:nvCxnSpPr>
          <p:spPr>
            <a:xfrm>
              <a:off x="2027154" y="1206629"/>
              <a:ext cx="0" cy="60171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DE712CCC-415E-441C-9A54-ED5479A41656}"/>
                </a:ext>
              </a:extLst>
            </p:cNvPr>
            <p:cNvCxnSpPr/>
            <p:nvPr/>
          </p:nvCxnSpPr>
          <p:spPr>
            <a:xfrm flipH="1">
              <a:off x="2027154" y="950451"/>
              <a:ext cx="661243" cy="25617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0B4946EE-5A9D-4C4F-96BC-0C85E4EC10BD}"/>
                </a:ext>
              </a:extLst>
            </p:cNvPr>
            <p:cNvCxnSpPr/>
            <p:nvPr/>
          </p:nvCxnSpPr>
          <p:spPr>
            <a:xfrm flipH="1" flipV="1">
              <a:off x="1365910" y="950451"/>
              <a:ext cx="661244" cy="25617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27667" name="Picture 47">
              <a:extLst>
                <a:ext uri="{FF2B5EF4-FFF2-40B4-BE49-F238E27FC236}">
                  <a16:creationId xmlns:a16="http://schemas.microsoft.com/office/drawing/2014/main" id="{8414685D-7A10-4393-BC86-2163AA6F531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6752" y="248613"/>
              <a:ext cx="1190194" cy="2985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7668" name="Picture 48">
              <a:extLst>
                <a:ext uri="{FF2B5EF4-FFF2-40B4-BE49-F238E27FC236}">
                  <a16:creationId xmlns:a16="http://schemas.microsoft.com/office/drawing/2014/main" id="{AAB406CB-95E6-4332-9C02-387D78C64D7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6144" y="5193597"/>
              <a:ext cx="1163288" cy="2917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7669" name="Picture 49">
              <a:extLst>
                <a:ext uri="{FF2B5EF4-FFF2-40B4-BE49-F238E27FC236}">
                  <a16:creationId xmlns:a16="http://schemas.microsoft.com/office/drawing/2014/main" id="{F7162964-D1B0-42EF-B257-A29564F91ED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904725" y="-243056"/>
              <a:ext cx="2654470" cy="4166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CDE9DA09-5526-4CD4-9E3A-EEF3F71587FD}"/>
                </a:ext>
              </a:extLst>
            </p:cNvPr>
            <p:cNvCxnSpPr/>
            <p:nvPr/>
          </p:nvCxnSpPr>
          <p:spPr>
            <a:xfrm flipH="1">
              <a:off x="1528738" y="2676173"/>
              <a:ext cx="17872" cy="1394081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>
              <a:extLst>
                <a:ext uri="{FF2B5EF4-FFF2-40B4-BE49-F238E27FC236}">
                  <a16:creationId xmlns:a16="http://schemas.microsoft.com/office/drawing/2014/main" id="{F2FFFF16-F061-45ED-93F6-441369CD11E6}"/>
                </a:ext>
              </a:extLst>
            </p:cNvPr>
            <p:cNvCxnSpPr/>
            <p:nvPr/>
          </p:nvCxnSpPr>
          <p:spPr>
            <a:xfrm flipH="1">
              <a:off x="1546610" y="2419995"/>
              <a:ext cx="661243" cy="25617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94550602-2DE9-4BA9-99EB-200C036572B8}"/>
                </a:ext>
              </a:extLst>
            </p:cNvPr>
            <p:cNvCxnSpPr/>
            <p:nvPr/>
          </p:nvCxnSpPr>
          <p:spPr>
            <a:xfrm flipH="1" flipV="1">
              <a:off x="885366" y="2419995"/>
              <a:ext cx="661244" cy="25617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45</Words>
  <Application>Microsoft Office PowerPoint</Application>
  <PresentationFormat>Widescreen</PresentationFormat>
  <Paragraphs>15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PowerPoint Presentation</vt:lpstr>
      <vt:lpstr>Sketching #2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Fawcett, M (SHS Teacher)</dc:creator>
  <cp:lastModifiedBy>Fawcett, M (SHS Teacher)</cp:lastModifiedBy>
  <cp:revision>3</cp:revision>
  <dcterms:created xsi:type="dcterms:W3CDTF">2020-05-03T15:43:29Z</dcterms:created>
  <dcterms:modified xsi:type="dcterms:W3CDTF">2020-05-09T20:44:36Z</dcterms:modified>
</cp:coreProperties>
</file>