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61"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7" d="100"/>
          <a:sy n="57" d="100"/>
        </p:scale>
        <p:origin x="12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6/11/relationships/changesInfo" Target="changesInfos/changesInfo1.xml" /><Relationship Id="rId3" Type="http://schemas.openxmlformats.org/officeDocument/2006/relationships/slide" Target="slides/slide2.xml" /><Relationship Id="rId7" Type="http://schemas.openxmlformats.org/officeDocument/2006/relationships/tableStyles" Target="tableStyles.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theme" Target="theme/theme1.xml" /><Relationship Id="rId5" Type="http://schemas.openxmlformats.org/officeDocument/2006/relationships/viewProps" Target="viewProps.xml" /><Relationship Id="rId4" Type="http://schemas.openxmlformats.org/officeDocument/2006/relationships/presProps" Target="presProps.xml"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awcett, M (SHS Teacher)" userId="a9a7a05a-bf64-4f6c-b2e0-642b29d39c55" providerId="ADAL" clId="{CAF43F35-8C6D-9949-BCFF-A64D84757FAE}"/>
    <pc:docChg chg="modSld">
      <pc:chgData name="Fawcett, M (SHS Teacher)" userId="a9a7a05a-bf64-4f6c-b2e0-642b29d39c55" providerId="ADAL" clId="{CAF43F35-8C6D-9949-BCFF-A64D84757FAE}" dt="2020-05-09T21:02:30.873" v="22" actId="14100"/>
      <pc:docMkLst>
        <pc:docMk/>
      </pc:docMkLst>
      <pc:sldChg chg="modSp">
        <pc:chgData name="Fawcett, M (SHS Teacher)" userId="a9a7a05a-bf64-4f6c-b2e0-642b29d39c55" providerId="ADAL" clId="{CAF43F35-8C6D-9949-BCFF-A64D84757FAE}" dt="2020-05-09T21:02:30.873" v="22" actId="14100"/>
        <pc:sldMkLst>
          <pc:docMk/>
          <pc:sldMk cId="109857222" sldId="260"/>
        </pc:sldMkLst>
        <pc:spChg chg="mod">
          <ac:chgData name="Fawcett, M (SHS Teacher)" userId="a9a7a05a-bf64-4f6c-b2e0-642b29d39c55" providerId="ADAL" clId="{CAF43F35-8C6D-9949-BCFF-A64D84757FAE}" dt="2020-05-09T21:02:30.873" v="22" actId="14100"/>
          <ac:spMkLst>
            <pc:docMk/>
            <pc:sldMk cId="109857222" sldId="260"/>
            <ac:spMk id="7" creationId="{0D012F5F-B552-8540-B707-8D1D413497CC}"/>
          </ac:spMkLst>
        </pc:spChg>
        <pc:spChg chg="mod">
          <ac:chgData name="Fawcett, M (SHS Teacher)" userId="a9a7a05a-bf64-4f6c-b2e0-642b29d39c55" providerId="ADAL" clId="{CAF43F35-8C6D-9949-BCFF-A64D84757FAE}" dt="2020-05-09T21:02:15.033" v="8" actId="20577"/>
          <ac:spMkLst>
            <pc:docMk/>
            <pc:sldMk cId="109857222" sldId="260"/>
            <ac:spMk id="9" creationId="{F1FB8EEA-9AB3-9A4A-BFA9-F0C93ACE8AF4}"/>
          </ac:spMkLst>
        </pc:spChg>
        <pc:spChg chg="mod">
          <ac:chgData name="Fawcett, M (SHS Teacher)" userId="a9a7a05a-bf64-4f6c-b2e0-642b29d39c55" providerId="ADAL" clId="{CAF43F35-8C6D-9949-BCFF-A64D84757FAE}" dt="2020-05-09T21:02:10.666" v="3" actId="20577"/>
          <ac:spMkLst>
            <pc:docMk/>
            <pc:sldMk cId="109857222" sldId="260"/>
            <ac:spMk id="11" creationId="{ABD74E89-27E8-0245-A30D-0FC0948ED2FC}"/>
          </ac:spMkLst>
        </pc:spChg>
      </pc:sldChg>
    </pc:docChg>
  </pc:docChgLst>
  <pc:docChgLst>
    <pc:chgData name="Fawcett, M (SHS Teacher)" userId="a9a7a05a-bf64-4f6c-b2e0-642b29d39c55" providerId="ADAL" clId="{64DCFB2A-01A6-1B47-BE4B-EA4C1AB4C33D}"/>
    <pc:docChg chg="custSel modSld">
      <pc:chgData name="Fawcett, M (SHS Teacher)" userId="a9a7a05a-bf64-4f6c-b2e0-642b29d39c55" providerId="ADAL" clId="{64DCFB2A-01A6-1B47-BE4B-EA4C1AB4C33D}" dt="2020-05-05T09:16:04.539" v="26" actId="207"/>
      <pc:docMkLst>
        <pc:docMk/>
      </pc:docMkLst>
      <pc:sldChg chg="addSp delSp modSp">
        <pc:chgData name="Fawcett, M (SHS Teacher)" userId="a9a7a05a-bf64-4f6c-b2e0-642b29d39c55" providerId="ADAL" clId="{64DCFB2A-01A6-1B47-BE4B-EA4C1AB4C33D}" dt="2020-05-05T09:16:04.539" v="26" actId="207"/>
        <pc:sldMkLst>
          <pc:docMk/>
          <pc:sldMk cId="109857222" sldId="260"/>
        </pc:sldMkLst>
        <pc:spChg chg="add mod">
          <ac:chgData name="Fawcett, M (SHS Teacher)" userId="a9a7a05a-bf64-4f6c-b2e0-642b29d39c55" providerId="ADAL" clId="{64DCFB2A-01A6-1B47-BE4B-EA4C1AB4C33D}" dt="2020-05-05T09:15:35.265" v="16" actId="1076"/>
          <ac:spMkLst>
            <pc:docMk/>
            <pc:sldMk cId="109857222" sldId="260"/>
            <ac:spMk id="7" creationId="{0D012F5F-B552-8540-B707-8D1D413497CC}"/>
          </ac:spMkLst>
        </pc:spChg>
        <pc:spChg chg="add mod">
          <ac:chgData name="Fawcett, M (SHS Teacher)" userId="a9a7a05a-bf64-4f6c-b2e0-642b29d39c55" providerId="ADAL" clId="{64DCFB2A-01A6-1B47-BE4B-EA4C1AB4C33D}" dt="2020-05-05T09:16:04.539" v="26" actId="207"/>
          <ac:spMkLst>
            <pc:docMk/>
            <pc:sldMk cId="109857222" sldId="260"/>
            <ac:spMk id="9" creationId="{F1FB8EEA-9AB3-9A4A-BFA9-F0C93ACE8AF4}"/>
          </ac:spMkLst>
        </pc:spChg>
        <pc:spChg chg="add mod">
          <ac:chgData name="Fawcett, M (SHS Teacher)" userId="a9a7a05a-bf64-4f6c-b2e0-642b29d39c55" providerId="ADAL" clId="{64DCFB2A-01A6-1B47-BE4B-EA4C1AB4C33D}" dt="2020-05-05T09:15:55.387" v="25" actId="207"/>
          <ac:spMkLst>
            <pc:docMk/>
            <pc:sldMk cId="109857222" sldId="260"/>
            <ac:spMk id="11" creationId="{ABD74E89-27E8-0245-A30D-0FC0948ED2FC}"/>
          </ac:spMkLst>
        </pc:spChg>
        <pc:picChg chg="del">
          <ac:chgData name="Fawcett, M (SHS Teacher)" userId="a9a7a05a-bf64-4f6c-b2e0-642b29d39c55" providerId="ADAL" clId="{64DCFB2A-01A6-1B47-BE4B-EA4C1AB4C33D}" dt="2020-05-05T09:14:57.296" v="2" actId="21"/>
          <ac:picMkLst>
            <pc:docMk/>
            <pc:sldMk cId="109857222" sldId="260"/>
            <ac:picMk id="8" creationId="{C62B8ADB-9CC2-4994-A040-5E74A0A055F8}"/>
          </ac:picMkLst>
        </pc:picChg>
        <pc:picChg chg="del">
          <ac:chgData name="Fawcett, M (SHS Teacher)" userId="a9a7a05a-bf64-4f6c-b2e0-642b29d39c55" providerId="ADAL" clId="{64DCFB2A-01A6-1B47-BE4B-EA4C1AB4C33D}" dt="2020-05-05T09:14:54.959" v="1" actId="21"/>
          <ac:picMkLst>
            <pc:docMk/>
            <pc:sldMk cId="109857222" sldId="260"/>
            <ac:picMk id="12" creationId="{277DE14F-3163-4B38-BF21-22018CDDC545}"/>
          </ac:picMkLst>
        </pc:picChg>
        <pc:picChg chg="del">
          <ac:chgData name="Fawcett, M (SHS Teacher)" userId="a9a7a05a-bf64-4f6c-b2e0-642b29d39c55" providerId="ADAL" clId="{64DCFB2A-01A6-1B47-BE4B-EA4C1AB4C33D}" dt="2020-05-05T09:14:48.882" v="0" actId="21"/>
          <ac:picMkLst>
            <pc:docMk/>
            <pc:sldMk cId="109857222" sldId="260"/>
            <ac:picMk id="24" creationId="{43B43393-EECB-494C-B4B9-17E6B67523B9}"/>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7DE1B-ED2B-4251-8201-9301D9035BA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07F94BB-2B17-4E10-B50D-855B73169DF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26D69D9-F29E-472F-8635-DC73019713C1}"/>
              </a:ext>
            </a:extLst>
          </p:cNvPr>
          <p:cNvSpPr>
            <a:spLocks noGrp="1"/>
          </p:cNvSpPr>
          <p:nvPr>
            <p:ph type="dt" sz="half" idx="10"/>
          </p:nvPr>
        </p:nvSpPr>
        <p:spPr/>
        <p:txBody>
          <a:bodyPr/>
          <a:lstStyle/>
          <a:p>
            <a:fld id="{B5FA2854-0377-4B62-99B9-4AC303DB9B55}" type="datetimeFigureOut">
              <a:rPr lang="en-GB" smtClean="0"/>
              <a:t>09/05/2020</a:t>
            </a:fld>
            <a:endParaRPr lang="en-GB"/>
          </a:p>
        </p:txBody>
      </p:sp>
      <p:sp>
        <p:nvSpPr>
          <p:cNvPr id="5" name="Footer Placeholder 4">
            <a:extLst>
              <a:ext uri="{FF2B5EF4-FFF2-40B4-BE49-F238E27FC236}">
                <a16:creationId xmlns:a16="http://schemas.microsoft.com/office/drawing/2014/main" id="{D512699E-774A-4A75-8BB6-49B5FEB9AF7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077C7BF-5441-4087-AB13-0B20D9EE5601}"/>
              </a:ext>
            </a:extLst>
          </p:cNvPr>
          <p:cNvSpPr>
            <a:spLocks noGrp="1"/>
          </p:cNvSpPr>
          <p:nvPr>
            <p:ph type="sldNum" sz="quarter" idx="12"/>
          </p:nvPr>
        </p:nvSpPr>
        <p:spPr/>
        <p:txBody>
          <a:bodyPr/>
          <a:lstStyle/>
          <a:p>
            <a:fld id="{BF01D2A0-E31E-4CF9-B83F-312A913AD80B}" type="slidenum">
              <a:rPr lang="en-GB" smtClean="0"/>
              <a:t>‹#›</a:t>
            </a:fld>
            <a:endParaRPr lang="en-GB"/>
          </a:p>
        </p:txBody>
      </p:sp>
    </p:spTree>
    <p:extLst>
      <p:ext uri="{BB962C8B-B14F-4D97-AF65-F5344CB8AC3E}">
        <p14:creationId xmlns:p14="http://schemas.microsoft.com/office/powerpoint/2010/main" val="3422513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0EE98-0D57-4DBA-9CD9-7BE389935AF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94FA50B-DB26-4534-95BD-B3D6430AD0C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71ED051-F69E-40AC-8AE3-1C483DF34E0F}"/>
              </a:ext>
            </a:extLst>
          </p:cNvPr>
          <p:cNvSpPr>
            <a:spLocks noGrp="1"/>
          </p:cNvSpPr>
          <p:nvPr>
            <p:ph type="dt" sz="half" idx="10"/>
          </p:nvPr>
        </p:nvSpPr>
        <p:spPr/>
        <p:txBody>
          <a:bodyPr/>
          <a:lstStyle/>
          <a:p>
            <a:fld id="{B5FA2854-0377-4B62-99B9-4AC303DB9B55}" type="datetimeFigureOut">
              <a:rPr lang="en-GB" smtClean="0"/>
              <a:t>09/05/2020</a:t>
            </a:fld>
            <a:endParaRPr lang="en-GB"/>
          </a:p>
        </p:txBody>
      </p:sp>
      <p:sp>
        <p:nvSpPr>
          <p:cNvPr id="5" name="Footer Placeholder 4">
            <a:extLst>
              <a:ext uri="{FF2B5EF4-FFF2-40B4-BE49-F238E27FC236}">
                <a16:creationId xmlns:a16="http://schemas.microsoft.com/office/drawing/2014/main" id="{0A3472DB-033E-4E22-A49F-B0C6C0B4874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7505635-E8B2-458C-852F-81EB9642B6FD}"/>
              </a:ext>
            </a:extLst>
          </p:cNvPr>
          <p:cNvSpPr>
            <a:spLocks noGrp="1"/>
          </p:cNvSpPr>
          <p:nvPr>
            <p:ph type="sldNum" sz="quarter" idx="12"/>
          </p:nvPr>
        </p:nvSpPr>
        <p:spPr/>
        <p:txBody>
          <a:bodyPr/>
          <a:lstStyle/>
          <a:p>
            <a:fld id="{BF01D2A0-E31E-4CF9-B83F-312A913AD80B}" type="slidenum">
              <a:rPr lang="en-GB" smtClean="0"/>
              <a:t>‹#›</a:t>
            </a:fld>
            <a:endParaRPr lang="en-GB"/>
          </a:p>
        </p:txBody>
      </p:sp>
    </p:spTree>
    <p:extLst>
      <p:ext uri="{BB962C8B-B14F-4D97-AF65-F5344CB8AC3E}">
        <p14:creationId xmlns:p14="http://schemas.microsoft.com/office/powerpoint/2010/main" val="727550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8813C53-92CC-445B-8DAA-E1CE5FB5CA8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84721E8-DFE6-40D9-AB6C-27BA5539AC1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BA6E30C-D908-4326-B031-E46470063746}"/>
              </a:ext>
            </a:extLst>
          </p:cNvPr>
          <p:cNvSpPr>
            <a:spLocks noGrp="1"/>
          </p:cNvSpPr>
          <p:nvPr>
            <p:ph type="dt" sz="half" idx="10"/>
          </p:nvPr>
        </p:nvSpPr>
        <p:spPr/>
        <p:txBody>
          <a:bodyPr/>
          <a:lstStyle/>
          <a:p>
            <a:fld id="{B5FA2854-0377-4B62-99B9-4AC303DB9B55}" type="datetimeFigureOut">
              <a:rPr lang="en-GB" smtClean="0"/>
              <a:t>09/05/2020</a:t>
            </a:fld>
            <a:endParaRPr lang="en-GB"/>
          </a:p>
        </p:txBody>
      </p:sp>
      <p:sp>
        <p:nvSpPr>
          <p:cNvPr id="5" name="Footer Placeholder 4">
            <a:extLst>
              <a:ext uri="{FF2B5EF4-FFF2-40B4-BE49-F238E27FC236}">
                <a16:creationId xmlns:a16="http://schemas.microsoft.com/office/drawing/2014/main" id="{6167FEB3-4D36-47CA-9E87-A869DF29A7D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DF93805-3274-4A25-B132-BCDF81056F80}"/>
              </a:ext>
            </a:extLst>
          </p:cNvPr>
          <p:cNvSpPr>
            <a:spLocks noGrp="1"/>
          </p:cNvSpPr>
          <p:nvPr>
            <p:ph type="sldNum" sz="quarter" idx="12"/>
          </p:nvPr>
        </p:nvSpPr>
        <p:spPr/>
        <p:txBody>
          <a:bodyPr/>
          <a:lstStyle/>
          <a:p>
            <a:fld id="{BF01D2A0-E31E-4CF9-B83F-312A913AD80B}" type="slidenum">
              <a:rPr lang="en-GB" smtClean="0"/>
              <a:t>‹#›</a:t>
            </a:fld>
            <a:endParaRPr lang="en-GB"/>
          </a:p>
        </p:txBody>
      </p:sp>
    </p:spTree>
    <p:extLst>
      <p:ext uri="{BB962C8B-B14F-4D97-AF65-F5344CB8AC3E}">
        <p14:creationId xmlns:p14="http://schemas.microsoft.com/office/powerpoint/2010/main" val="9790218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A8F3B7-04B4-4901-80B7-950A0DF066C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3FBBEF7-98A6-4589-853B-3F6171AEE74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ACBD040-2DEA-4633-B5E0-174FCA50DE8E}"/>
              </a:ext>
            </a:extLst>
          </p:cNvPr>
          <p:cNvSpPr>
            <a:spLocks noGrp="1"/>
          </p:cNvSpPr>
          <p:nvPr>
            <p:ph type="dt" sz="half" idx="10"/>
          </p:nvPr>
        </p:nvSpPr>
        <p:spPr/>
        <p:txBody>
          <a:bodyPr/>
          <a:lstStyle/>
          <a:p>
            <a:fld id="{B5FA2854-0377-4B62-99B9-4AC303DB9B55}" type="datetimeFigureOut">
              <a:rPr lang="en-GB" smtClean="0"/>
              <a:t>09/05/2020</a:t>
            </a:fld>
            <a:endParaRPr lang="en-GB"/>
          </a:p>
        </p:txBody>
      </p:sp>
      <p:sp>
        <p:nvSpPr>
          <p:cNvPr id="5" name="Footer Placeholder 4">
            <a:extLst>
              <a:ext uri="{FF2B5EF4-FFF2-40B4-BE49-F238E27FC236}">
                <a16:creationId xmlns:a16="http://schemas.microsoft.com/office/drawing/2014/main" id="{93AFCD89-F448-4098-8371-543C236E054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AB0B5EE-1C11-4562-977A-C76868FE1745}"/>
              </a:ext>
            </a:extLst>
          </p:cNvPr>
          <p:cNvSpPr>
            <a:spLocks noGrp="1"/>
          </p:cNvSpPr>
          <p:nvPr>
            <p:ph type="sldNum" sz="quarter" idx="12"/>
          </p:nvPr>
        </p:nvSpPr>
        <p:spPr/>
        <p:txBody>
          <a:bodyPr/>
          <a:lstStyle/>
          <a:p>
            <a:fld id="{BF01D2A0-E31E-4CF9-B83F-312A913AD80B}" type="slidenum">
              <a:rPr lang="en-GB" smtClean="0"/>
              <a:t>‹#›</a:t>
            </a:fld>
            <a:endParaRPr lang="en-GB"/>
          </a:p>
        </p:txBody>
      </p:sp>
    </p:spTree>
    <p:extLst>
      <p:ext uri="{BB962C8B-B14F-4D97-AF65-F5344CB8AC3E}">
        <p14:creationId xmlns:p14="http://schemas.microsoft.com/office/powerpoint/2010/main" val="968734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7E13B1-D9D3-4348-ACF2-42A407105E8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4CC4F69-BF22-447B-9B8C-305D9722BB6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2EC46EC3-B004-481E-B140-842E6A22C3EF}"/>
              </a:ext>
            </a:extLst>
          </p:cNvPr>
          <p:cNvSpPr>
            <a:spLocks noGrp="1"/>
          </p:cNvSpPr>
          <p:nvPr>
            <p:ph type="dt" sz="half" idx="10"/>
          </p:nvPr>
        </p:nvSpPr>
        <p:spPr/>
        <p:txBody>
          <a:bodyPr/>
          <a:lstStyle/>
          <a:p>
            <a:fld id="{B5FA2854-0377-4B62-99B9-4AC303DB9B55}" type="datetimeFigureOut">
              <a:rPr lang="en-GB" smtClean="0"/>
              <a:t>09/05/2020</a:t>
            </a:fld>
            <a:endParaRPr lang="en-GB"/>
          </a:p>
        </p:txBody>
      </p:sp>
      <p:sp>
        <p:nvSpPr>
          <p:cNvPr id="5" name="Footer Placeholder 4">
            <a:extLst>
              <a:ext uri="{FF2B5EF4-FFF2-40B4-BE49-F238E27FC236}">
                <a16:creationId xmlns:a16="http://schemas.microsoft.com/office/drawing/2014/main" id="{1AA7837B-79C3-48E2-862E-2D9DAD25849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DC5669E-FED2-4D33-8284-F49930C18856}"/>
              </a:ext>
            </a:extLst>
          </p:cNvPr>
          <p:cNvSpPr>
            <a:spLocks noGrp="1"/>
          </p:cNvSpPr>
          <p:nvPr>
            <p:ph type="sldNum" sz="quarter" idx="12"/>
          </p:nvPr>
        </p:nvSpPr>
        <p:spPr/>
        <p:txBody>
          <a:bodyPr/>
          <a:lstStyle/>
          <a:p>
            <a:fld id="{BF01D2A0-E31E-4CF9-B83F-312A913AD80B}" type="slidenum">
              <a:rPr lang="en-GB" smtClean="0"/>
              <a:t>‹#›</a:t>
            </a:fld>
            <a:endParaRPr lang="en-GB"/>
          </a:p>
        </p:txBody>
      </p:sp>
    </p:spTree>
    <p:extLst>
      <p:ext uri="{BB962C8B-B14F-4D97-AF65-F5344CB8AC3E}">
        <p14:creationId xmlns:p14="http://schemas.microsoft.com/office/powerpoint/2010/main" val="1459954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9AC2E-B706-449B-8441-C856B12AB69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631CF92-8F30-4071-BB10-E397C50008F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4E2FEC7-CBDB-4220-A770-C274D909022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3F21E76-49BF-4ED5-A631-65E0BF383E52}"/>
              </a:ext>
            </a:extLst>
          </p:cNvPr>
          <p:cNvSpPr>
            <a:spLocks noGrp="1"/>
          </p:cNvSpPr>
          <p:nvPr>
            <p:ph type="dt" sz="half" idx="10"/>
          </p:nvPr>
        </p:nvSpPr>
        <p:spPr/>
        <p:txBody>
          <a:bodyPr/>
          <a:lstStyle/>
          <a:p>
            <a:fld id="{B5FA2854-0377-4B62-99B9-4AC303DB9B55}" type="datetimeFigureOut">
              <a:rPr lang="en-GB" smtClean="0"/>
              <a:t>09/05/2020</a:t>
            </a:fld>
            <a:endParaRPr lang="en-GB"/>
          </a:p>
        </p:txBody>
      </p:sp>
      <p:sp>
        <p:nvSpPr>
          <p:cNvPr id="6" name="Footer Placeholder 5">
            <a:extLst>
              <a:ext uri="{FF2B5EF4-FFF2-40B4-BE49-F238E27FC236}">
                <a16:creationId xmlns:a16="http://schemas.microsoft.com/office/drawing/2014/main" id="{EBD2365A-E2E9-42B1-A757-5FCBD9C8FCD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F5A10F3-3B70-47AF-AA3D-75C8C320FB4B}"/>
              </a:ext>
            </a:extLst>
          </p:cNvPr>
          <p:cNvSpPr>
            <a:spLocks noGrp="1"/>
          </p:cNvSpPr>
          <p:nvPr>
            <p:ph type="sldNum" sz="quarter" idx="12"/>
          </p:nvPr>
        </p:nvSpPr>
        <p:spPr/>
        <p:txBody>
          <a:bodyPr/>
          <a:lstStyle/>
          <a:p>
            <a:fld id="{BF01D2A0-E31E-4CF9-B83F-312A913AD80B}" type="slidenum">
              <a:rPr lang="en-GB" smtClean="0"/>
              <a:t>‹#›</a:t>
            </a:fld>
            <a:endParaRPr lang="en-GB"/>
          </a:p>
        </p:txBody>
      </p:sp>
    </p:spTree>
    <p:extLst>
      <p:ext uri="{BB962C8B-B14F-4D97-AF65-F5344CB8AC3E}">
        <p14:creationId xmlns:p14="http://schemas.microsoft.com/office/powerpoint/2010/main" val="27318537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5CAB6-5445-491A-AA72-0874960B99E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5AE0BCD-E1DB-433D-B32B-3631521B054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828E9A2-3C60-45AE-BF15-B259DA8623D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4E6B01A-DE37-46EF-80D8-0CBF8317C9D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174F218-E84E-48C1-A526-FCFCF52D5D2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C86D16E-2528-4CA9-B2D1-E1FB23441061}"/>
              </a:ext>
            </a:extLst>
          </p:cNvPr>
          <p:cNvSpPr>
            <a:spLocks noGrp="1"/>
          </p:cNvSpPr>
          <p:nvPr>
            <p:ph type="dt" sz="half" idx="10"/>
          </p:nvPr>
        </p:nvSpPr>
        <p:spPr/>
        <p:txBody>
          <a:bodyPr/>
          <a:lstStyle/>
          <a:p>
            <a:fld id="{B5FA2854-0377-4B62-99B9-4AC303DB9B55}" type="datetimeFigureOut">
              <a:rPr lang="en-GB" smtClean="0"/>
              <a:t>09/05/2020</a:t>
            </a:fld>
            <a:endParaRPr lang="en-GB"/>
          </a:p>
        </p:txBody>
      </p:sp>
      <p:sp>
        <p:nvSpPr>
          <p:cNvPr id="8" name="Footer Placeholder 7">
            <a:extLst>
              <a:ext uri="{FF2B5EF4-FFF2-40B4-BE49-F238E27FC236}">
                <a16:creationId xmlns:a16="http://schemas.microsoft.com/office/drawing/2014/main" id="{08F887C0-A3C7-4B6E-BB95-BB2CFA43249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37D599B-D93D-4B6A-9CF4-69A7E06A3BCB}"/>
              </a:ext>
            </a:extLst>
          </p:cNvPr>
          <p:cNvSpPr>
            <a:spLocks noGrp="1"/>
          </p:cNvSpPr>
          <p:nvPr>
            <p:ph type="sldNum" sz="quarter" idx="12"/>
          </p:nvPr>
        </p:nvSpPr>
        <p:spPr/>
        <p:txBody>
          <a:bodyPr/>
          <a:lstStyle/>
          <a:p>
            <a:fld id="{BF01D2A0-E31E-4CF9-B83F-312A913AD80B}" type="slidenum">
              <a:rPr lang="en-GB" smtClean="0"/>
              <a:t>‹#›</a:t>
            </a:fld>
            <a:endParaRPr lang="en-GB"/>
          </a:p>
        </p:txBody>
      </p:sp>
    </p:spTree>
    <p:extLst>
      <p:ext uri="{BB962C8B-B14F-4D97-AF65-F5344CB8AC3E}">
        <p14:creationId xmlns:p14="http://schemas.microsoft.com/office/powerpoint/2010/main" val="822488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ACE36-65E8-4DE5-8C87-95E84EA84A2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EC92BE3-D866-4D86-ACD6-FC386E65B7C0}"/>
              </a:ext>
            </a:extLst>
          </p:cNvPr>
          <p:cNvSpPr>
            <a:spLocks noGrp="1"/>
          </p:cNvSpPr>
          <p:nvPr>
            <p:ph type="dt" sz="half" idx="10"/>
          </p:nvPr>
        </p:nvSpPr>
        <p:spPr/>
        <p:txBody>
          <a:bodyPr/>
          <a:lstStyle/>
          <a:p>
            <a:fld id="{B5FA2854-0377-4B62-99B9-4AC303DB9B55}" type="datetimeFigureOut">
              <a:rPr lang="en-GB" smtClean="0"/>
              <a:t>09/05/2020</a:t>
            </a:fld>
            <a:endParaRPr lang="en-GB"/>
          </a:p>
        </p:txBody>
      </p:sp>
      <p:sp>
        <p:nvSpPr>
          <p:cNvPr id="4" name="Footer Placeholder 3">
            <a:extLst>
              <a:ext uri="{FF2B5EF4-FFF2-40B4-BE49-F238E27FC236}">
                <a16:creationId xmlns:a16="http://schemas.microsoft.com/office/drawing/2014/main" id="{5AF33E9A-9188-4B5F-AF0B-34560F2266C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BB4C4BF-A796-42CF-915C-66DA2510FD62}"/>
              </a:ext>
            </a:extLst>
          </p:cNvPr>
          <p:cNvSpPr>
            <a:spLocks noGrp="1"/>
          </p:cNvSpPr>
          <p:nvPr>
            <p:ph type="sldNum" sz="quarter" idx="12"/>
          </p:nvPr>
        </p:nvSpPr>
        <p:spPr/>
        <p:txBody>
          <a:bodyPr/>
          <a:lstStyle/>
          <a:p>
            <a:fld id="{BF01D2A0-E31E-4CF9-B83F-312A913AD80B}" type="slidenum">
              <a:rPr lang="en-GB" smtClean="0"/>
              <a:t>‹#›</a:t>
            </a:fld>
            <a:endParaRPr lang="en-GB"/>
          </a:p>
        </p:txBody>
      </p:sp>
    </p:spTree>
    <p:extLst>
      <p:ext uri="{BB962C8B-B14F-4D97-AF65-F5344CB8AC3E}">
        <p14:creationId xmlns:p14="http://schemas.microsoft.com/office/powerpoint/2010/main" val="34953836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2E9D9F-5CEC-4457-9FCA-193D961954AA}"/>
              </a:ext>
            </a:extLst>
          </p:cNvPr>
          <p:cNvSpPr>
            <a:spLocks noGrp="1"/>
          </p:cNvSpPr>
          <p:nvPr>
            <p:ph type="dt" sz="half" idx="10"/>
          </p:nvPr>
        </p:nvSpPr>
        <p:spPr/>
        <p:txBody>
          <a:bodyPr/>
          <a:lstStyle/>
          <a:p>
            <a:fld id="{B5FA2854-0377-4B62-99B9-4AC303DB9B55}" type="datetimeFigureOut">
              <a:rPr lang="en-GB" smtClean="0"/>
              <a:t>09/05/2020</a:t>
            </a:fld>
            <a:endParaRPr lang="en-GB"/>
          </a:p>
        </p:txBody>
      </p:sp>
      <p:sp>
        <p:nvSpPr>
          <p:cNvPr id="3" name="Footer Placeholder 2">
            <a:extLst>
              <a:ext uri="{FF2B5EF4-FFF2-40B4-BE49-F238E27FC236}">
                <a16:creationId xmlns:a16="http://schemas.microsoft.com/office/drawing/2014/main" id="{BC4C3F26-793D-4743-90F3-E25C241C590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07E3A9A-39BF-431A-BBF2-86A903E416E6}"/>
              </a:ext>
            </a:extLst>
          </p:cNvPr>
          <p:cNvSpPr>
            <a:spLocks noGrp="1"/>
          </p:cNvSpPr>
          <p:nvPr>
            <p:ph type="sldNum" sz="quarter" idx="12"/>
          </p:nvPr>
        </p:nvSpPr>
        <p:spPr/>
        <p:txBody>
          <a:bodyPr/>
          <a:lstStyle/>
          <a:p>
            <a:fld id="{BF01D2A0-E31E-4CF9-B83F-312A913AD80B}" type="slidenum">
              <a:rPr lang="en-GB" smtClean="0"/>
              <a:t>‹#›</a:t>
            </a:fld>
            <a:endParaRPr lang="en-GB"/>
          </a:p>
        </p:txBody>
      </p:sp>
    </p:spTree>
    <p:extLst>
      <p:ext uri="{BB962C8B-B14F-4D97-AF65-F5344CB8AC3E}">
        <p14:creationId xmlns:p14="http://schemas.microsoft.com/office/powerpoint/2010/main" val="230413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04A58-4EF0-4FE2-A8CC-7CCEB3B1518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82D113B-89B6-4436-A35B-F8220ADAF26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677D431-3FAC-42AD-880C-2E1A1363E8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EFA5DE6-60A8-46F9-8AF2-B69CCAEB8A0A}"/>
              </a:ext>
            </a:extLst>
          </p:cNvPr>
          <p:cNvSpPr>
            <a:spLocks noGrp="1"/>
          </p:cNvSpPr>
          <p:nvPr>
            <p:ph type="dt" sz="half" idx="10"/>
          </p:nvPr>
        </p:nvSpPr>
        <p:spPr/>
        <p:txBody>
          <a:bodyPr/>
          <a:lstStyle/>
          <a:p>
            <a:fld id="{B5FA2854-0377-4B62-99B9-4AC303DB9B55}" type="datetimeFigureOut">
              <a:rPr lang="en-GB" smtClean="0"/>
              <a:t>09/05/2020</a:t>
            </a:fld>
            <a:endParaRPr lang="en-GB"/>
          </a:p>
        </p:txBody>
      </p:sp>
      <p:sp>
        <p:nvSpPr>
          <p:cNvPr id="6" name="Footer Placeholder 5">
            <a:extLst>
              <a:ext uri="{FF2B5EF4-FFF2-40B4-BE49-F238E27FC236}">
                <a16:creationId xmlns:a16="http://schemas.microsoft.com/office/drawing/2014/main" id="{16160EE4-A5FF-48E4-B708-7682508988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4DE5866-93CC-4B10-9F82-970B3AD4A803}"/>
              </a:ext>
            </a:extLst>
          </p:cNvPr>
          <p:cNvSpPr>
            <a:spLocks noGrp="1"/>
          </p:cNvSpPr>
          <p:nvPr>
            <p:ph type="sldNum" sz="quarter" idx="12"/>
          </p:nvPr>
        </p:nvSpPr>
        <p:spPr/>
        <p:txBody>
          <a:bodyPr/>
          <a:lstStyle/>
          <a:p>
            <a:fld id="{BF01D2A0-E31E-4CF9-B83F-312A913AD80B}" type="slidenum">
              <a:rPr lang="en-GB" smtClean="0"/>
              <a:t>‹#›</a:t>
            </a:fld>
            <a:endParaRPr lang="en-GB"/>
          </a:p>
        </p:txBody>
      </p:sp>
    </p:spTree>
    <p:extLst>
      <p:ext uri="{BB962C8B-B14F-4D97-AF65-F5344CB8AC3E}">
        <p14:creationId xmlns:p14="http://schemas.microsoft.com/office/powerpoint/2010/main" val="2710757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14A0AB-86BF-4A48-84B1-52A28A3D5E3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BEE9FC7-9E71-4975-9621-4EB16CE6168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DF4E689-27BD-4FC5-9507-95B7142CE2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72568CA-4691-4883-A7C2-D7DC83EE3AB6}"/>
              </a:ext>
            </a:extLst>
          </p:cNvPr>
          <p:cNvSpPr>
            <a:spLocks noGrp="1"/>
          </p:cNvSpPr>
          <p:nvPr>
            <p:ph type="dt" sz="half" idx="10"/>
          </p:nvPr>
        </p:nvSpPr>
        <p:spPr/>
        <p:txBody>
          <a:bodyPr/>
          <a:lstStyle/>
          <a:p>
            <a:fld id="{B5FA2854-0377-4B62-99B9-4AC303DB9B55}" type="datetimeFigureOut">
              <a:rPr lang="en-GB" smtClean="0"/>
              <a:t>09/05/2020</a:t>
            </a:fld>
            <a:endParaRPr lang="en-GB"/>
          </a:p>
        </p:txBody>
      </p:sp>
      <p:sp>
        <p:nvSpPr>
          <p:cNvPr id="6" name="Footer Placeholder 5">
            <a:extLst>
              <a:ext uri="{FF2B5EF4-FFF2-40B4-BE49-F238E27FC236}">
                <a16:creationId xmlns:a16="http://schemas.microsoft.com/office/drawing/2014/main" id="{3B3E28BC-5B8D-40F5-982B-A86EF2FBE8F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3FD03A0-B296-4626-9F19-AA2FFAD96493}"/>
              </a:ext>
            </a:extLst>
          </p:cNvPr>
          <p:cNvSpPr>
            <a:spLocks noGrp="1"/>
          </p:cNvSpPr>
          <p:nvPr>
            <p:ph type="sldNum" sz="quarter" idx="12"/>
          </p:nvPr>
        </p:nvSpPr>
        <p:spPr/>
        <p:txBody>
          <a:bodyPr/>
          <a:lstStyle/>
          <a:p>
            <a:fld id="{BF01D2A0-E31E-4CF9-B83F-312A913AD80B}" type="slidenum">
              <a:rPr lang="en-GB" smtClean="0"/>
              <a:t>‹#›</a:t>
            </a:fld>
            <a:endParaRPr lang="en-GB"/>
          </a:p>
        </p:txBody>
      </p:sp>
    </p:spTree>
    <p:extLst>
      <p:ext uri="{BB962C8B-B14F-4D97-AF65-F5344CB8AC3E}">
        <p14:creationId xmlns:p14="http://schemas.microsoft.com/office/powerpoint/2010/main" val="2237114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FF5A24C-E2E4-474E-8AF5-997816F86D8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CCEDE30-018A-43B7-BAB5-DD89DD91E39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6FD54C0-F4E9-4911-A05C-589C16537F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FA2854-0377-4B62-99B9-4AC303DB9B55}" type="datetimeFigureOut">
              <a:rPr lang="en-GB" smtClean="0"/>
              <a:t>09/05/2020</a:t>
            </a:fld>
            <a:endParaRPr lang="en-GB"/>
          </a:p>
        </p:txBody>
      </p:sp>
      <p:sp>
        <p:nvSpPr>
          <p:cNvPr id="5" name="Footer Placeholder 4">
            <a:extLst>
              <a:ext uri="{FF2B5EF4-FFF2-40B4-BE49-F238E27FC236}">
                <a16:creationId xmlns:a16="http://schemas.microsoft.com/office/drawing/2014/main" id="{9B2CA25D-232A-4A07-A8F2-5BD873774F7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EE26322-468B-450B-9A38-06D51B1086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01D2A0-E31E-4CF9-B83F-312A913AD80B}" type="slidenum">
              <a:rPr lang="en-GB" smtClean="0"/>
              <a:t>‹#›</a:t>
            </a:fld>
            <a:endParaRPr lang="en-GB"/>
          </a:p>
        </p:txBody>
      </p:sp>
    </p:spTree>
    <p:extLst>
      <p:ext uri="{BB962C8B-B14F-4D97-AF65-F5344CB8AC3E}">
        <p14:creationId xmlns:p14="http://schemas.microsoft.com/office/powerpoint/2010/main" val="18653247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 /><Relationship Id="rId2" Type="http://schemas.openxmlformats.org/officeDocument/2006/relationships/image" Target="../media/image1.png" /><Relationship Id="rId1" Type="http://schemas.openxmlformats.org/officeDocument/2006/relationships/slideLayout" Target="../slideLayouts/slideLayout1.xml" /><Relationship Id="rId5" Type="http://schemas.openxmlformats.org/officeDocument/2006/relationships/image" Target="../media/image4.png" /><Relationship Id="rId4" Type="http://schemas.openxmlformats.org/officeDocument/2006/relationships/image" Target="../media/image3.png" /></Relationships>
</file>

<file path=ppt/slides/_rels/slide2.xml.rels><?xml version="1.0" encoding="UTF-8" standalone="yes"?>
<Relationships xmlns="http://schemas.openxmlformats.org/package/2006/relationships"><Relationship Id="rId8" Type="http://schemas.openxmlformats.org/officeDocument/2006/relationships/image" Target="../media/image2.jpeg" /><Relationship Id="rId3" Type="http://schemas.openxmlformats.org/officeDocument/2006/relationships/image" Target="../media/image6.jpeg" /><Relationship Id="rId7" Type="http://schemas.openxmlformats.org/officeDocument/2006/relationships/image" Target="../media/image10.jpeg" /><Relationship Id="rId2" Type="http://schemas.openxmlformats.org/officeDocument/2006/relationships/image" Target="../media/image5.jpeg" /><Relationship Id="rId1" Type="http://schemas.openxmlformats.org/officeDocument/2006/relationships/slideLayout" Target="../slideLayouts/slideLayout2.xml" /><Relationship Id="rId6" Type="http://schemas.openxmlformats.org/officeDocument/2006/relationships/image" Target="../media/image9.jpeg" /><Relationship Id="rId5" Type="http://schemas.openxmlformats.org/officeDocument/2006/relationships/image" Target="../media/image8.jpeg" /><Relationship Id="rId4" Type="http://schemas.openxmlformats.org/officeDocument/2006/relationships/image" Target="../media/image7.jpeg" /><Relationship Id="rId9" Type="http://schemas.openxmlformats.org/officeDocument/2006/relationships/image" Target="../media/image3.png"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A close up of a persons hand&#10;&#10;Description generated with very high confidence">
            <a:extLst>
              <a:ext uri="{FF2B5EF4-FFF2-40B4-BE49-F238E27FC236}">
                <a16:creationId xmlns:a16="http://schemas.microsoft.com/office/drawing/2014/main" id="{F09A78F1-C25A-4091-9523-C4EB2CA40DA5}"/>
              </a:ext>
            </a:extLst>
          </p:cNvPr>
          <p:cNvPicPr>
            <a:picLocks noChangeAspect="1"/>
          </p:cNvPicPr>
          <p:nvPr/>
        </p:nvPicPr>
        <p:blipFill>
          <a:blip r:embed="rId2"/>
          <a:stretch>
            <a:fillRect/>
          </a:stretch>
        </p:blipFill>
        <p:spPr>
          <a:xfrm rot="11160000">
            <a:off x="4359393" y="1323781"/>
            <a:ext cx="2714625" cy="2438400"/>
          </a:xfrm>
          <a:prstGeom prst="rect">
            <a:avLst/>
          </a:prstGeom>
        </p:spPr>
      </p:pic>
      <p:sp>
        <p:nvSpPr>
          <p:cNvPr id="5" name="TextBox 4">
            <a:extLst>
              <a:ext uri="{FF2B5EF4-FFF2-40B4-BE49-F238E27FC236}">
                <a16:creationId xmlns:a16="http://schemas.microsoft.com/office/drawing/2014/main" id="{DAFAF733-2E38-4CAA-9F42-DA7C06E48010}"/>
              </a:ext>
            </a:extLst>
          </p:cNvPr>
          <p:cNvSpPr txBox="1"/>
          <p:nvPr/>
        </p:nvSpPr>
        <p:spPr>
          <a:xfrm>
            <a:off x="291500" y="195160"/>
            <a:ext cx="3663351" cy="6524863"/>
          </a:xfrm>
          <a:prstGeom prst="rect">
            <a:avLst/>
          </a:prstGeom>
          <a:solidFill>
            <a:schemeClr val="bg2"/>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br>
              <a:rPr lang="en-US" dirty="0"/>
            </a:br>
            <a:r>
              <a:rPr lang="en-US" b="1" dirty="0">
                <a:solidFill>
                  <a:schemeClr val="bg1"/>
                </a:solidFill>
                <a:highlight>
                  <a:srgbClr val="000000"/>
                </a:highlight>
                <a:cs typeface="Calibri"/>
              </a:rPr>
              <a:t>TITLE: Power sources</a:t>
            </a:r>
          </a:p>
          <a:p>
            <a:pPr algn="ctr"/>
            <a:br>
              <a:rPr lang="en-US" dirty="0"/>
            </a:br>
            <a:r>
              <a:rPr lang="en-US" sz="1600" b="1" i="1" dirty="0">
                <a:solidFill>
                  <a:schemeClr val="bg1"/>
                </a:solidFill>
                <a:highlight>
                  <a:srgbClr val="000000"/>
                </a:highlight>
                <a:cs typeface="Calibri"/>
              </a:rPr>
              <a:t>The learning intent.</a:t>
            </a:r>
            <a:endParaRPr lang="en-US" dirty="0"/>
          </a:p>
          <a:p>
            <a:pPr algn="ctr"/>
            <a:r>
              <a:rPr lang="en-GB" sz="1800" dirty="0">
                <a:effectLst/>
                <a:highlight>
                  <a:srgbClr val="FFFF00"/>
                </a:highlight>
                <a:latin typeface="Calibri" panose="020F0502020204030204" pitchFamily="34" charset="0"/>
                <a:ea typeface="Times New Roman" panose="02020603050405020304" pitchFamily="18" charset="0"/>
                <a:cs typeface="Calibri" panose="020F0502020204030204" pitchFamily="34" charset="0"/>
              </a:rPr>
              <a:t>To de</a:t>
            </a:r>
            <a:r>
              <a:rPr lang="en-US" sz="1800" dirty="0">
                <a:effectLst/>
                <a:highlight>
                  <a:srgbClr val="FFFF00"/>
                </a:highlight>
                <a:latin typeface="Calibri" panose="020F0502020204030204" pitchFamily="34" charset="0"/>
                <a:ea typeface="Times New Roman" panose="02020603050405020304" pitchFamily="18" charset="0"/>
                <a:cs typeface="Calibri" panose="020F0502020204030204" pitchFamily="34" charset="0"/>
              </a:rPr>
              <a:t>monstrate understanding of the power supplies in Engineering</a:t>
            </a:r>
            <a:br>
              <a:rPr lang="en-US" dirty="0"/>
            </a:br>
            <a:endParaRPr lang="en-US" sz="1400" dirty="0">
              <a:highlight>
                <a:srgbClr val="FFFF00"/>
              </a:highlight>
              <a:cs typeface="Calibri"/>
            </a:endParaRPr>
          </a:p>
          <a:p>
            <a:pPr algn="ctr"/>
            <a:br>
              <a:rPr lang="en-US" dirty="0"/>
            </a:br>
            <a:r>
              <a:rPr lang="en-US" sz="1600" b="1" i="1" dirty="0">
                <a:solidFill>
                  <a:schemeClr val="bg1"/>
                </a:solidFill>
                <a:highlight>
                  <a:srgbClr val="000000"/>
                </a:highlight>
                <a:cs typeface="Calibri"/>
              </a:rPr>
              <a:t>Why are we learning this?</a:t>
            </a:r>
            <a:br>
              <a:rPr lang="en-US" dirty="0"/>
            </a:br>
            <a:r>
              <a:rPr lang="en-US" dirty="0"/>
              <a:t>To show understanding of energy sources essential for the Engineering exam. </a:t>
            </a:r>
          </a:p>
          <a:p>
            <a:pPr algn="ctr"/>
            <a:endParaRPr lang="en-US" sz="1600" dirty="0">
              <a:highlight>
                <a:srgbClr val="008000"/>
              </a:highlight>
              <a:cs typeface="Calibri"/>
            </a:endParaRPr>
          </a:p>
          <a:p>
            <a:pPr algn="ctr"/>
            <a:r>
              <a:rPr lang="en-US" sz="1600" dirty="0">
                <a:highlight>
                  <a:srgbClr val="00FF00"/>
                </a:highlight>
                <a:cs typeface="Calibri"/>
              </a:rPr>
              <a:t>SUPPORT</a:t>
            </a:r>
          </a:p>
          <a:p>
            <a:r>
              <a:rPr lang="en-US" sz="1600" dirty="0">
                <a:highlight>
                  <a:srgbClr val="00FF00"/>
                </a:highlight>
                <a:cs typeface="Calibri"/>
              </a:rPr>
              <a:t>Look at the photos – what is similar/ different about your house? What have you learnt in science about energy? </a:t>
            </a:r>
          </a:p>
          <a:p>
            <a:br>
              <a:rPr lang="en-US" dirty="0"/>
            </a:br>
            <a:r>
              <a:rPr lang="en-US" sz="1600" b="1" dirty="0">
                <a:highlight>
                  <a:srgbClr val="00FFFF"/>
                </a:highlight>
                <a:cs typeface="Calibri"/>
              </a:rPr>
              <a:t>VCR Keywords – power, renewable, non-renewable, pollutants</a:t>
            </a:r>
          </a:p>
          <a:p>
            <a:endParaRPr lang="en-US" sz="1600" b="1" dirty="0">
              <a:highlight>
                <a:srgbClr val="00FFFF"/>
              </a:highlight>
              <a:cs typeface="Calibri"/>
            </a:endParaRPr>
          </a:p>
          <a:p>
            <a:endParaRPr lang="en-US" sz="1600" b="1" dirty="0">
              <a:highlight>
                <a:srgbClr val="00FFFF"/>
              </a:highlight>
              <a:cs typeface="Calibri"/>
            </a:endParaRPr>
          </a:p>
          <a:p>
            <a:endParaRPr lang="en-US" sz="1600" b="1" dirty="0">
              <a:highlight>
                <a:srgbClr val="00FFFF"/>
              </a:highlight>
              <a:cs typeface="Calibri"/>
            </a:endParaRPr>
          </a:p>
          <a:p>
            <a:endParaRPr lang="en-US" sz="1600" b="1" dirty="0">
              <a:highlight>
                <a:srgbClr val="00FFFF"/>
              </a:highlight>
              <a:cs typeface="Calibri"/>
            </a:endParaRPr>
          </a:p>
          <a:p>
            <a:endParaRPr lang="en-US" sz="1600" b="1" dirty="0">
              <a:highlight>
                <a:srgbClr val="00FFFF"/>
              </a:highlight>
              <a:cs typeface="Calibri"/>
            </a:endParaRPr>
          </a:p>
        </p:txBody>
      </p:sp>
      <p:pic>
        <p:nvPicPr>
          <p:cNvPr id="6" name="Picture 6" descr="A close up of a persons hand&#10;&#10;Description generated with very high confidence">
            <a:extLst>
              <a:ext uri="{FF2B5EF4-FFF2-40B4-BE49-F238E27FC236}">
                <a16:creationId xmlns:a16="http://schemas.microsoft.com/office/drawing/2014/main" id="{500EF3C5-2837-4778-A331-D2D223AB9259}"/>
              </a:ext>
            </a:extLst>
          </p:cNvPr>
          <p:cNvPicPr>
            <a:picLocks noChangeAspect="1"/>
          </p:cNvPicPr>
          <p:nvPr/>
        </p:nvPicPr>
        <p:blipFill>
          <a:blip r:embed="rId2"/>
          <a:stretch>
            <a:fillRect/>
          </a:stretch>
        </p:blipFill>
        <p:spPr>
          <a:xfrm>
            <a:off x="8639894" y="13479"/>
            <a:ext cx="2724150" cy="2438400"/>
          </a:xfrm>
          <a:prstGeom prst="rect">
            <a:avLst/>
          </a:prstGeom>
        </p:spPr>
      </p:pic>
      <p:pic>
        <p:nvPicPr>
          <p:cNvPr id="10" name="Picture 10" descr="A close up of a persons hand&#10;&#10;Description generated with very high confidence">
            <a:extLst>
              <a:ext uri="{FF2B5EF4-FFF2-40B4-BE49-F238E27FC236}">
                <a16:creationId xmlns:a16="http://schemas.microsoft.com/office/drawing/2014/main" id="{7B6E7491-9938-45E3-9110-1B54EA8CBBB0}"/>
              </a:ext>
            </a:extLst>
          </p:cNvPr>
          <p:cNvPicPr>
            <a:picLocks noChangeAspect="1"/>
          </p:cNvPicPr>
          <p:nvPr/>
        </p:nvPicPr>
        <p:blipFill>
          <a:blip r:embed="rId2"/>
          <a:stretch>
            <a:fillRect/>
          </a:stretch>
        </p:blipFill>
        <p:spPr>
          <a:xfrm>
            <a:off x="8929337" y="2154384"/>
            <a:ext cx="2714625" cy="2438400"/>
          </a:xfrm>
          <a:prstGeom prst="rect">
            <a:avLst/>
          </a:prstGeom>
        </p:spPr>
      </p:pic>
      <p:sp>
        <p:nvSpPr>
          <p:cNvPr id="14" name="TextBox 13">
            <a:extLst>
              <a:ext uri="{FF2B5EF4-FFF2-40B4-BE49-F238E27FC236}">
                <a16:creationId xmlns:a16="http://schemas.microsoft.com/office/drawing/2014/main" id="{C989B3F7-05EF-4091-8892-F4A3E4AF6369}"/>
              </a:ext>
            </a:extLst>
          </p:cNvPr>
          <p:cNvSpPr txBox="1"/>
          <p:nvPr/>
        </p:nvSpPr>
        <p:spPr>
          <a:xfrm>
            <a:off x="4189956" y="721993"/>
            <a:ext cx="5353095"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effectLst/>
                <a:latin typeface="Calibri" panose="020F0502020204030204" pitchFamily="34" charset="0"/>
                <a:ea typeface="Times New Roman" panose="02020603050405020304" pitchFamily="18" charset="0"/>
                <a:cs typeface="Rockwell" panose="02000000000000000000" pitchFamily="2" charset="0"/>
              </a:rPr>
              <a:t>Will explain different </a:t>
            </a:r>
            <a:r>
              <a:rPr lang="en-GB" dirty="0">
                <a:latin typeface="Calibri" panose="020F0502020204030204" pitchFamily="34" charset="0"/>
                <a:ea typeface="Times New Roman" panose="02020603050405020304" pitchFamily="18" charset="0"/>
                <a:cs typeface="Rockwell" panose="02000000000000000000" pitchFamily="2" charset="0"/>
              </a:rPr>
              <a:t>power sources, their environmental features and suitability for the house designed. </a:t>
            </a:r>
            <a:endParaRPr lang="en-US" sz="1600" dirty="0">
              <a:cs typeface="Calibri"/>
            </a:endParaRPr>
          </a:p>
        </p:txBody>
      </p:sp>
      <p:sp>
        <p:nvSpPr>
          <p:cNvPr id="20" name="TextBox 19">
            <a:extLst>
              <a:ext uri="{FF2B5EF4-FFF2-40B4-BE49-F238E27FC236}">
                <a16:creationId xmlns:a16="http://schemas.microsoft.com/office/drawing/2014/main" id="{CD309645-F3FD-411E-A2FD-F4E3CEBC96A5}"/>
              </a:ext>
            </a:extLst>
          </p:cNvPr>
          <p:cNvSpPr txBox="1"/>
          <p:nvPr/>
        </p:nvSpPr>
        <p:spPr>
          <a:xfrm>
            <a:off x="7081923" y="2068147"/>
            <a:ext cx="4295954"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latin typeface="Calibri" panose="020F0502020204030204" pitchFamily="34" charset="0"/>
                <a:ea typeface="Times New Roman" panose="02020603050405020304" pitchFamily="18" charset="0"/>
                <a:cs typeface="Rockwell" panose="02000000000000000000" pitchFamily="2" charset="0"/>
              </a:rPr>
              <a:t>Will describe different power sources, their environmental features and suitability for the house designed. </a:t>
            </a:r>
            <a:endParaRPr lang="en-US" sz="1600" i="1" dirty="0">
              <a:cs typeface="Calibri"/>
            </a:endParaRPr>
          </a:p>
        </p:txBody>
      </p:sp>
      <p:sp>
        <p:nvSpPr>
          <p:cNvPr id="22" name="TextBox 21">
            <a:extLst>
              <a:ext uri="{FF2B5EF4-FFF2-40B4-BE49-F238E27FC236}">
                <a16:creationId xmlns:a16="http://schemas.microsoft.com/office/drawing/2014/main" id="{0AC06DA5-62B0-4F7E-A8FD-533FD1BF52FB}"/>
              </a:ext>
            </a:extLst>
          </p:cNvPr>
          <p:cNvSpPr txBox="1"/>
          <p:nvPr/>
        </p:nvSpPr>
        <p:spPr>
          <a:xfrm rot="360000">
            <a:off x="9310778" y="224286"/>
            <a:ext cx="2743200" cy="400110"/>
          </a:xfrm>
          <a:prstGeom prst="rect">
            <a:avLst/>
          </a:prstGeom>
          <a:solidFill>
            <a:schemeClr val="tx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a:cs typeface="Calibri"/>
              </a:rPr>
              <a:t>.</a:t>
            </a:r>
            <a:r>
              <a:rPr lang="en-US" sz="2000" b="1">
                <a:solidFill>
                  <a:srgbClr val="F2F2F2"/>
                </a:solidFill>
                <a:cs typeface="Calibri"/>
              </a:rPr>
              <a:t>The success criteria</a:t>
            </a:r>
            <a:r>
              <a:rPr lang="en-US" sz="2000" b="1">
                <a:cs typeface="Calibri"/>
              </a:rPr>
              <a:t>.</a:t>
            </a:r>
            <a:endParaRPr lang="en-US"/>
          </a:p>
        </p:txBody>
      </p:sp>
      <p:sp>
        <p:nvSpPr>
          <p:cNvPr id="23" name="TextBox 22">
            <a:extLst>
              <a:ext uri="{FF2B5EF4-FFF2-40B4-BE49-F238E27FC236}">
                <a16:creationId xmlns:a16="http://schemas.microsoft.com/office/drawing/2014/main" id="{4B1965F6-0F76-467E-95DC-EBE7F448701B}"/>
              </a:ext>
            </a:extLst>
          </p:cNvPr>
          <p:cNvSpPr txBox="1"/>
          <p:nvPr/>
        </p:nvSpPr>
        <p:spPr>
          <a:xfrm>
            <a:off x="4189956" y="3373235"/>
            <a:ext cx="514129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latin typeface="Calibri" panose="020F0502020204030204" pitchFamily="34" charset="0"/>
                <a:ea typeface="Times New Roman" panose="02020603050405020304" pitchFamily="18" charset="0"/>
                <a:cs typeface="Rockwell" panose="02000000000000000000" pitchFamily="2" charset="0"/>
              </a:rPr>
              <a:t>Will identify different power sources and their suitability for the house designed. </a:t>
            </a:r>
            <a:endParaRPr lang="en-US" sz="1600" i="1" dirty="0">
              <a:cs typeface="Calibri"/>
            </a:endParaRPr>
          </a:p>
        </p:txBody>
      </p:sp>
      <p:pic>
        <p:nvPicPr>
          <p:cNvPr id="31" name="Picture 31" descr="A picture containing drawing&#10;&#10;Description generated with very high confidence">
            <a:extLst>
              <a:ext uri="{FF2B5EF4-FFF2-40B4-BE49-F238E27FC236}">
                <a16:creationId xmlns:a16="http://schemas.microsoft.com/office/drawing/2014/main" id="{DEE8D196-0EF2-4006-8D4B-873B4ED13219}"/>
              </a:ext>
            </a:extLst>
          </p:cNvPr>
          <p:cNvPicPr>
            <a:picLocks noChangeAspect="1"/>
          </p:cNvPicPr>
          <p:nvPr/>
        </p:nvPicPr>
        <p:blipFill>
          <a:blip r:embed="rId3"/>
          <a:stretch>
            <a:fillRect/>
          </a:stretch>
        </p:blipFill>
        <p:spPr>
          <a:xfrm>
            <a:off x="9016922" y="6201488"/>
            <a:ext cx="628650" cy="628650"/>
          </a:xfrm>
          <a:prstGeom prst="rect">
            <a:avLst/>
          </a:prstGeom>
        </p:spPr>
      </p:pic>
      <p:pic>
        <p:nvPicPr>
          <p:cNvPr id="33" name="Picture 33" descr="A picture containing drawing&#10;&#10;Description generated with very high confidence">
            <a:extLst>
              <a:ext uri="{FF2B5EF4-FFF2-40B4-BE49-F238E27FC236}">
                <a16:creationId xmlns:a16="http://schemas.microsoft.com/office/drawing/2014/main" id="{A9AC6468-DEF6-41DE-957B-DA82D2C33AC7}"/>
              </a:ext>
            </a:extLst>
          </p:cNvPr>
          <p:cNvPicPr>
            <a:picLocks noChangeAspect="1"/>
          </p:cNvPicPr>
          <p:nvPr/>
        </p:nvPicPr>
        <p:blipFill>
          <a:blip r:embed="rId4"/>
          <a:stretch>
            <a:fillRect/>
          </a:stretch>
        </p:blipFill>
        <p:spPr>
          <a:xfrm>
            <a:off x="9857576" y="6201488"/>
            <a:ext cx="2209800" cy="666750"/>
          </a:xfrm>
          <a:prstGeom prst="rect">
            <a:avLst/>
          </a:prstGeom>
        </p:spPr>
      </p:pic>
      <p:sp>
        <p:nvSpPr>
          <p:cNvPr id="4" name="TextBox 3">
            <a:extLst>
              <a:ext uri="{FF2B5EF4-FFF2-40B4-BE49-F238E27FC236}">
                <a16:creationId xmlns:a16="http://schemas.microsoft.com/office/drawing/2014/main" id="{631B6687-553E-4DB0-8496-172AD47A2194}"/>
              </a:ext>
            </a:extLst>
          </p:cNvPr>
          <p:cNvSpPr txBox="1"/>
          <p:nvPr/>
        </p:nvSpPr>
        <p:spPr>
          <a:xfrm>
            <a:off x="4104991" y="4179732"/>
            <a:ext cx="7962385" cy="1815882"/>
          </a:xfrm>
          <a:prstGeom prst="rect">
            <a:avLst/>
          </a:prstGeom>
          <a:solidFill>
            <a:schemeClr val="accent2">
              <a:lumMod val="20000"/>
              <a:lumOff val="80000"/>
            </a:schemeClr>
          </a:solidFill>
          <a:ln>
            <a:solidFill>
              <a:schemeClr val="tx1"/>
            </a:solidFill>
          </a:ln>
        </p:spPr>
        <p:txBody>
          <a:bodyPr wrap="square" rtlCol="0">
            <a:spAutoFit/>
          </a:bodyPr>
          <a:lstStyle/>
          <a:p>
            <a:r>
              <a:rPr lang="en-GB" sz="1600" b="1" u="sng" dirty="0"/>
              <a:t>WAGOLL:</a:t>
            </a:r>
            <a:r>
              <a:rPr lang="en-GB" sz="1600" dirty="0"/>
              <a:t> The house could be powered by different sources, which are either renewable or non renewable. A non-renewable source would be a coal power station. This is common and readily used to make electricity however produces  pollutants which damages the ozone layer. The renewable sources such as tidal, wind and solar power would be better as these do not have a negative impact on the environment. I have chosen wind power for my house as it is on a hill and will generate lots of wind. I have discounted tidal power and a water wheel due to the house location not being near the sea or running water.  </a:t>
            </a:r>
            <a:endParaRPr lang="en-GB" sz="1600" b="1" u="sng" dirty="0"/>
          </a:p>
        </p:txBody>
      </p:sp>
      <p:pic>
        <p:nvPicPr>
          <p:cNvPr id="3" name="Picture 2">
            <a:extLst>
              <a:ext uri="{FF2B5EF4-FFF2-40B4-BE49-F238E27FC236}">
                <a16:creationId xmlns:a16="http://schemas.microsoft.com/office/drawing/2014/main" id="{EF813AAE-EA7B-4809-8BDE-BB41C049484D}"/>
              </a:ext>
            </a:extLst>
          </p:cNvPr>
          <p:cNvPicPr>
            <a:picLocks noChangeAspect="1"/>
          </p:cNvPicPr>
          <p:nvPr/>
        </p:nvPicPr>
        <p:blipFill>
          <a:blip r:embed="rId5"/>
          <a:stretch>
            <a:fillRect/>
          </a:stretch>
        </p:blipFill>
        <p:spPr>
          <a:xfrm>
            <a:off x="813487" y="5452533"/>
            <a:ext cx="2619375" cy="1210307"/>
          </a:xfrm>
          <a:prstGeom prst="rect">
            <a:avLst/>
          </a:prstGeom>
        </p:spPr>
      </p:pic>
      <p:sp>
        <p:nvSpPr>
          <p:cNvPr id="7" name="TextBox 6">
            <a:extLst>
              <a:ext uri="{FF2B5EF4-FFF2-40B4-BE49-F238E27FC236}">
                <a16:creationId xmlns:a16="http://schemas.microsoft.com/office/drawing/2014/main" id="{0D012F5F-B552-8540-B707-8D1D413497CC}"/>
              </a:ext>
            </a:extLst>
          </p:cNvPr>
          <p:cNvSpPr txBox="1"/>
          <p:nvPr/>
        </p:nvSpPr>
        <p:spPr>
          <a:xfrm>
            <a:off x="4468571" y="160471"/>
            <a:ext cx="2239749" cy="523220"/>
          </a:xfrm>
          <a:prstGeom prst="rect">
            <a:avLst/>
          </a:prstGeom>
          <a:noFill/>
        </p:spPr>
        <p:txBody>
          <a:bodyPr wrap="square" rtlCol="0">
            <a:spAutoFit/>
          </a:bodyPr>
          <a:lstStyle/>
          <a:p>
            <a:pPr algn="l"/>
            <a:r>
              <a:rPr lang="en-US" sz="2800" b="1" i="1">
                <a:solidFill>
                  <a:srgbClr val="92D050"/>
                </a:solidFill>
                <a:latin typeface="Berlin Sans FB Demi" panose="020E0602020502020306" pitchFamily="34" charset="0"/>
              </a:rPr>
              <a:t>Distinction</a:t>
            </a:r>
          </a:p>
        </p:txBody>
      </p:sp>
      <p:sp>
        <p:nvSpPr>
          <p:cNvPr id="9" name="TextBox 8">
            <a:extLst>
              <a:ext uri="{FF2B5EF4-FFF2-40B4-BE49-F238E27FC236}">
                <a16:creationId xmlns:a16="http://schemas.microsoft.com/office/drawing/2014/main" id="{F1FB8EEA-9AB3-9A4A-BFA9-F0C93ACE8AF4}"/>
              </a:ext>
            </a:extLst>
          </p:cNvPr>
          <p:cNvSpPr txBox="1"/>
          <p:nvPr/>
        </p:nvSpPr>
        <p:spPr>
          <a:xfrm>
            <a:off x="7190121" y="1503861"/>
            <a:ext cx="1828800" cy="523220"/>
          </a:xfrm>
          <a:prstGeom prst="rect">
            <a:avLst/>
          </a:prstGeom>
          <a:noFill/>
        </p:spPr>
        <p:txBody>
          <a:bodyPr wrap="square" rtlCol="0">
            <a:spAutoFit/>
          </a:bodyPr>
          <a:lstStyle/>
          <a:p>
            <a:pPr algn="l"/>
            <a:r>
              <a:rPr lang="en-US" sz="2800" b="1" i="1">
                <a:solidFill>
                  <a:srgbClr val="FFC000"/>
                </a:solidFill>
                <a:latin typeface="Berlin Sans FB Demi" panose="020E0602020502020306" pitchFamily="34" charset="0"/>
              </a:rPr>
              <a:t>Merit</a:t>
            </a:r>
          </a:p>
        </p:txBody>
      </p:sp>
      <p:sp>
        <p:nvSpPr>
          <p:cNvPr id="11" name="TextBox 10">
            <a:extLst>
              <a:ext uri="{FF2B5EF4-FFF2-40B4-BE49-F238E27FC236}">
                <a16:creationId xmlns:a16="http://schemas.microsoft.com/office/drawing/2014/main" id="{ABD74E89-27E8-0245-A30D-0FC0948ED2FC}"/>
              </a:ext>
            </a:extLst>
          </p:cNvPr>
          <p:cNvSpPr txBox="1"/>
          <p:nvPr/>
        </p:nvSpPr>
        <p:spPr>
          <a:xfrm>
            <a:off x="6297372" y="2891081"/>
            <a:ext cx="1828800" cy="523220"/>
          </a:xfrm>
          <a:prstGeom prst="rect">
            <a:avLst/>
          </a:prstGeom>
          <a:noFill/>
        </p:spPr>
        <p:txBody>
          <a:bodyPr wrap="square" rtlCol="0">
            <a:spAutoFit/>
          </a:bodyPr>
          <a:lstStyle/>
          <a:p>
            <a:pPr algn="l"/>
            <a:r>
              <a:rPr lang="en-US" sz="2800" b="1" i="1">
                <a:solidFill>
                  <a:srgbClr val="FF0000"/>
                </a:solidFill>
                <a:latin typeface="Berlin Sans FB Demi" panose="020E0602020502020306" pitchFamily="34" charset="0"/>
              </a:rPr>
              <a:t>Pass</a:t>
            </a:r>
          </a:p>
        </p:txBody>
      </p:sp>
    </p:spTree>
    <p:extLst>
      <p:ext uri="{BB962C8B-B14F-4D97-AF65-F5344CB8AC3E}">
        <p14:creationId xmlns:p14="http://schemas.microsoft.com/office/powerpoint/2010/main" val="109857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0466AFCB-E8A8-42F0-851A-27CD805EBE50}"/>
              </a:ext>
            </a:extLst>
          </p:cNvPr>
          <p:cNvSpPr txBox="1"/>
          <p:nvPr/>
        </p:nvSpPr>
        <p:spPr>
          <a:xfrm>
            <a:off x="171627" y="102781"/>
            <a:ext cx="3663351" cy="6617196"/>
          </a:xfrm>
          <a:prstGeom prst="rect">
            <a:avLst/>
          </a:prstGeom>
          <a:solidFill>
            <a:schemeClr val="bg2"/>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endParaRPr lang="en-US" b="1" dirty="0">
              <a:solidFill>
                <a:schemeClr val="bg1"/>
              </a:solidFill>
              <a:highlight>
                <a:srgbClr val="000000"/>
              </a:highlight>
              <a:cs typeface="Calibri"/>
            </a:endParaRPr>
          </a:p>
          <a:p>
            <a:pPr algn="ctr"/>
            <a:r>
              <a:rPr lang="en-US" b="1" dirty="0">
                <a:solidFill>
                  <a:schemeClr val="bg1"/>
                </a:solidFill>
                <a:highlight>
                  <a:srgbClr val="000000"/>
                </a:highlight>
                <a:cs typeface="Calibri"/>
              </a:rPr>
              <a:t>TITLE: Power sources</a:t>
            </a:r>
          </a:p>
          <a:p>
            <a:pPr algn="ctr"/>
            <a:br>
              <a:rPr lang="en-US" dirty="0"/>
            </a:br>
            <a:r>
              <a:rPr lang="en-US" sz="1600" b="1" i="1" dirty="0">
                <a:solidFill>
                  <a:schemeClr val="bg1"/>
                </a:solidFill>
                <a:highlight>
                  <a:srgbClr val="000000"/>
                </a:highlight>
                <a:cs typeface="Calibri"/>
              </a:rPr>
              <a:t>The learning intent.</a:t>
            </a:r>
            <a:endParaRPr lang="en-US" dirty="0"/>
          </a:p>
          <a:p>
            <a:pPr algn="ctr"/>
            <a:r>
              <a:rPr lang="en-GB" sz="1800" dirty="0">
                <a:effectLst/>
                <a:highlight>
                  <a:srgbClr val="FFFF00"/>
                </a:highlight>
                <a:latin typeface="Calibri" panose="020F0502020204030204" pitchFamily="34" charset="0"/>
                <a:ea typeface="Times New Roman" panose="02020603050405020304" pitchFamily="18" charset="0"/>
                <a:cs typeface="Calibri" panose="020F0502020204030204" pitchFamily="34" charset="0"/>
              </a:rPr>
              <a:t>To de</a:t>
            </a:r>
            <a:r>
              <a:rPr lang="en-US" sz="1800" dirty="0">
                <a:effectLst/>
                <a:highlight>
                  <a:srgbClr val="FFFF00"/>
                </a:highlight>
                <a:latin typeface="Calibri" panose="020F0502020204030204" pitchFamily="34" charset="0"/>
                <a:ea typeface="Times New Roman" panose="02020603050405020304" pitchFamily="18" charset="0"/>
                <a:cs typeface="Calibri" panose="020F0502020204030204" pitchFamily="34" charset="0"/>
              </a:rPr>
              <a:t>monstrate understanding of the power supplies in Engineering</a:t>
            </a:r>
            <a:br>
              <a:rPr lang="en-US" dirty="0"/>
            </a:br>
            <a:endParaRPr lang="en-US" sz="1400" dirty="0">
              <a:highlight>
                <a:srgbClr val="FFFF00"/>
              </a:highlight>
              <a:cs typeface="Calibri"/>
            </a:endParaRPr>
          </a:p>
          <a:p>
            <a:endParaRPr lang="en-US" sz="1600" b="1" dirty="0">
              <a:highlight>
                <a:srgbClr val="00FFFF"/>
              </a:highlight>
              <a:cs typeface="Calibri"/>
            </a:endParaRPr>
          </a:p>
          <a:p>
            <a:endParaRPr lang="en-US" sz="1600" b="1" dirty="0">
              <a:highlight>
                <a:srgbClr val="00FFFF"/>
              </a:highlight>
              <a:cs typeface="Calibri"/>
            </a:endParaRPr>
          </a:p>
          <a:p>
            <a:endParaRPr lang="en-US" sz="1600" b="1" dirty="0">
              <a:highlight>
                <a:srgbClr val="00FFFF"/>
              </a:highlight>
              <a:cs typeface="Calibri"/>
            </a:endParaRPr>
          </a:p>
          <a:p>
            <a:endParaRPr lang="en-US" sz="1600" b="1" dirty="0">
              <a:highlight>
                <a:srgbClr val="00FFFF"/>
              </a:highlight>
              <a:cs typeface="Calibri"/>
            </a:endParaRPr>
          </a:p>
          <a:p>
            <a:endParaRPr lang="en-US" sz="1600" b="1" dirty="0">
              <a:highlight>
                <a:srgbClr val="00FFFF"/>
              </a:highlight>
              <a:cs typeface="Calibri"/>
            </a:endParaRPr>
          </a:p>
          <a:p>
            <a:endParaRPr lang="en-US" sz="1600" b="1" dirty="0">
              <a:highlight>
                <a:srgbClr val="00FFFF"/>
              </a:highlight>
              <a:cs typeface="Calibri"/>
            </a:endParaRPr>
          </a:p>
          <a:p>
            <a:endParaRPr lang="en-US" sz="1600" b="1" dirty="0">
              <a:highlight>
                <a:srgbClr val="00FFFF"/>
              </a:highlight>
              <a:cs typeface="Calibri"/>
            </a:endParaRPr>
          </a:p>
          <a:p>
            <a:endParaRPr lang="en-US" sz="1600" b="1" dirty="0">
              <a:highlight>
                <a:srgbClr val="00FFFF"/>
              </a:highlight>
              <a:cs typeface="Calibri"/>
            </a:endParaRPr>
          </a:p>
          <a:p>
            <a:endParaRPr lang="en-US" sz="1600" b="1" dirty="0">
              <a:highlight>
                <a:srgbClr val="00FFFF"/>
              </a:highlight>
              <a:cs typeface="Calibri"/>
            </a:endParaRPr>
          </a:p>
          <a:p>
            <a:endParaRPr lang="en-US" sz="1600" b="1" dirty="0">
              <a:highlight>
                <a:srgbClr val="00FFFF"/>
              </a:highlight>
              <a:cs typeface="Calibri"/>
            </a:endParaRPr>
          </a:p>
          <a:p>
            <a:endParaRPr lang="en-US" sz="1600" b="1" dirty="0">
              <a:highlight>
                <a:srgbClr val="00FFFF"/>
              </a:highlight>
              <a:cs typeface="Calibri"/>
            </a:endParaRPr>
          </a:p>
          <a:p>
            <a:endParaRPr lang="en-US" sz="1600" b="1" dirty="0">
              <a:highlight>
                <a:srgbClr val="00FFFF"/>
              </a:highlight>
              <a:cs typeface="Calibri"/>
            </a:endParaRPr>
          </a:p>
          <a:p>
            <a:endParaRPr lang="en-US" sz="1600" b="1" dirty="0">
              <a:highlight>
                <a:srgbClr val="00FFFF"/>
              </a:highlight>
              <a:cs typeface="Calibri"/>
            </a:endParaRPr>
          </a:p>
          <a:p>
            <a:endParaRPr lang="en-US" sz="1600" b="1" dirty="0">
              <a:highlight>
                <a:srgbClr val="00FFFF"/>
              </a:highlight>
              <a:cs typeface="Calibri"/>
            </a:endParaRPr>
          </a:p>
          <a:p>
            <a:endParaRPr lang="en-US" sz="1600" b="1" dirty="0">
              <a:highlight>
                <a:srgbClr val="00FFFF"/>
              </a:highlight>
              <a:cs typeface="Calibri"/>
            </a:endParaRPr>
          </a:p>
          <a:p>
            <a:endParaRPr lang="en-US" sz="1600" b="1" dirty="0">
              <a:highlight>
                <a:srgbClr val="00FFFF"/>
              </a:highlight>
              <a:cs typeface="Calibri"/>
            </a:endParaRPr>
          </a:p>
          <a:p>
            <a:endParaRPr lang="en-US" sz="1600" b="1" dirty="0">
              <a:highlight>
                <a:srgbClr val="00FFFF"/>
              </a:highlight>
              <a:cs typeface="Calibri"/>
            </a:endParaRPr>
          </a:p>
          <a:p>
            <a:endParaRPr lang="en-US" sz="1600" b="1" dirty="0">
              <a:highlight>
                <a:srgbClr val="00FFFF"/>
              </a:highlight>
              <a:cs typeface="Calibri"/>
            </a:endParaRPr>
          </a:p>
        </p:txBody>
      </p:sp>
      <p:sp>
        <p:nvSpPr>
          <p:cNvPr id="2" name="Title 1">
            <a:extLst>
              <a:ext uri="{FF2B5EF4-FFF2-40B4-BE49-F238E27FC236}">
                <a16:creationId xmlns:a16="http://schemas.microsoft.com/office/drawing/2014/main" id="{3907395C-FB86-43CF-804D-5385F0913C70}"/>
              </a:ext>
            </a:extLst>
          </p:cNvPr>
          <p:cNvSpPr>
            <a:spLocks noGrp="1"/>
          </p:cNvSpPr>
          <p:nvPr>
            <p:ph type="title"/>
          </p:nvPr>
        </p:nvSpPr>
        <p:spPr>
          <a:xfrm>
            <a:off x="3805554" y="602985"/>
            <a:ext cx="7586554" cy="1325563"/>
          </a:xfrm>
        </p:spPr>
        <p:txBody>
          <a:bodyPr>
            <a:normAutofit/>
          </a:bodyPr>
          <a:lstStyle/>
          <a:p>
            <a:pPr algn="ctr"/>
            <a:r>
              <a:rPr lang="en-GB" sz="3600" dirty="0">
                <a:latin typeface="Adobe Fan Heiti Std B" panose="020B0700000000000000" pitchFamily="34" charset="-128"/>
                <a:ea typeface="Adobe Fan Heiti Std B" panose="020B0700000000000000" pitchFamily="34" charset="-128"/>
              </a:rPr>
              <a:t>How will you power your house? </a:t>
            </a:r>
          </a:p>
        </p:txBody>
      </p:sp>
      <p:pic>
        <p:nvPicPr>
          <p:cNvPr id="1026" name="Picture 2" descr="Do solar panels affect the value of your home? – Which? News">
            <a:extLst>
              <a:ext uri="{FF2B5EF4-FFF2-40B4-BE49-F238E27FC236}">
                <a16:creationId xmlns:a16="http://schemas.microsoft.com/office/drawing/2014/main" id="{CE88D46D-A3D6-4228-A5E4-4B774278A5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9581" y="2017108"/>
            <a:ext cx="3039533" cy="182372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8" name="Picture 4" descr="Water Wheel Of The Old Watermill At The Rhine Falls, Schaffhausen ...">
            <a:extLst>
              <a:ext uri="{FF2B5EF4-FFF2-40B4-BE49-F238E27FC236}">
                <a16:creationId xmlns:a16="http://schemas.microsoft.com/office/drawing/2014/main" id="{22B95D42-BD74-4893-9FC9-A9C089F6C3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9580" y="3996261"/>
            <a:ext cx="3039533" cy="21336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30" name="Picture 6" descr="Heat Pumps - Ecotec Services">
            <a:extLst>
              <a:ext uri="{FF2B5EF4-FFF2-40B4-BE49-F238E27FC236}">
                <a16:creationId xmlns:a16="http://schemas.microsoft.com/office/drawing/2014/main" id="{E0A72088-0588-4EC0-A6C6-99A0025E5A5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3251" y="2017108"/>
            <a:ext cx="2735580" cy="182372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32" name="Picture 8" descr="Wind Turbine House Images, Stock Photos &amp; Vectors | Shutterstock">
            <a:extLst>
              <a:ext uri="{FF2B5EF4-FFF2-40B4-BE49-F238E27FC236}">
                <a16:creationId xmlns:a16="http://schemas.microsoft.com/office/drawing/2014/main" id="{26013728-9DEB-489D-A9DB-E3EC8F9A6715}"/>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9842"/>
          <a:stretch/>
        </p:blipFill>
        <p:spPr bwMode="auto">
          <a:xfrm>
            <a:off x="4863252" y="3979329"/>
            <a:ext cx="2735579" cy="21336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34" name="Picture 10" descr="RWE abandons plans for 1.1 GW lignite-fired power station in ...">
            <a:extLst>
              <a:ext uri="{FF2B5EF4-FFF2-40B4-BE49-F238E27FC236}">
                <a16:creationId xmlns:a16="http://schemas.microsoft.com/office/drawing/2014/main" id="{456B78DD-A022-4BAC-AB4C-EAA55E29E58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24755" y="2017108"/>
            <a:ext cx="2738958" cy="182372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36" name="Picture 12" descr="Pros and Cons of Tidal energy - Pros an Cons">
            <a:extLst>
              <a:ext uri="{FF2B5EF4-FFF2-40B4-BE49-F238E27FC236}">
                <a16:creationId xmlns:a16="http://schemas.microsoft.com/office/drawing/2014/main" id="{829E3884-EB9E-4AAE-8BAC-9DEAAA4DC5A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24755" y="3996261"/>
            <a:ext cx="2735579" cy="2116667"/>
          </a:xfrm>
          <a:prstGeom prst="rect">
            <a:avLst/>
          </a:prstGeom>
          <a:solidFill>
            <a:schemeClr val="bg1"/>
          </a:solidFill>
          <a:ln>
            <a:solidFill>
              <a:schemeClr val="tx1"/>
            </a:solidFill>
          </a:ln>
        </p:spPr>
      </p:pic>
      <p:pic>
        <p:nvPicPr>
          <p:cNvPr id="11" name="Picture 31" descr="A picture containing drawing&#10;&#10;Description generated with very high confidence">
            <a:extLst>
              <a:ext uri="{FF2B5EF4-FFF2-40B4-BE49-F238E27FC236}">
                <a16:creationId xmlns:a16="http://schemas.microsoft.com/office/drawing/2014/main" id="{D7D63553-CB4D-43FD-A1C1-3E24DCEFB94E}"/>
              </a:ext>
            </a:extLst>
          </p:cNvPr>
          <p:cNvPicPr>
            <a:picLocks noChangeAspect="1"/>
          </p:cNvPicPr>
          <p:nvPr/>
        </p:nvPicPr>
        <p:blipFill>
          <a:blip r:embed="rId8"/>
          <a:stretch>
            <a:fillRect/>
          </a:stretch>
        </p:blipFill>
        <p:spPr>
          <a:xfrm>
            <a:off x="9016922" y="6201488"/>
            <a:ext cx="628650" cy="628650"/>
          </a:xfrm>
          <a:prstGeom prst="rect">
            <a:avLst/>
          </a:prstGeom>
        </p:spPr>
      </p:pic>
      <p:pic>
        <p:nvPicPr>
          <p:cNvPr id="12" name="Picture 33" descr="A picture containing drawing&#10;&#10;Description generated with very high confidence">
            <a:extLst>
              <a:ext uri="{FF2B5EF4-FFF2-40B4-BE49-F238E27FC236}">
                <a16:creationId xmlns:a16="http://schemas.microsoft.com/office/drawing/2014/main" id="{B7748CFB-FCF0-482C-BE97-2240CA58C4A1}"/>
              </a:ext>
            </a:extLst>
          </p:cNvPr>
          <p:cNvPicPr>
            <a:picLocks noChangeAspect="1"/>
          </p:cNvPicPr>
          <p:nvPr/>
        </p:nvPicPr>
        <p:blipFill>
          <a:blip r:embed="rId9"/>
          <a:stretch>
            <a:fillRect/>
          </a:stretch>
        </p:blipFill>
        <p:spPr>
          <a:xfrm>
            <a:off x="9857576" y="6201488"/>
            <a:ext cx="2209800" cy="666750"/>
          </a:xfrm>
          <a:prstGeom prst="rect">
            <a:avLst/>
          </a:prstGeom>
        </p:spPr>
      </p:pic>
    </p:spTree>
    <p:extLst>
      <p:ext uri="{BB962C8B-B14F-4D97-AF65-F5344CB8AC3E}">
        <p14:creationId xmlns:p14="http://schemas.microsoft.com/office/powerpoint/2010/main" val="8452122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TotalTime>
  <Words>178</Words>
  <Application>Microsoft Office PowerPoint</Application>
  <PresentationFormat>Widescreen</PresentationFormat>
  <Paragraphs>37</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How will you power your house?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Fawcett, M (SHS Teacher)</dc:creator>
  <cp:lastModifiedBy>Fawcett, M (SHS Teacher)</cp:lastModifiedBy>
  <cp:revision>10</cp:revision>
  <dcterms:created xsi:type="dcterms:W3CDTF">2020-05-03T15:45:20Z</dcterms:created>
  <dcterms:modified xsi:type="dcterms:W3CDTF">2020-05-09T21:05:57Z</dcterms:modified>
</cp:coreProperties>
</file>