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97" r:id="rId3"/>
    <p:sldId id="298" r:id="rId4"/>
    <p:sldId id="266" r:id="rId5"/>
    <p:sldId id="267" r:id="rId6"/>
    <p:sldId id="292" r:id="rId7"/>
    <p:sldId id="281" r:id="rId8"/>
    <p:sldId id="277" r:id="rId9"/>
    <p:sldId id="268" r:id="rId10"/>
    <p:sldId id="278" r:id="rId11"/>
    <p:sldId id="269" r:id="rId12"/>
    <p:sldId id="279" r:id="rId13"/>
    <p:sldId id="270" r:id="rId14"/>
    <p:sldId id="293" r:id="rId15"/>
    <p:sldId id="272" r:id="rId16"/>
    <p:sldId id="294" r:id="rId17"/>
    <p:sldId id="290" r:id="rId18"/>
    <p:sldId id="276" r:id="rId19"/>
    <p:sldId id="273" r:id="rId20"/>
    <p:sldId id="280" r:id="rId21"/>
    <p:sldId id="283" r:id="rId22"/>
    <p:sldId id="299" r:id="rId23"/>
    <p:sldId id="301" r:id="rId24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302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000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11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005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274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6487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7680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91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457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780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85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BEB3D-C108-4886-B677-6446DA5FA1A3}" type="datetimeFigureOut">
              <a:rPr lang="en-GB" smtClean="0"/>
              <a:t>18/09/2020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127DC-CD9D-4CE3-8637-69E88DF02E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952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olgeography.co.uk/gcsen/PL_River_Tees_Example.php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82A874-B3FC-4C1A-87B9-C3C01E7E9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5922" y="432032"/>
            <a:ext cx="4312458" cy="3136358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dirty="0"/>
              <a:t>Do it now…</a:t>
            </a:r>
            <a:br>
              <a:rPr lang="en-GB" dirty="0"/>
            </a:br>
            <a:r>
              <a:rPr lang="en-GB" dirty="0"/>
              <a:t>Explain how waterfalls are formed to your partner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CCCF63-81CC-4993-AF24-1E602DBC2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99" y="875751"/>
            <a:ext cx="7086415" cy="53131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3C6A24-9D8B-42C7-BD32-70FB63F58B9A}"/>
              </a:ext>
            </a:extLst>
          </p:cNvPr>
          <p:cNvSpPr txBox="1"/>
          <p:nvPr/>
        </p:nvSpPr>
        <p:spPr>
          <a:xfrm>
            <a:off x="7337502" y="5357930"/>
            <a:ext cx="3646449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High Force waterfall on the River Tees</a:t>
            </a:r>
          </a:p>
        </p:txBody>
      </p:sp>
    </p:spTree>
    <p:extLst>
      <p:ext uri="{BB962C8B-B14F-4D97-AF65-F5344CB8AC3E}">
        <p14:creationId xmlns:p14="http://schemas.microsoft.com/office/powerpoint/2010/main" val="1776660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6639" t="25764" r="35383" b="23310"/>
          <a:stretch/>
        </p:blipFill>
        <p:spPr>
          <a:xfrm>
            <a:off x="1567543" y="731520"/>
            <a:ext cx="9149649" cy="546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67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03"/>
          <a:stretch/>
        </p:blipFill>
        <p:spPr>
          <a:xfrm>
            <a:off x="325364" y="3456347"/>
            <a:ext cx="6418027" cy="33038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4888" y="235735"/>
            <a:ext cx="6500232" cy="968375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dirty="0"/>
              <a:t>£2.1 million spent on Yarm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9"/>
          <a:stretch/>
        </p:blipFill>
        <p:spPr>
          <a:xfrm>
            <a:off x="114299" y="100166"/>
            <a:ext cx="5173529" cy="31113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171" y="1359723"/>
            <a:ext cx="5173529" cy="390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07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8038" t="19517" r="29249" b="17057"/>
          <a:stretch/>
        </p:blipFill>
        <p:spPr>
          <a:xfrm>
            <a:off x="1593368" y="1027906"/>
            <a:ext cx="9005264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91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dirty="0"/>
              <a:t>Straightened the river at Stockton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96050"/>
            <a:ext cx="4447151" cy="40820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00" y="1973026"/>
            <a:ext cx="6063448" cy="454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008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GB" sz="4000" dirty="0"/>
              <a:t>WALT To know an example of a flood management scheme in the UK: River Tees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0128"/>
            <a:ext cx="7992291" cy="47972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/>
              <a:t>WILF</a:t>
            </a:r>
          </a:p>
          <a:p>
            <a:pPr marL="0" indent="0">
              <a:buNone/>
            </a:pPr>
            <a:endParaRPr lang="en-GB" sz="800" dirty="0"/>
          </a:p>
          <a:p>
            <a:r>
              <a:rPr lang="en-GB" sz="3200" dirty="0"/>
              <a:t>To understand why the flood management scheme was needed</a:t>
            </a:r>
          </a:p>
          <a:p>
            <a:r>
              <a:rPr lang="en-GB" sz="3200" dirty="0"/>
              <a:t>To be able to describe how the flood management works</a:t>
            </a:r>
          </a:p>
          <a:p>
            <a:r>
              <a:rPr lang="en-GB" sz="3200" dirty="0"/>
              <a:t>To consider the social, economic and environmental issues linked to this</a:t>
            </a:r>
          </a:p>
          <a:p>
            <a:r>
              <a:rPr lang="en-GB" sz="3200" dirty="0"/>
              <a:t>To evaluate how successful the strategies have been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75074" y="2991394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75074" y="3927566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75074" y="4985656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75074" y="5913120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6</a:t>
            </a:r>
          </a:p>
        </p:txBody>
      </p:sp>
    </p:spTree>
    <p:extLst>
      <p:ext uri="{BB962C8B-B14F-4D97-AF65-F5344CB8AC3E}">
        <p14:creationId xmlns:p14="http://schemas.microsoft.com/office/powerpoint/2010/main" val="3426238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89355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GB" sz="3600" dirty="0"/>
              <a:t>An example of a flood management scheme in the UK: River Tees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917064"/>
            <a:ext cx="8331926" cy="4575175"/>
          </a:xfrm>
        </p:spPr>
        <p:txBody>
          <a:bodyPr>
            <a:normAutofit lnSpcReduction="10000"/>
          </a:bodyPr>
          <a:lstStyle/>
          <a:p>
            <a:r>
              <a:rPr lang="en-GB" dirty="0"/>
              <a:t>Your task is to create a fact file about the flood management on the River Tees.</a:t>
            </a:r>
          </a:p>
          <a:p>
            <a:endParaRPr lang="en-GB" sz="1400" dirty="0"/>
          </a:p>
          <a:p>
            <a:r>
              <a:rPr lang="en-GB" dirty="0"/>
              <a:t>This must include: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 Why the flood management scheme was needed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 What was done and why (how the flood management works)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 The social, economic and environmental issues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2800" dirty="0"/>
              <a:t> FACTS, FACTS, FACTS!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n-GB" sz="2800" dirty="0"/>
          </a:p>
          <a:p>
            <a:pPr marL="457200" lvl="1" indent="0" algn="ctr">
              <a:buNone/>
            </a:pPr>
            <a:r>
              <a:rPr lang="en-GB" sz="2800" dirty="0"/>
              <a:t>But you can only use 15 words!</a:t>
            </a:r>
            <a:endParaRPr lang="en-GB" dirty="0"/>
          </a:p>
          <a:p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9170126" y="2651761"/>
            <a:ext cx="2625635" cy="181588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Cow Green Reservoir</a:t>
            </a:r>
          </a:p>
          <a:p>
            <a:pPr algn="ctr"/>
            <a:r>
              <a:rPr lang="en-GB" sz="2800" dirty="0"/>
              <a:t>Yarm</a:t>
            </a:r>
          </a:p>
          <a:p>
            <a:pPr algn="ctr"/>
            <a:r>
              <a:rPr lang="en-GB" sz="2800" dirty="0"/>
              <a:t>Stockton</a:t>
            </a:r>
          </a:p>
        </p:txBody>
      </p:sp>
    </p:spTree>
    <p:extLst>
      <p:ext uri="{BB962C8B-B14F-4D97-AF65-F5344CB8AC3E}">
        <p14:creationId xmlns:p14="http://schemas.microsoft.com/office/powerpoint/2010/main" val="851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GB" sz="4000" dirty="0"/>
              <a:t>WALT To know an example of a flood management scheme in the UK: River Tees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0128"/>
            <a:ext cx="7992291" cy="47972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/>
              <a:t>WILF</a:t>
            </a:r>
          </a:p>
          <a:p>
            <a:pPr marL="0" indent="0">
              <a:buNone/>
            </a:pPr>
            <a:endParaRPr lang="en-GB" sz="800" dirty="0"/>
          </a:p>
          <a:p>
            <a:r>
              <a:rPr lang="en-GB" sz="3200" dirty="0"/>
              <a:t>To understand why the flood management scheme was needed</a:t>
            </a:r>
          </a:p>
          <a:p>
            <a:r>
              <a:rPr lang="en-GB" sz="3200" dirty="0"/>
              <a:t>To be able to describe how the flood management works</a:t>
            </a:r>
          </a:p>
          <a:p>
            <a:r>
              <a:rPr lang="en-GB" sz="3200" dirty="0"/>
              <a:t>To consider the social, economic and environmental issues linked to this</a:t>
            </a:r>
          </a:p>
          <a:p>
            <a:r>
              <a:rPr lang="en-GB" sz="3200" dirty="0"/>
              <a:t>To evaluate how successful the strategies have been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75074" y="2991394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75074" y="3927566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75074" y="4985656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75074" y="5913120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6</a:t>
            </a:r>
          </a:p>
        </p:txBody>
      </p:sp>
    </p:spTree>
    <p:extLst>
      <p:ext uri="{BB962C8B-B14F-4D97-AF65-F5344CB8AC3E}">
        <p14:creationId xmlns:p14="http://schemas.microsoft.com/office/powerpoint/2010/main" val="1821410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197858"/>
            <a:ext cx="10515600" cy="1184894"/>
          </a:xfr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GB" sz="2800" dirty="0"/>
              <a:t>What are the different issues linked to the management of the River Tees?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CCC0F9-451D-40D4-B168-D18BFB6CE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734" y="2730480"/>
            <a:ext cx="7182946" cy="36173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2402AE-EA09-47BA-BD0C-025345B8A39E}"/>
              </a:ext>
            </a:extLst>
          </p:cNvPr>
          <p:cNvSpPr txBox="1"/>
          <p:nvPr/>
        </p:nvSpPr>
        <p:spPr>
          <a:xfrm>
            <a:off x="987287" y="1687284"/>
            <a:ext cx="10217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Highlight to show which are positive and negative</a:t>
            </a:r>
          </a:p>
        </p:txBody>
      </p:sp>
    </p:spTree>
    <p:extLst>
      <p:ext uri="{BB962C8B-B14F-4D97-AF65-F5344CB8AC3E}">
        <p14:creationId xmlns:p14="http://schemas.microsoft.com/office/powerpoint/2010/main" val="382596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100" y="2397125"/>
            <a:ext cx="10515600" cy="1616075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GB" sz="3600" dirty="0"/>
              <a:t>Evaluate how successful the use of flood management techniques have been for a river you have studied. </a:t>
            </a:r>
            <a:br>
              <a:rPr lang="en-GB" sz="3600" dirty="0"/>
            </a:br>
            <a:r>
              <a:rPr lang="en-GB" sz="3600" dirty="0"/>
              <a:t>[9 marks]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2601" y="266700"/>
            <a:ext cx="3949700" cy="138499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Consider all points of view and reach a conclusion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057400" y="1651694"/>
            <a:ext cx="114300" cy="8756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562601" y="266699"/>
            <a:ext cx="6083299" cy="138499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You need think about what would make the scheme a success. How could you measure or judge this?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327649" y="1651694"/>
            <a:ext cx="1358901" cy="8756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A7162F4-A26D-4126-9E64-BFDB435789A0}"/>
              </a:ext>
            </a:extLst>
          </p:cNvPr>
          <p:cNvSpPr txBox="1"/>
          <p:nvPr/>
        </p:nvSpPr>
        <p:spPr>
          <a:xfrm>
            <a:off x="1161585" y="4559975"/>
            <a:ext cx="9868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Re-write this question in your own words</a:t>
            </a:r>
          </a:p>
        </p:txBody>
      </p:sp>
    </p:spTree>
    <p:extLst>
      <p:ext uri="{BB962C8B-B14F-4D97-AF65-F5344CB8AC3E}">
        <p14:creationId xmlns:p14="http://schemas.microsoft.com/office/powerpoint/2010/main" val="63792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88925"/>
            <a:ext cx="10515600" cy="1616075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GB" sz="3200" dirty="0"/>
              <a:t>Evaluate how successful the use of flood management techniques have been for a river you studied. [9 marks]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8703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/>
              <a:t>A good answer will:</a:t>
            </a:r>
          </a:p>
          <a:p>
            <a:pPr marL="0" indent="0">
              <a:buNone/>
            </a:pPr>
            <a:endParaRPr lang="en-GB" sz="5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sz="3200" dirty="0"/>
              <a:t> Have picked out the key ideas and focus on these.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sz="3200" dirty="0"/>
              <a:t> Explain each point fully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sz="3200" dirty="0"/>
              <a:t> Show an understanding of the advantages and disadvantages of the different methods used.</a:t>
            </a:r>
          </a:p>
        </p:txBody>
      </p:sp>
    </p:spTree>
    <p:extLst>
      <p:ext uri="{BB962C8B-B14F-4D97-AF65-F5344CB8AC3E}">
        <p14:creationId xmlns:p14="http://schemas.microsoft.com/office/powerpoint/2010/main" val="507800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GB" sz="4000" dirty="0"/>
              <a:t>To know an example of a flood management scheme in the UK: River Tees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0128"/>
            <a:ext cx="7992291" cy="47972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GB" sz="800" dirty="0"/>
          </a:p>
          <a:p>
            <a:r>
              <a:rPr lang="en-GB" sz="3200" dirty="0"/>
              <a:t>To understand why the flood management scheme was needed</a:t>
            </a:r>
          </a:p>
          <a:p>
            <a:r>
              <a:rPr lang="en-GB" sz="3200" dirty="0"/>
              <a:t>To be able to describe how the flood management works</a:t>
            </a:r>
          </a:p>
          <a:p>
            <a:r>
              <a:rPr lang="en-GB" sz="3200" dirty="0"/>
              <a:t>To consider the social, economic and environmental issues linked to this</a:t>
            </a:r>
          </a:p>
          <a:p>
            <a:r>
              <a:rPr lang="en-GB" sz="3200" dirty="0"/>
              <a:t>To evaluate how successful the strategies have been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75074" y="2991394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75074" y="3927566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75074" y="4985656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75074" y="5913120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6</a:t>
            </a:r>
          </a:p>
        </p:txBody>
      </p:sp>
    </p:spTree>
    <p:extLst>
      <p:ext uri="{BB962C8B-B14F-4D97-AF65-F5344CB8AC3E}">
        <p14:creationId xmlns:p14="http://schemas.microsoft.com/office/powerpoint/2010/main" val="9176166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GB" sz="2800" dirty="0"/>
              <a:t>Evaluate how successful the use flood management techniques have been for a river you studied. [9 marks]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113009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For this answer pick 1 of the strategies being used and…</a:t>
            </a:r>
          </a:p>
          <a:p>
            <a:pPr marL="0" indent="0">
              <a:buNone/>
            </a:pPr>
            <a:endParaRPr lang="en-GB" sz="1000" dirty="0"/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 Briefly outline the strategies being used along the river. Focus on one and explain how it reduces the risk of flooding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 Explain the advantages of this method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 Explain the disadvantages of this method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 Assess the overall success of this strategy in reducing the risk of flooding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sz="1100" dirty="0"/>
          </a:p>
          <a:p>
            <a:pPr marL="0" indent="0" algn="ctr">
              <a:buNone/>
            </a:pPr>
            <a:r>
              <a:rPr lang="en-GB" b="1" dirty="0"/>
              <a:t>Conclusion</a:t>
            </a:r>
            <a:r>
              <a:rPr lang="en-GB" dirty="0"/>
              <a:t> Overall, how successful have the methods used been on the River Tees?</a:t>
            </a:r>
          </a:p>
        </p:txBody>
      </p:sp>
    </p:spTree>
    <p:extLst>
      <p:ext uri="{BB962C8B-B14F-4D97-AF65-F5344CB8AC3E}">
        <p14:creationId xmlns:p14="http://schemas.microsoft.com/office/powerpoint/2010/main" val="42629865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63600" y="212725"/>
            <a:ext cx="10515600" cy="1019175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GB" sz="2400" dirty="0"/>
              <a:t>Evaluate how successful the use of flood management techniques have been for a river you studied. [9 marks]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07571" y="1615009"/>
            <a:ext cx="4267200" cy="48037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Briefly describe what the strategy is and how it reduces the risk of flooding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Explain the advantages of this method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Explain the disadvantages of this method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Assess the overall success of this strategy in reducing the risk of flooding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5334000" y="1580696"/>
            <a:ext cx="6756400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/>
              <a:t>Straightening the river as it flows through Stockton. This reduces flooding as the water travels faster, moving away from the urban area quicker…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0" y="2945155"/>
            <a:ext cx="6756400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/>
              <a:t>Is an effective way of protecting the town and doesn’t need maintenance in the future…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0" y="4001837"/>
            <a:ext cx="6756400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/>
              <a:t>Increases the risk of flooding downstream as more water moves downstream at a quicker rate…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0" y="5218455"/>
            <a:ext cx="6756400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/>
              <a:t>Not successful as it has a negative impact downstream and also alters the natural environment of the river…</a:t>
            </a:r>
          </a:p>
        </p:txBody>
      </p:sp>
    </p:spTree>
    <p:extLst>
      <p:ext uri="{BB962C8B-B14F-4D97-AF65-F5344CB8AC3E}">
        <p14:creationId xmlns:p14="http://schemas.microsoft.com/office/powerpoint/2010/main" val="394004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209009"/>
            <a:ext cx="10515600" cy="961870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GB" sz="2400" dirty="0"/>
              <a:t>Evaluate how successful the use flood management techniques have been for a river you studied. [9 marks]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1805" y="1338146"/>
            <a:ext cx="6300439" cy="543064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/>
              <a:t>For this answer pick 1 of the strategies being used and…</a:t>
            </a:r>
          </a:p>
          <a:p>
            <a:pPr marL="0" indent="0">
              <a:buNone/>
            </a:pPr>
            <a:endParaRPr lang="en-GB" sz="1000" dirty="0"/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 Briefly outline the strategies being used along the river. Focus on one and explain how it reduces the risk of flooding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 Explain the advantages of this method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 Explain the disadvantages of this method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 Assess the overall success of this strategy in reducing the risk of flooding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sz="1100" dirty="0"/>
          </a:p>
          <a:p>
            <a:pPr marL="0" indent="0" algn="ctr">
              <a:buNone/>
            </a:pPr>
            <a:r>
              <a:rPr lang="en-GB" b="1" dirty="0"/>
              <a:t>Conclusion</a:t>
            </a:r>
            <a:r>
              <a:rPr lang="en-GB" dirty="0"/>
              <a:t> Overall, how successful have the methods used been on the River Tees?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AB9AFD-D5F1-4FEC-A118-5199F1E90B13}"/>
              </a:ext>
            </a:extLst>
          </p:cNvPr>
          <p:cNvSpPr txBox="1"/>
          <p:nvPr/>
        </p:nvSpPr>
        <p:spPr>
          <a:xfrm>
            <a:off x="6913757" y="1822088"/>
            <a:ext cx="4973444" cy="44627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i="1" dirty="0"/>
              <a:t>Flooding is being managed on the River Tees using…</a:t>
            </a:r>
          </a:p>
          <a:p>
            <a:endParaRPr lang="en-GB" sz="1400" i="1" dirty="0"/>
          </a:p>
          <a:p>
            <a:r>
              <a:rPr lang="en-GB" sz="2400" i="1" dirty="0"/>
              <a:t>This reduces the risk of flooding as….</a:t>
            </a:r>
          </a:p>
          <a:p>
            <a:endParaRPr lang="en-GB" sz="1400" i="1" dirty="0"/>
          </a:p>
          <a:p>
            <a:r>
              <a:rPr lang="en-GB" sz="2400" i="1" dirty="0"/>
              <a:t>There are many advantages of this method including… However, the main advantage is… This links to the success of the scheme as…</a:t>
            </a:r>
          </a:p>
          <a:p>
            <a:endParaRPr lang="en-GB" sz="1600" i="1" dirty="0"/>
          </a:p>
          <a:p>
            <a:r>
              <a:rPr lang="en-GB" sz="2400" i="1" dirty="0"/>
              <a:t>The disadvantages however are that… Of these the most significant is… I feel that this impacts the success as…</a:t>
            </a:r>
          </a:p>
        </p:txBody>
      </p:sp>
    </p:spTree>
    <p:extLst>
      <p:ext uri="{BB962C8B-B14F-4D97-AF65-F5344CB8AC3E}">
        <p14:creationId xmlns:p14="http://schemas.microsoft.com/office/powerpoint/2010/main" val="489800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7265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GB" sz="2800" dirty="0"/>
              <a:t>Evaluate how successful the use flood management techniques have been for a river you studied. [9 marks]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38200" y="1483112"/>
            <a:ext cx="5181600" cy="526337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b="1" dirty="0"/>
              <a:t>Achievements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Has included specific details about the River Tees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Has explained their ideas/used connectives in their writing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Shows a clear understanding of how the methods reduce flooding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Has looked at both the advantages and disadvantages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Has discussed the overall success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Has written a clear 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D4DB618-56E5-4393-BC41-6F1F00CF9E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83112"/>
            <a:ext cx="5181600" cy="526337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b="1" dirty="0"/>
              <a:t>Improvement</a:t>
            </a:r>
          </a:p>
          <a:p>
            <a:pPr marL="0" indent="0">
              <a:buNone/>
            </a:pPr>
            <a:r>
              <a:rPr lang="en-GB" dirty="0"/>
              <a:t>Consider what they haven’t done so well using the ideas in the box to the left.</a:t>
            </a:r>
          </a:p>
          <a:p>
            <a:pPr marL="0" indent="0">
              <a:buNone/>
            </a:pPr>
            <a:r>
              <a:rPr lang="en-GB" dirty="0"/>
              <a:t>Try to use this to form an improvement question. For example</a:t>
            </a:r>
          </a:p>
          <a:p>
            <a:r>
              <a:rPr lang="en-GB" dirty="0"/>
              <a:t>How does x work to reduce the risk of flooding?</a:t>
            </a:r>
          </a:p>
          <a:p>
            <a:r>
              <a:rPr lang="en-GB" dirty="0"/>
              <a:t>You’ve only explained the advantages. What are the disadvantages of…?</a:t>
            </a:r>
          </a:p>
          <a:p>
            <a:r>
              <a:rPr lang="en-GB" dirty="0"/>
              <a:t>Overall, how successful do you think that x is a managing flooding?</a:t>
            </a:r>
          </a:p>
        </p:txBody>
      </p:sp>
    </p:spTree>
    <p:extLst>
      <p:ext uri="{BB962C8B-B14F-4D97-AF65-F5344CB8AC3E}">
        <p14:creationId xmlns:p14="http://schemas.microsoft.com/office/powerpoint/2010/main" val="3398754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94AD16-6818-494A-AD95-979FDA413F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en-GB" dirty="0"/>
              <a:t>Where is the River Tees?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0283A0-84BB-445F-9ECD-5A497B697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611" y="1841810"/>
            <a:ext cx="9577822" cy="482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06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240" y="1690687"/>
            <a:ext cx="4793386" cy="30878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63229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dirty="0"/>
              <a:t>Why protect the area from flooding?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" y="1809749"/>
            <a:ext cx="4590098" cy="31944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96" y="4226400"/>
            <a:ext cx="4432300" cy="249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53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7806" y="653143"/>
            <a:ext cx="4027714" cy="2521162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GB" sz="3200" dirty="0"/>
              <a:t>What does this map tell us about why the River Tees needs flood management?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8639" t="22395" r="26668" b="22526"/>
          <a:stretch/>
        </p:blipFill>
        <p:spPr>
          <a:xfrm>
            <a:off x="0" y="139700"/>
            <a:ext cx="6595556" cy="65024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4279900" y="4715691"/>
            <a:ext cx="2576913" cy="9866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856813" y="3761584"/>
            <a:ext cx="4027714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Mouth of the River Tees in Middlesbrough</a:t>
            </a:r>
          </a:p>
        </p:txBody>
      </p:sp>
    </p:spTree>
    <p:extLst>
      <p:ext uri="{BB962C8B-B14F-4D97-AF65-F5344CB8AC3E}">
        <p14:creationId xmlns:p14="http://schemas.microsoft.com/office/powerpoint/2010/main" val="3115791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GB" sz="4000" dirty="0"/>
              <a:t>To know an example of a flood management scheme in the UK: River Tees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0128"/>
            <a:ext cx="7992291" cy="47972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GB" sz="800" dirty="0"/>
          </a:p>
          <a:p>
            <a:r>
              <a:rPr lang="en-GB" sz="3200" dirty="0"/>
              <a:t>To understand why the flood management scheme was needed</a:t>
            </a:r>
          </a:p>
          <a:p>
            <a:r>
              <a:rPr lang="en-GB" sz="3200" dirty="0"/>
              <a:t>To be able to describe how the flood management works</a:t>
            </a:r>
          </a:p>
          <a:p>
            <a:r>
              <a:rPr lang="en-GB" sz="3200" dirty="0"/>
              <a:t>To consider the social, economic and environmental issues linked to this</a:t>
            </a:r>
          </a:p>
          <a:p>
            <a:r>
              <a:rPr lang="en-GB" sz="3200" dirty="0"/>
              <a:t>To evaluate how successful the strategies have been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575074" y="2991394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75074" y="3927566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75074" y="4985656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75074" y="5913120"/>
            <a:ext cx="1778726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6</a:t>
            </a:r>
          </a:p>
        </p:txBody>
      </p:sp>
    </p:spTree>
    <p:extLst>
      <p:ext uri="{BB962C8B-B14F-4D97-AF65-F5344CB8AC3E}">
        <p14:creationId xmlns:p14="http://schemas.microsoft.com/office/powerpoint/2010/main" val="133213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823" y="1201148"/>
            <a:ext cx="10515600" cy="1764121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dirty="0"/>
              <a:t>What can we learn about flood management on the River Tees?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FFC2EA-1DF2-41C1-B427-2343342BD24B}"/>
              </a:ext>
            </a:extLst>
          </p:cNvPr>
          <p:cNvSpPr/>
          <p:nvPr/>
        </p:nvSpPr>
        <p:spPr>
          <a:xfrm>
            <a:off x="1762538" y="3429000"/>
            <a:ext cx="7593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hlinkClick r:id="rId2"/>
              </a:rPr>
              <a:t>http://www.coolgeography.co.uk/gcsen/PL_River_Tees_Example.php</a:t>
            </a:r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Follow this link for information on flood management</a:t>
            </a:r>
          </a:p>
        </p:txBody>
      </p:sp>
    </p:spTree>
    <p:extLst>
      <p:ext uri="{BB962C8B-B14F-4D97-AF65-F5344CB8AC3E}">
        <p14:creationId xmlns:p14="http://schemas.microsoft.com/office/powerpoint/2010/main" val="3945325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202" t="25133" r="6271" b="31244"/>
          <a:stretch/>
        </p:blipFill>
        <p:spPr>
          <a:xfrm>
            <a:off x="496388" y="378823"/>
            <a:ext cx="7458892" cy="23905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4286" y="574768"/>
            <a:ext cx="3824513" cy="1534134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GB" sz="3600" dirty="0"/>
              <a:t>Cow Green  Reservoir, River Tees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325" y="2385630"/>
            <a:ext cx="6450149" cy="430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773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53678" y="534942"/>
            <a:ext cx="10515600" cy="1325563"/>
          </a:xfr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dirty="0"/>
              <a:t>How will this protect the area from flooding?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78" y="2521495"/>
            <a:ext cx="10484644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35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1214</TotalTime>
  <Words>1129</Words>
  <Application>Microsoft Office PowerPoint</Application>
  <PresentationFormat>Widescreen</PresentationFormat>
  <Paragraphs>131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Wingdings</vt:lpstr>
      <vt:lpstr>Office Theme</vt:lpstr>
      <vt:lpstr>Do it now… Explain how waterfalls are formed to your partner</vt:lpstr>
      <vt:lpstr>To know an example of a flood management scheme in the UK: River Tees</vt:lpstr>
      <vt:lpstr>Where is the River Tees?</vt:lpstr>
      <vt:lpstr>Why protect the area from flooding?</vt:lpstr>
      <vt:lpstr>What does this map tell us about why the River Tees needs flood management?</vt:lpstr>
      <vt:lpstr>To know an example of a flood management scheme in the UK: River Tees</vt:lpstr>
      <vt:lpstr>What can we learn about flood management on the River Tees?</vt:lpstr>
      <vt:lpstr>Cow Green  Reservoir, River Tees</vt:lpstr>
      <vt:lpstr>How will this protect the area from flooding?</vt:lpstr>
      <vt:lpstr>PowerPoint Presentation</vt:lpstr>
      <vt:lpstr>£2.1 million spent on Yarm</vt:lpstr>
      <vt:lpstr>PowerPoint Presentation</vt:lpstr>
      <vt:lpstr>Straightened the river at Stockton</vt:lpstr>
      <vt:lpstr>WALT To know an example of a flood management scheme in the UK: River Tees</vt:lpstr>
      <vt:lpstr>An example of a flood management scheme in the UK: River Tees</vt:lpstr>
      <vt:lpstr>WALT To know an example of a flood management scheme in the UK: River Tees</vt:lpstr>
      <vt:lpstr>What are the different issues linked to the management of the River Tees?</vt:lpstr>
      <vt:lpstr>Evaluate how successful the use of flood management techniques have been for a river you have studied.  [9 marks]</vt:lpstr>
      <vt:lpstr>Evaluate how successful the use of flood management techniques have been for a river you studied. [9 marks]</vt:lpstr>
      <vt:lpstr>Evaluate how successful the use flood management techniques have been for a river you studied. [9 marks]</vt:lpstr>
      <vt:lpstr>Evaluate how successful the use of flood management techniques have been for a river you studied. [9 marks]</vt:lpstr>
      <vt:lpstr>Evaluate how successful the use flood management techniques have been for a river you studied. [9 marks]</vt:lpstr>
      <vt:lpstr>Evaluate how successful the use flood management techniques have been for a river you studied. [9 marks]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Flood management</dc:title>
  <dc:creator>MILLS, J (Stocksbridge High School Teacher)</dc:creator>
  <cp:lastModifiedBy>MILLS, J (SHS Teacher)</cp:lastModifiedBy>
  <cp:revision>55</cp:revision>
  <cp:lastPrinted>2020-09-16T07:43:18Z</cp:lastPrinted>
  <dcterms:created xsi:type="dcterms:W3CDTF">2016-12-06T09:16:09Z</dcterms:created>
  <dcterms:modified xsi:type="dcterms:W3CDTF">2020-09-18T08:44:19Z</dcterms:modified>
</cp:coreProperties>
</file>