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906000" cy="6858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334" y="5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84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725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319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280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812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302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133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32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11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778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3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F5F6E-1376-462C-8770-6AA02EDDA30A}" type="datetimeFigureOut">
              <a:rPr lang="en-GB" smtClean="0"/>
              <a:t>14/11/2020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E5229-61FB-47B2-9DA4-B8D9F70B0E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94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497642"/>
              </p:ext>
            </p:extLst>
          </p:nvPr>
        </p:nvGraphicFramePr>
        <p:xfrm>
          <a:off x="39000" y="44624"/>
          <a:ext cx="9828000" cy="6804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2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0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07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074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07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007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1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2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</a:t>
                      </a:r>
                      <a:r>
                        <a:rPr lang="en-GB" sz="1200" b="1" baseline="0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 3</a:t>
                      </a:r>
                      <a:endParaRPr lang="en-GB" sz="1200" b="1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4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5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043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Birth Rate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0435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Death Rate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577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Population Change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777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Places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221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When was the UK at this stage?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63518"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Stage characteristics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76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27</Words>
  <Application>Microsoft Office PowerPoint</Application>
  <PresentationFormat>A4 Paper (210x297 mm)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Comic Sans MS</vt:lpstr>
      <vt:lpstr>Office Theme</vt:lpstr>
      <vt:lpstr>PowerPoint Presentation</vt:lpstr>
    </vt:vector>
  </TitlesOfParts>
  <Company>Barnsley MBC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rHenderson</dc:creator>
  <cp:lastModifiedBy>Mr H</cp:lastModifiedBy>
  <cp:revision>7</cp:revision>
  <dcterms:created xsi:type="dcterms:W3CDTF">2014-02-03T13:33:27Z</dcterms:created>
  <dcterms:modified xsi:type="dcterms:W3CDTF">2020-11-14T17:03:08Z</dcterms:modified>
</cp:coreProperties>
</file>