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0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00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0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63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66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67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5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18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4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76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936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1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A8CC9-F2E1-452C-B44E-35EEAE4FCCEC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A5725-3B2D-44BA-A30F-0209DB20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235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39366"/>
              </p:ext>
            </p:extLst>
          </p:nvPr>
        </p:nvGraphicFramePr>
        <p:xfrm>
          <a:off x="71283" y="63060"/>
          <a:ext cx="9792000" cy="673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664">
                  <a:extLst>
                    <a:ext uri="{9D8B030D-6E8A-4147-A177-3AD203B41FA5}">
                      <a16:colId xmlns:a16="http://schemas.microsoft.com/office/drawing/2014/main" val="1436684716"/>
                    </a:ext>
                  </a:extLst>
                </a:gridCol>
                <a:gridCol w="4038336">
                  <a:extLst>
                    <a:ext uri="{9D8B030D-6E8A-4147-A177-3AD203B41FA5}">
                      <a16:colId xmlns:a16="http://schemas.microsoft.com/office/drawing/2014/main" val="3704989971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val="3984553714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Person/</a:t>
                      </a:r>
                    </a:p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People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What do they want/need from their house? </a:t>
                      </a:r>
                    </a:p>
                    <a:p>
                      <a:pPr algn="ctr"/>
                      <a:r>
                        <a:rPr lang="en-GB" sz="14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(size, price, number of bedrooms</a:t>
                      </a:r>
                      <a:r>
                        <a:rPr lang="en-GB" sz="1400" b="0" baseline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 etc.)</a:t>
                      </a:r>
                      <a:endParaRPr lang="en-GB" sz="1400" b="0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What do they want/need</a:t>
                      </a:r>
                      <a:r>
                        <a:rPr lang="en-GB" sz="1400" baseline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 from the location of their house? </a:t>
                      </a:r>
                    </a:p>
                    <a:p>
                      <a:pPr algn="ctr"/>
                      <a:r>
                        <a:rPr lang="en-GB" sz="1400" b="0" baseline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(what’s nearby? How busy? Transport?)</a:t>
                      </a:r>
                      <a:endParaRPr lang="en-GB" sz="1400" b="0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811286"/>
                  </a:ext>
                </a:extLst>
              </a:tr>
              <a:tr h="154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Tw Cen MT" panose="020B0602020104020603" pitchFamily="34" charset="0"/>
                        </a:rPr>
                        <a:t>Josh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- </a:t>
                      </a:r>
                      <a:r>
                        <a:rPr lang="en-GB" sz="1200" dirty="0">
                          <a:latin typeface="Tw Cen MT" panose="020B0602020104020603" pitchFamily="34" charset="0"/>
                        </a:rPr>
                        <a:t>Young,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single, 1</a:t>
                      </a:r>
                      <a:r>
                        <a:rPr lang="en-GB" sz="1200" baseline="30000" dirty="0">
                          <a:latin typeface="Tw Cen MT" panose="020B0602020104020603" pitchFamily="34" charset="0"/>
                        </a:rPr>
                        <a:t>st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time buyer. Just left university &amp; is starting work</a:t>
                      </a:r>
                      <a:endParaRPr lang="en-GB" sz="1200" dirty="0"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6076056"/>
                  </a:ext>
                </a:extLst>
              </a:tr>
              <a:tr h="154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Tw Cen MT" panose="020B0602020104020603" pitchFamily="34" charset="0"/>
                        </a:rPr>
                        <a:t>The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Anderson family - Both adults work. The children  are 10 and 15</a:t>
                      </a:r>
                      <a:endParaRPr lang="en-GB" sz="1200" dirty="0"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095313"/>
                  </a:ext>
                </a:extLst>
              </a:tr>
              <a:tr h="154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Tw Cen MT" panose="020B0602020104020603" pitchFamily="34" charset="0"/>
                        </a:rPr>
                        <a:t>Sue (47) &amp;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1200" dirty="0">
                          <a:latin typeface="Tw Cen MT" panose="020B0602020104020603" pitchFamily="34" charset="0"/>
                        </a:rPr>
                        <a:t>Don (49) – Both have</a:t>
                      </a:r>
                      <a:r>
                        <a:rPr lang="en-GB" sz="1200" baseline="0" dirty="0">
                          <a:latin typeface="Tw Cen MT" panose="020B0602020104020603" pitchFamily="34" charset="0"/>
                        </a:rPr>
                        <a:t> well paid jobs. No children</a:t>
                      </a:r>
                      <a:endParaRPr lang="en-GB" sz="1200" dirty="0"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416693"/>
                  </a:ext>
                </a:extLst>
              </a:tr>
              <a:tr h="1548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Tw Cen MT" panose="020B0602020104020603" pitchFamily="34" charset="0"/>
                        </a:rPr>
                        <a:t>Charlie and Mary – Both retired and their 2 children have left home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Tw Cen MT" panose="020B06020201040206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417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06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107</Words>
  <Application>Microsoft Office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Henderson, R (SHS Teacher)</dc:creator>
  <cp:lastModifiedBy>Mr H</cp:lastModifiedBy>
  <cp:revision>2</cp:revision>
  <cp:lastPrinted>2019-06-24T10:53:13Z</cp:lastPrinted>
  <dcterms:created xsi:type="dcterms:W3CDTF">2019-06-24T10:51:17Z</dcterms:created>
  <dcterms:modified xsi:type="dcterms:W3CDTF">2020-11-14T19:38:32Z</dcterms:modified>
</cp:coreProperties>
</file>