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60" r:id="rId4"/>
    <p:sldId id="272" r:id="rId5"/>
    <p:sldId id="263" r:id="rId6"/>
    <p:sldId id="264" r:id="rId7"/>
    <p:sldId id="266" r:id="rId8"/>
    <p:sldId id="267" r:id="rId9"/>
    <p:sldId id="274" r:id="rId10"/>
    <p:sldId id="275" r:id="rId11"/>
    <p:sldId id="277" r:id="rId12"/>
    <p:sldId id="278" r:id="rId13"/>
    <p:sldId id="268" r:id="rId14"/>
    <p:sldId id="269" r:id="rId15"/>
    <p:sldId id="276" r:id="rId16"/>
    <p:sldId id="270" r:id="rId17"/>
    <p:sldId id="279" r:id="rId1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41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19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24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70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453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46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483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90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365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477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44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039C2-5666-4B23-A3A7-7066DDE1116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4D7F5-798C-448E-93CD-48D69056D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10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bitesize/guides/zx3vtyc/revision/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754E5-824B-4C27-806D-2990ED237568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Do it now…</a:t>
            </a:r>
            <a:br>
              <a:rPr lang="en-GB" dirty="0"/>
            </a:br>
            <a:r>
              <a:rPr lang="en-GB" dirty="0"/>
              <a:t>What does this graph show?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A4E36D-C7D3-450C-B0E5-6CB41E512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965" y="1984306"/>
            <a:ext cx="8319835" cy="468153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33672D6-D3DE-4F55-AD4A-5B030BCA85CD}"/>
              </a:ext>
            </a:extLst>
          </p:cNvPr>
          <p:cNvSpPr/>
          <p:nvPr/>
        </p:nvSpPr>
        <p:spPr>
          <a:xfrm>
            <a:off x="9409043" y="2700995"/>
            <a:ext cx="2668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https://www.bbc.co.uk/bitesize/guides/zx3vtyc/revision/3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337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How is life in the tropical rainforest interconnected?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2345635"/>
            <a:ext cx="7629939" cy="4009127"/>
          </a:xfrm>
        </p:spPr>
        <p:txBody>
          <a:bodyPr>
            <a:normAutofit/>
          </a:bodyPr>
          <a:lstStyle/>
          <a:p>
            <a:pPr lvl="0"/>
            <a:r>
              <a:rPr lang="en-GB" sz="3200" dirty="0"/>
              <a:t>To be able to identify and describe examples of interconnectivity in the TRF</a:t>
            </a:r>
          </a:p>
          <a:p>
            <a:pPr lvl="0"/>
            <a:r>
              <a:rPr lang="en-GB" sz="3200" dirty="0"/>
              <a:t>To be able to explain how the abiotic and biotic features in the TRF are interconnected</a:t>
            </a:r>
          </a:p>
          <a:p>
            <a:r>
              <a:rPr lang="en-GB" sz="3200" dirty="0"/>
              <a:t>To suggest why this increases the level of biodiversity in the TRF</a:t>
            </a:r>
            <a:endParaRPr lang="en-GB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94C915-3A9C-4CF2-8580-D3DEA24815DB}"/>
              </a:ext>
            </a:extLst>
          </p:cNvPr>
          <p:cNvSpPr txBox="1"/>
          <p:nvPr/>
        </p:nvSpPr>
        <p:spPr>
          <a:xfrm>
            <a:off x="9276522" y="2557670"/>
            <a:ext cx="207727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854299-3B8A-458D-BF4C-0B1A5E5A8B66}"/>
              </a:ext>
            </a:extLst>
          </p:cNvPr>
          <p:cNvSpPr txBox="1"/>
          <p:nvPr/>
        </p:nvSpPr>
        <p:spPr>
          <a:xfrm>
            <a:off x="9276522" y="3736079"/>
            <a:ext cx="207727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F4F315-A8C1-4024-912C-2CC52639CB98}"/>
              </a:ext>
            </a:extLst>
          </p:cNvPr>
          <p:cNvSpPr txBox="1"/>
          <p:nvPr/>
        </p:nvSpPr>
        <p:spPr>
          <a:xfrm>
            <a:off x="9276522" y="4856923"/>
            <a:ext cx="207727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5</a:t>
            </a:r>
          </a:p>
        </p:txBody>
      </p:sp>
    </p:spTree>
    <p:extLst>
      <p:ext uri="{BB962C8B-B14F-4D97-AF65-F5344CB8AC3E}">
        <p14:creationId xmlns:p14="http://schemas.microsoft.com/office/powerpoint/2010/main" val="1697726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311A8C-11FC-4167-8101-24C74D0E2C33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What is biodiversity?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ECF2F3-5866-44CA-98D1-BE004F591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71895"/>
            <a:ext cx="6191250" cy="41719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C20E3C8-AA76-4125-B61C-51040684C3E3}"/>
              </a:ext>
            </a:extLst>
          </p:cNvPr>
          <p:cNvSpPr/>
          <p:nvPr/>
        </p:nvSpPr>
        <p:spPr>
          <a:xfrm>
            <a:off x="7222434" y="3105834"/>
            <a:ext cx="4638261" cy="1569660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/>
              <a:t>Biodiversity</a:t>
            </a:r>
            <a:r>
              <a:rPr lang="en-US" sz="3200"/>
              <a:t> is the name we give to the variety of all life on Earth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1837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7A8A0B-9890-4DE6-B1CE-CAC5F542185A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3600" dirty="0"/>
              <a:t>Why is there high biodiversity in the tropical rainforest?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9D3274-3BD1-458D-9B81-25006454B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522" y="2154789"/>
            <a:ext cx="4714461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High temperatures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High rainfall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Consistent levels of sunlight 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Decomposers quickly return nutrient to the soil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2B661E-97E8-4FD1-836F-B320042BF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98" y="1915077"/>
            <a:ext cx="582930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8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How are the biotic and abiotic factors connected in the rainforest?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2050869"/>
            <a:ext cx="10515600" cy="41260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3200" dirty="0"/>
              <a:t>On your sheet are the different aspects which make up a rainforest. Each of these are connected as each impacts the other things. </a:t>
            </a:r>
          </a:p>
          <a:p>
            <a:pPr marL="0" indent="0">
              <a:buNone/>
            </a:pPr>
            <a:endParaRPr lang="en-GB" sz="3200" dirty="0"/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On your sheet write downs ways that they are connected.</a:t>
            </a:r>
          </a:p>
        </p:txBody>
      </p:sp>
    </p:spTree>
    <p:extLst>
      <p:ext uri="{BB962C8B-B14F-4D97-AF65-F5344CB8AC3E}">
        <p14:creationId xmlns:p14="http://schemas.microsoft.com/office/powerpoint/2010/main" val="1392110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78400" y="323969"/>
            <a:ext cx="2133600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High annual temperatures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77400" y="185470"/>
            <a:ext cx="2133600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High amount of sunlight throughout the year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9400" y="3308613"/>
            <a:ext cx="2133600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High annual rainfall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9400" y="6215639"/>
            <a:ext cx="2133600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Soil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78400" y="6215639"/>
            <a:ext cx="2133600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Plants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9400" y="323970"/>
            <a:ext cx="2133600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Animals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15500" y="5754753"/>
            <a:ext cx="2133600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Structure of the rainforest/</a:t>
            </a:r>
          </a:p>
          <a:p>
            <a:pPr algn="ctr"/>
            <a:r>
              <a:rPr lang="en-GB" dirty="0"/>
              <a:t>canopy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677400" y="3308613"/>
            <a:ext cx="2133600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Nutrients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1FEDC6-DEF3-4148-BAB6-66FBC08C78D7}"/>
              </a:ext>
            </a:extLst>
          </p:cNvPr>
          <p:cNvSpPr txBox="1"/>
          <p:nvPr/>
        </p:nvSpPr>
        <p:spPr>
          <a:xfrm>
            <a:off x="4978400" y="3308613"/>
            <a:ext cx="2133600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Biodiversity</a:t>
            </a:r>
          </a:p>
        </p:txBody>
      </p:sp>
    </p:spTree>
    <p:extLst>
      <p:ext uri="{BB962C8B-B14F-4D97-AF65-F5344CB8AC3E}">
        <p14:creationId xmlns:p14="http://schemas.microsoft.com/office/powerpoint/2010/main" val="3045075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How is life in the tropical rainforest interconnected?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2345635"/>
            <a:ext cx="7629939" cy="4009127"/>
          </a:xfrm>
        </p:spPr>
        <p:txBody>
          <a:bodyPr>
            <a:normAutofit/>
          </a:bodyPr>
          <a:lstStyle/>
          <a:p>
            <a:pPr lvl="0"/>
            <a:r>
              <a:rPr lang="en-GB" sz="3200" dirty="0"/>
              <a:t>To be able to identify and describe examples of interconnectivity in the TRF</a:t>
            </a:r>
          </a:p>
          <a:p>
            <a:pPr lvl="0"/>
            <a:r>
              <a:rPr lang="en-GB" sz="3200" dirty="0"/>
              <a:t>To be able to explain how the abiotic and biotic features in the TRF are interconnected</a:t>
            </a:r>
          </a:p>
          <a:p>
            <a:r>
              <a:rPr lang="en-GB" sz="3200" dirty="0"/>
              <a:t>To suggest why this increases the level of biodiversity in the TRF</a:t>
            </a:r>
            <a:endParaRPr lang="en-GB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94C915-3A9C-4CF2-8580-D3DEA24815DB}"/>
              </a:ext>
            </a:extLst>
          </p:cNvPr>
          <p:cNvSpPr txBox="1"/>
          <p:nvPr/>
        </p:nvSpPr>
        <p:spPr>
          <a:xfrm>
            <a:off x="9276522" y="2557670"/>
            <a:ext cx="207727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854299-3B8A-458D-BF4C-0B1A5E5A8B66}"/>
              </a:ext>
            </a:extLst>
          </p:cNvPr>
          <p:cNvSpPr txBox="1"/>
          <p:nvPr/>
        </p:nvSpPr>
        <p:spPr>
          <a:xfrm>
            <a:off x="9276522" y="3736079"/>
            <a:ext cx="207727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F4F315-A8C1-4024-912C-2CC52639CB98}"/>
              </a:ext>
            </a:extLst>
          </p:cNvPr>
          <p:cNvSpPr txBox="1"/>
          <p:nvPr/>
        </p:nvSpPr>
        <p:spPr>
          <a:xfrm>
            <a:off x="9276522" y="4856923"/>
            <a:ext cx="207727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5</a:t>
            </a:r>
          </a:p>
        </p:txBody>
      </p:sp>
    </p:spTree>
    <p:extLst>
      <p:ext uri="{BB962C8B-B14F-4D97-AF65-F5344CB8AC3E}">
        <p14:creationId xmlns:p14="http://schemas.microsoft.com/office/powerpoint/2010/main" val="196813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64892"/>
          </a:xfrm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3200" dirty="0"/>
              <a:t>Outline how the abiotic and biotic factors in a tropical rainforest are interconnected. [6 marks]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67991"/>
            <a:ext cx="10515600" cy="4627427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 Pick 2 examples to discuss;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800" dirty="0"/>
              <a:t>Describe why they are connected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800" dirty="0"/>
              <a:t>Explain the impact that this has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105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Write your ideas clearly and link the point back to the question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8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Include key terms where needed</a:t>
            </a:r>
          </a:p>
          <a:p>
            <a:pPr marL="0" indent="0">
              <a:buNone/>
            </a:pPr>
            <a:endParaRPr lang="en-GB" sz="900" dirty="0"/>
          </a:p>
          <a:p>
            <a:pPr marL="0" indent="0" algn="ctr">
              <a:buNone/>
            </a:pPr>
            <a:r>
              <a:rPr lang="en-GB" sz="3200" i="1" dirty="0"/>
              <a:t>One way that the abiotic and biotic factors are interconnected is…   </a:t>
            </a:r>
          </a:p>
          <a:p>
            <a:pPr marL="0" indent="0" algn="ctr">
              <a:buNone/>
            </a:pPr>
            <a:r>
              <a:rPr lang="en-GB" sz="3200" i="1" dirty="0"/>
              <a:t>This is because…	 	As a result…</a:t>
            </a:r>
          </a:p>
          <a:p>
            <a:pPr marL="0" indent="0">
              <a:buNone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911863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79596"/>
            <a:ext cx="10515600" cy="1079362"/>
          </a:xfrm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2800" dirty="0"/>
              <a:t>Outline how the abiotic and biotic factors in a tropical rainforest are interconnected. [6 marks]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608" y="1453871"/>
            <a:ext cx="5181600" cy="5197337"/>
          </a:xfrm>
          <a:ln>
            <a:solidFill>
              <a:srgbClr val="7030A0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Shown a good understanding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They have describe how the abiotic and biotic factors are connected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They have clearly explain the impact that this has </a:t>
            </a:r>
            <a:r>
              <a:rPr lang="en-GB" dirty="0" err="1"/>
              <a:t>i.e</a:t>
            </a:r>
            <a:r>
              <a:rPr lang="en-GB" dirty="0"/>
              <a:t> leads to higher biodiversity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They have written their ideas clearly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Points are linked back to the question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Included key terms</a:t>
            </a:r>
          </a:p>
          <a:p>
            <a:pPr marL="0" indent="0">
              <a:buNone/>
            </a:pPr>
            <a:endParaRPr lang="en-GB" sz="900" dirty="0"/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821134-F308-4437-9D43-57C515334B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6608" y="1453871"/>
            <a:ext cx="5582478" cy="5197337"/>
          </a:xfrm>
          <a:ln>
            <a:solidFill>
              <a:srgbClr val="7030A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Use the ideas in the box to the lefty to help you write a clear achievement statement and an improvement question.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3600" b="1" dirty="0"/>
              <a:t>A</a:t>
            </a:r>
            <a:r>
              <a:rPr lang="en-GB" dirty="0"/>
              <a:t> You have used key terms really well in your answer and clearly described how they are connected.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3600" b="1" dirty="0"/>
              <a:t>I</a:t>
            </a:r>
            <a:r>
              <a:rPr lang="en-GB" dirty="0"/>
              <a:t> Explain one way that these connections have changed the tropical rainforest</a:t>
            </a:r>
          </a:p>
        </p:txBody>
      </p:sp>
    </p:spTree>
    <p:extLst>
      <p:ext uri="{BB962C8B-B14F-4D97-AF65-F5344CB8AC3E}">
        <p14:creationId xmlns:p14="http://schemas.microsoft.com/office/powerpoint/2010/main" val="3805419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How is life in the tropical rainforest interconnected?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2345635"/>
            <a:ext cx="7629939" cy="4009127"/>
          </a:xfrm>
        </p:spPr>
        <p:txBody>
          <a:bodyPr>
            <a:normAutofit/>
          </a:bodyPr>
          <a:lstStyle/>
          <a:p>
            <a:pPr lvl="0"/>
            <a:r>
              <a:rPr lang="en-GB" sz="3200" dirty="0"/>
              <a:t>To be able to identify and describe examples of interconnectivity in the TRF</a:t>
            </a:r>
          </a:p>
          <a:p>
            <a:pPr lvl="0"/>
            <a:r>
              <a:rPr lang="en-GB" sz="3200" dirty="0"/>
              <a:t>To be able to explain how the abiotic and biotic features in the TRF are interconnected</a:t>
            </a:r>
          </a:p>
          <a:p>
            <a:r>
              <a:rPr lang="en-GB" sz="3200" dirty="0"/>
              <a:t>To suggest why this increases the level of biodiversity in the TRF</a:t>
            </a:r>
            <a:endParaRPr lang="en-GB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94C915-3A9C-4CF2-8580-D3DEA24815DB}"/>
              </a:ext>
            </a:extLst>
          </p:cNvPr>
          <p:cNvSpPr txBox="1"/>
          <p:nvPr/>
        </p:nvSpPr>
        <p:spPr>
          <a:xfrm>
            <a:off x="9276522" y="2557670"/>
            <a:ext cx="207727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854299-3B8A-458D-BF4C-0B1A5E5A8B66}"/>
              </a:ext>
            </a:extLst>
          </p:cNvPr>
          <p:cNvSpPr txBox="1"/>
          <p:nvPr/>
        </p:nvSpPr>
        <p:spPr>
          <a:xfrm>
            <a:off x="9276522" y="3736079"/>
            <a:ext cx="207727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F4F315-A8C1-4024-912C-2CC52639CB98}"/>
              </a:ext>
            </a:extLst>
          </p:cNvPr>
          <p:cNvSpPr txBox="1"/>
          <p:nvPr/>
        </p:nvSpPr>
        <p:spPr>
          <a:xfrm>
            <a:off x="9276522" y="4856923"/>
            <a:ext cx="207727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Grade 5</a:t>
            </a:r>
          </a:p>
        </p:txBody>
      </p:sp>
    </p:spTree>
    <p:extLst>
      <p:ext uri="{BB962C8B-B14F-4D97-AF65-F5344CB8AC3E}">
        <p14:creationId xmlns:p14="http://schemas.microsoft.com/office/powerpoint/2010/main" val="718735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Why is the nutrient cycle so important in the rainforest?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612" y="1816100"/>
            <a:ext cx="6344776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99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" r="902"/>
          <a:stretch/>
        </p:blipFill>
        <p:spPr>
          <a:xfrm>
            <a:off x="1504949" y="25400"/>
            <a:ext cx="9061451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83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How have plants adapted to the nutrient cycle?</a:t>
            </a:r>
          </a:p>
        </p:txBody>
      </p:sp>
    </p:spTree>
    <p:extLst>
      <p:ext uri="{BB962C8B-B14F-4D97-AF65-F5344CB8AC3E}">
        <p14:creationId xmlns:p14="http://schemas.microsoft.com/office/powerpoint/2010/main" val="1223450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Trees have shallow roots to take up nutrients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227" y="1879600"/>
            <a:ext cx="7035307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709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Plants can grow really quickly!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20" y="1803400"/>
            <a:ext cx="7904480" cy="494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58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3525"/>
            <a:ext cx="10515600" cy="1325563"/>
          </a:xfrm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Some plants find other ways to get nutrients!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272" y="1741487"/>
            <a:ext cx="7527456" cy="50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13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3525"/>
            <a:ext cx="10515600" cy="1936336"/>
          </a:xfrm>
          <a:ln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/>
              <a:t>This is a good example of the biotic and abiotic factors being interconnected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31" y="2427202"/>
            <a:ext cx="6255137" cy="41672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E0FAF63-DDB7-41E9-9674-7B49655314FD}"/>
              </a:ext>
            </a:extLst>
          </p:cNvPr>
          <p:cNvSpPr/>
          <p:nvPr/>
        </p:nvSpPr>
        <p:spPr>
          <a:xfrm>
            <a:off x="8229600" y="609600"/>
            <a:ext cx="1378226" cy="5565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41D5E4-F137-43C7-83B6-E6D8F0A9E80E}"/>
              </a:ext>
            </a:extLst>
          </p:cNvPr>
          <p:cNvSpPr/>
          <p:nvPr/>
        </p:nvSpPr>
        <p:spPr>
          <a:xfrm>
            <a:off x="1842052" y="1251571"/>
            <a:ext cx="1815492" cy="5565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27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563</Words>
  <Application>Microsoft Office PowerPoint</Application>
  <PresentationFormat>Widescreen</PresentationFormat>
  <Paragraphs>77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Do it now… What does this graph show?</vt:lpstr>
      <vt:lpstr>How is life in the tropical rainforest interconnected?</vt:lpstr>
      <vt:lpstr>Why is the nutrient cycle so important in the rainforest?</vt:lpstr>
      <vt:lpstr>PowerPoint Presentation</vt:lpstr>
      <vt:lpstr>How have plants adapted to the nutrient cycle?</vt:lpstr>
      <vt:lpstr>Trees have shallow roots to take up nutrients</vt:lpstr>
      <vt:lpstr>Plants can grow really quickly!</vt:lpstr>
      <vt:lpstr>Some plants find other ways to get nutrients!</vt:lpstr>
      <vt:lpstr>This is a good example of the biotic and abiotic factors being interconnected</vt:lpstr>
      <vt:lpstr>How is life in the tropical rainforest interconnected?</vt:lpstr>
      <vt:lpstr>What is biodiversity?</vt:lpstr>
      <vt:lpstr>Why is there high biodiversity in the tropical rainforest?</vt:lpstr>
      <vt:lpstr>How are the biotic and abiotic factors connected in the rainforest?</vt:lpstr>
      <vt:lpstr>PowerPoint Presentation</vt:lpstr>
      <vt:lpstr>How is life in the tropical rainforest interconnected?</vt:lpstr>
      <vt:lpstr>Outline how the abiotic and biotic factors in a tropical rainforest are interconnected. [6 marks] </vt:lpstr>
      <vt:lpstr>Outline how the abiotic and biotic factors in a tropical rainforest are interconnected. [6 marks]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WALT How is the rainforest interdependent?</dc:title>
  <dc:creator>MILLS, J (SHS Teacher)</dc:creator>
  <cp:lastModifiedBy>MILLS, J (SHS Teacher)</cp:lastModifiedBy>
  <cp:revision>15</cp:revision>
  <cp:lastPrinted>2019-05-14T06:26:07Z</cp:lastPrinted>
  <dcterms:created xsi:type="dcterms:W3CDTF">2018-05-16T07:11:07Z</dcterms:created>
  <dcterms:modified xsi:type="dcterms:W3CDTF">2020-09-17T08:46:49Z</dcterms:modified>
</cp:coreProperties>
</file>