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76" r:id="rId2"/>
    <p:sldId id="277" r:id="rId3"/>
    <p:sldId id="272" r:id="rId4"/>
    <p:sldId id="274" r:id="rId5"/>
  </p:sldIdLst>
  <p:sldSz cx="6858000" cy="9906000" type="A4"/>
  <p:notesSz cx="6789738" cy="9929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autoAdjust="0"/>
    <p:restoredTop sz="95847" autoAdjust="0"/>
  </p:normalViewPr>
  <p:slideViewPr>
    <p:cSldViewPr>
      <p:cViewPr varScale="1">
        <p:scale>
          <a:sx n="57" d="100"/>
          <a:sy n="57" d="100"/>
        </p:scale>
        <p:origin x="2530" y="67"/>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1638"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6513" y="0"/>
            <a:ext cx="2941637" cy="498475"/>
          </a:xfrm>
          <a:prstGeom prst="rect">
            <a:avLst/>
          </a:prstGeom>
        </p:spPr>
        <p:txBody>
          <a:bodyPr vert="horz" lIns="91440" tIns="45720" rIns="91440" bIns="45720" rtlCol="0"/>
          <a:lstStyle>
            <a:lvl1pPr algn="r">
              <a:defRPr sz="1200"/>
            </a:lvl1pPr>
          </a:lstStyle>
          <a:p>
            <a:fld id="{42298DD1-1DC2-4802-84FC-922C9E0CED85}" type="datetimeFigureOut">
              <a:rPr lang="en-GB" smtClean="0"/>
              <a:t>18/10/2020</a:t>
            </a:fld>
            <a:endParaRPr lang="en-GB"/>
          </a:p>
        </p:txBody>
      </p:sp>
      <p:sp>
        <p:nvSpPr>
          <p:cNvPr id="4" name="Slide Image Placeholder 3"/>
          <p:cNvSpPr>
            <a:spLocks noGrp="1" noRot="1" noChangeAspect="1"/>
          </p:cNvSpPr>
          <p:nvPr>
            <p:ph type="sldImg" idx="2"/>
          </p:nvPr>
        </p:nvSpPr>
        <p:spPr>
          <a:xfrm>
            <a:off x="2235200" y="1241425"/>
            <a:ext cx="2319338" cy="335121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78375"/>
            <a:ext cx="5430838" cy="391001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1338"/>
            <a:ext cx="2941638"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6513" y="9431338"/>
            <a:ext cx="2941637" cy="498475"/>
          </a:xfrm>
          <a:prstGeom prst="rect">
            <a:avLst/>
          </a:prstGeom>
        </p:spPr>
        <p:txBody>
          <a:bodyPr vert="horz" lIns="91440" tIns="45720" rIns="91440" bIns="45720" rtlCol="0" anchor="b"/>
          <a:lstStyle>
            <a:lvl1pPr algn="r">
              <a:defRPr sz="1200"/>
            </a:lvl1pPr>
          </a:lstStyle>
          <a:p>
            <a:fld id="{41507075-E104-4C64-933F-979C737EE456}" type="slidenum">
              <a:rPr lang="en-GB" smtClean="0"/>
              <a:t>‹#›</a:t>
            </a:fld>
            <a:endParaRPr lang="en-GB"/>
          </a:p>
        </p:txBody>
      </p:sp>
    </p:spTree>
    <p:extLst>
      <p:ext uri="{BB962C8B-B14F-4D97-AF65-F5344CB8AC3E}">
        <p14:creationId xmlns:p14="http://schemas.microsoft.com/office/powerpoint/2010/main" val="26002758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3"/>
            <a:ext cx="5829300" cy="2123369"/>
          </a:xfrm>
        </p:spPr>
        <p:txBody>
          <a:bodyPr/>
          <a:lstStyle/>
          <a:p>
            <a:r>
              <a:rPr lang="en-US"/>
              <a:t>Click to edit Master title style</a:t>
            </a:r>
            <a:endParaRPr lang="en-GB"/>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A616457-E6A1-41FC-99C2-9D9B9C6B62F8}"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8E2DCB-6C19-4AD5-B0D1-A56BE52B1FC1}" type="slidenum">
              <a:rPr lang="en-GB" smtClean="0"/>
              <a:t>‹#›</a:t>
            </a:fld>
            <a:endParaRPr lang="en-GB"/>
          </a:p>
        </p:txBody>
      </p:sp>
    </p:spTree>
    <p:extLst>
      <p:ext uri="{BB962C8B-B14F-4D97-AF65-F5344CB8AC3E}">
        <p14:creationId xmlns:p14="http://schemas.microsoft.com/office/powerpoint/2010/main" val="1026727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A616457-E6A1-41FC-99C2-9D9B9C6B62F8}"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8E2DCB-6C19-4AD5-B0D1-A56BE52B1FC1}" type="slidenum">
              <a:rPr lang="en-GB" smtClean="0"/>
              <a:t>‹#›</a:t>
            </a:fld>
            <a:endParaRPr lang="en-GB"/>
          </a:p>
        </p:txBody>
      </p:sp>
    </p:spTree>
    <p:extLst>
      <p:ext uri="{BB962C8B-B14F-4D97-AF65-F5344CB8AC3E}">
        <p14:creationId xmlns:p14="http://schemas.microsoft.com/office/powerpoint/2010/main" val="2896523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529697"/>
            <a:ext cx="1157288" cy="1126807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257176" y="529697"/>
            <a:ext cx="3357563" cy="11268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A616457-E6A1-41FC-99C2-9D9B9C6B62F8}"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8E2DCB-6C19-4AD5-B0D1-A56BE52B1FC1}" type="slidenum">
              <a:rPr lang="en-GB" smtClean="0"/>
              <a:t>‹#›</a:t>
            </a:fld>
            <a:endParaRPr lang="en-GB"/>
          </a:p>
        </p:txBody>
      </p:sp>
    </p:spTree>
    <p:extLst>
      <p:ext uri="{BB962C8B-B14F-4D97-AF65-F5344CB8AC3E}">
        <p14:creationId xmlns:p14="http://schemas.microsoft.com/office/powerpoint/2010/main" val="2300092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A616457-E6A1-41FC-99C2-9D9B9C6B62F8}"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8E2DCB-6C19-4AD5-B0D1-A56BE52B1FC1}" type="slidenum">
              <a:rPr lang="en-GB" smtClean="0"/>
              <a:t>‹#›</a:t>
            </a:fld>
            <a:endParaRPr lang="en-GB"/>
          </a:p>
        </p:txBody>
      </p:sp>
    </p:spTree>
    <p:extLst>
      <p:ext uri="{BB962C8B-B14F-4D97-AF65-F5344CB8AC3E}">
        <p14:creationId xmlns:p14="http://schemas.microsoft.com/office/powerpoint/2010/main" val="27956871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2"/>
            <a:ext cx="5829300" cy="1967442"/>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616457-E6A1-41FC-99C2-9D9B9C6B62F8}" type="datetimeFigureOut">
              <a:rPr lang="en-GB" smtClean="0"/>
              <a:t>18/10/2020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8E2DCB-6C19-4AD5-B0D1-A56BE52B1FC1}" type="slidenum">
              <a:rPr lang="en-GB" smtClean="0"/>
              <a:t>‹#›</a:t>
            </a:fld>
            <a:endParaRPr lang="en-GB"/>
          </a:p>
        </p:txBody>
      </p:sp>
    </p:spTree>
    <p:extLst>
      <p:ext uri="{BB962C8B-B14F-4D97-AF65-F5344CB8AC3E}">
        <p14:creationId xmlns:p14="http://schemas.microsoft.com/office/powerpoint/2010/main" val="4174129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257176"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2628901"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A616457-E6A1-41FC-99C2-9D9B9C6B62F8}" type="datetimeFigureOut">
              <a:rPr lang="en-GB" smtClean="0"/>
              <a:t>18/10/2020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8E2DCB-6C19-4AD5-B0D1-A56BE52B1FC1}" type="slidenum">
              <a:rPr lang="en-GB" smtClean="0"/>
              <a:t>‹#›</a:t>
            </a:fld>
            <a:endParaRPr lang="en-GB"/>
          </a:p>
        </p:txBody>
      </p:sp>
    </p:spTree>
    <p:extLst>
      <p:ext uri="{BB962C8B-B14F-4D97-AF65-F5344CB8AC3E}">
        <p14:creationId xmlns:p14="http://schemas.microsoft.com/office/powerpoint/2010/main" val="1243333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A616457-E6A1-41FC-99C2-9D9B9C6B62F8}" type="datetimeFigureOut">
              <a:rPr lang="en-GB" smtClean="0"/>
              <a:t>18/10/2020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28E2DCB-6C19-4AD5-B0D1-A56BE52B1FC1}" type="slidenum">
              <a:rPr lang="en-GB" smtClean="0"/>
              <a:t>‹#›</a:t>
            </a:fld>
            <a:endParaRPr lang="en-GB"/>
          </a:p>
        </p:txBody>
      </p:sp>
    </p:spTree>
    <p:extLst>
      <p:ext uri="{BB962C8B-B14F-4D97-AF65-F5344CB8AC3E}">
        <p14:creationId xmlns:p14="http://schemas.microsoft.com/office/powerpoint/2010/main" val="804577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A616457-E6A1-41FC-99C2-9D9B9C6B62F8}" type="datetimeFigureOut">
              <a:rPr lang="en-GB" smtClean="0"/>
              <a:t>18/10/2020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28E2DCB-6C19-4AD5-B0D1-A56BE52B1FC1}" type="slidenum">
              <a:rPr lang="en-GB" smtClean="0"/>
              <a:t>‹#›</a:t>
            </a:fld>
            <a:endParaRPr lang="en-GB"/>
          </a:p>
        </p:txBody>
      </p:sp>
    </p:spTree>
    <p:extLst>
      <p:ext uri="{BB962C8B-B14F-4D97-AF65-F5344CB8AC3E}">
        <p14:creationId xmlns:p14="http://schemas.microsoft.com/office/powerpoint/2010/main" val="1244947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616457-E6A1-41FC-99C2-9D9B9C6B62F8}" type="datetimeFigureOut">
              <a:rPr lang="en-GB" smtClean="0"/>
              <a:t>18/10/2020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28E2DCB-6C19-4AD5-B0D1-A56BE52B1FC1}" type="slidenum">
              <a:rPr lang="en-GB" smtClean="0"/>
              <a:t>‹#›</a:t>
            </a:fld>
            <a:endParaRPr lang="en-GB"/>
          </a:p>
        </p:txBody>
      </p:sp>
    </p:spTree>
    <p:extLst>
      <p:ext uri="{BB962C8B-B14F-4D97-AF65-F5344CB8AC3E}">
        <p14:creationId xmlns:p14="http://schemas.microsoft.com/office/powerpoint/2010/main" val="2270868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6"/>
            <a:ext cx="2256235" cy="1678517"/>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616457-E6A1-41FC-99C2-9D9B9C6B62F8}" type="datetimeFigureOut">
              <a:rPr lang="en-GB" smtClean="0"/>
              <a:t>18/10/2020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8E2DCB-6C19-4AD5-B0D1-A56BE52B1FC1}" type="slidenum">
              <a:rPr lang="en-GB" smtClean="0"/>
              <a:t>‹#›</a:t>
            </a:fld>
            <a:endParaRPr lang="en-GB"/>
          </a:p>
        </p:txBody>
      </p:sp>
    </p:spTree>
    <p:extLst>
      <p:ext uri="{BB962C8B-B14F-4D97-AF65-F5344CB8AC3E}">
        <p14:creationId xmlns:p14="http://schemas.microsoft.com/office/powerpoint/2010/main" val="1850919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2"/>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616457-E6A1-41FC-99C2-9D9B9C6B62F8}" type="datetimeFigureOut">
              <a:rPr lang="en-GB" smtClean="0"/>
              <a:t>18/10/2020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8E2DCB-6C19-4AD5-B0D1-A56BE52B1FC1}" type="slidenum">
              <a:rPr lang="en-GB" smtClean="0"/>
              <a:t>‹#›</a:t>
            </a:fld>
            <a:endParaRPr lang="en-GB"/>
          </a:p>
        </p:txBody>
      </p:sp>
    </p:spTree>
    <p:extLst>
      <p:ext uri="{BB962C8B-B14F-4D97-AF65-F5344CB8AC3E}">
        <p14:creationId xmlns:p14="http://schemas.microsoft.com/office/powerpoint/2010/main" val="2030349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AA616457-E6A1-41FC-99C2-9D9B9C6B62F8}" type="datetimeFigureOut">
              <a:rPr lang="en-GB" smtClean="0"/>
              <a:t>18/10/2020</a:t>
            </a:fld>
            <a:endParaRPr lang="en-GB"/>
          </a:p>
        </p:txBody>
      </p:sp>
      <p:sp>
        <p:nvSpPr>
          <p:cNvPr id="5" name="Footer Placeholder 4"/>
          <p:cNvSpPr>
            <a:spLocks noGrp="1"/>
          </p:cNvSpPr>
          <p:nvPr>
            <p:ph type="ftr" sz="quarter" idx="3"/>
          </p:nvPr>
        </p:nvSpPr>
        <p:spPr>
          <a:xfrm>
            <a:off x="234315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9181396"/>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328E2DCB-6C19-4AD5-B0D1-A56BE52B1FC1}" type="slidenum">
              <a:rPr lang="en-GB" smtClean="0"/>
              <a:t>‹#›</a:t>
            </a:fld>
            <a:endParaRPr lang="en-GB"/>
          </a:p>
        </p:txBody>
      </p:sp>
    </p:spTree>
    <p:extLst>
      <p:ext uri="{BB962C8B-B14F-4D97-AF65-F5344CB8AC3E}">
        <p14:creationId xmlns:p14="http://schemas.microsoft.com/office/powerpoint/2010/main" val="28821631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C755ED0-4D11-4112-A881-B545E8218253}"/>
              </a:ext>
            </a:extLst>
          </p:cNvPr>
          <p:cNvPicPr>
            <a:picLocks noChangeAspect="1"/>
          </p:cNvPicPr>
          <p:nvPr/>
        </p:nvPicPr>
        <p:blipFill>
          <a:blip r:embed="rId2"/>
          <a:stretch>
            <a:fillRect/>
          </a:stretch>
        </p:blipFill>
        <p:spPr>
          <a:xfrm>
            <a:off x="116632" y="0"/>
            <a:ext cx="4599405" cy="4808984"/>
          </a:xfrm>
          <a:prstGeom prst="rect">
            <a:avLst/>
          </a:prstGeom>
        </p:spPr>
      </p:pic>
      <p:sp>
        <p:nvSpPr>
          <p:cNvPr id="3" name="TextBox 2">
            <a:extLst>
              <a:ext uri="{FF2B5EF4-FFF2-40B4-BE49-F238E27FC236}">
                <a16:creationId xmlns:a16="http://schemas.microsoft.com/office/drawing/2014/main" id="{A3C6D1A2-476B-4C98-B27C-63D2C0CE340D}"/>
              </a:ext>
            </a:extLst>
          </p:cNvPr>
          <p:cNvSpPr txBox="1"/>
          <p:nvPr/>
        </p:nvSpPr>
        <p:spPr>
          <a:xfrm>
            <a:off x="4869160" y="128464"/>
            <a:ext cx="1871794" cy="1077218"/>
          </a:xfrm>
          <a:prstGeom prst="rect">
            <a:avLst/>
          </a:prstGeom>
          <a:noFill/>
        </p:spPr>
        <p:txBody>
          <a:bodyPr wrap="square" rtlCol="0">
            <a:spAutoFit/>
          </a:bodyPr>
          <a:lstStyle/>
          <a:p>
            <a:pPr algn="ctr"/>
            <a:r>
              <a:rPr lang="en-GB" sz="3200" b="1" u="sng" dirty="0"/>
              <a:t>Where is Lesotho?</a:t>
            </a:r>
          </a:p>
        </p:txBody>
      </p:sp>
      <p:pic>
        <p:nvPicPr>
          <p:cNvPr id="10" name="Picture 9">
            <a:extLst>
              <a:ext uri="{FF2B5EF4-FFF2-40B4-BE49-F238E27FC236}">
                <a16:creationId xmlns:a16="http://schemas.microsoft.com/office/drawing/2014/main" id="{6AECD5E5-C765-4D0D-B583-50FE305C2BA0}"/>
              </a:ext>
            </a:extLst>
          </p:cNvPr>
          <p:cNvPicPr>
            <a:picLocks noChangeAspect="1"/>
          </p:cNvPicPr>
          <p:nvPr/>
        </p:nvPicPr>
        <p:blipFill>
          <a:blip r:embed="rId3"/>
          <a:stretch>
            <a:fillRect/>
          </a:stretch>
        </p:blipFill>
        <p:spPr>
          <a:xfrm>
            <a:off x="564906" y="5097017"/>
            <a:ext cx="4151131" cy="4553272"/>
          </a:xfrm>
          <a:prstGeom prst="rect">
            <a:avLst/>
          </a:prstGeom>
        </p:spPr>
      </p:pic>
      <p:sp>
        <p:nvSpPr>
          <p:cNvPr id="12" name="TextBox 11">
            <a:extLst>
              <a:ext uri="{FF2B5EF4-FFF2-40B4-BE49-F238E27FC236}">
                <a16:creationId xmlns:a16="http://schemas.microsoft.com/office/drawing/2014/main" id="{0D1C9570-946B-450C-B2D4-1F7E30554702}"/>
              </a:ext>
            </a:extLst>
          </p:cNvPr>
          <p:cNvSpPr txBox="1"/>
          <p:nvPr/>
        </p:nvSpPr>
        <p:spPr>
          <a:xfrm>
            <a:off x="4875711" y="4291280"/>
            <a:ext cx="1871794" cy="1323439"/>
          </a:xfrm>
          <a:prstGeom prst="rect">
            <a:avLst/>
          </a:prstGeom>
          <a:noFill/>
        </p:spPr>
        <p:txBody>
          <a:bodyPr wrap="square" rtlCol="0">
            <a:spAutoFit/>
          </a:bodyPr>
          <a:lstStyle/>
          <a:p>
            <a:pPr algn="ctr"/>
            <a:r>
              <a:rPr lang="en-GB" sz="2000" b="1" dirty="0"/>
              <a:t>Use these maps to answer the questions on the next page</a:t>
            </a:r>
          </a:p>
        </p:txBody>
      </p:sp>
    </p:spTree>
    <p:extLst>
      <p:ext uri="{BB962C8B-B14F-4D97-AF65-F5344CB8AC3E}">
        <p14:creationId xmlns:p14="http://schemas.microsoft.com/office/powerpoint/2010/main" val="37259824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3C6D1A2-476B-4C98-B27C-63D2C0CE340D}"/>
              </a:ext>
            </a:extLst>
          </p:cNvPr>
          <p:cNvSpPr txBox="1"/>
          <p:nvPr/>
        </p:nvSpPr>
        <p:spPr>
          <a:xfrm>
            <a:off x="-15189" y="0"/>
            <a:ext cx="6858000" cy="6494085"/>
          </a:xfrm>
          <a:prstGeom prst="rect">
            <a:avLst/>
          </a:prstGeom>
          <a:noFill/>
        </p:spPr>
        <p:txBody>
          <a:bodyPr wrap="square" rtlCol="0">
            <a:spAutoFit/>
          </a:bodyPr>
          <a:lstStyle/>
          <a:p>
            <a:r>
              <a:rPr lang="en-GB" sz="1400" b="1" u="sng" dirty="0"/>
              <a:t>Where is Lesotho?</a:t>
            </a:r>
          </a:p>
          <a:p>
            <a:endParaRPr lang="en-GB" sz="1400" b="1" u="sng" dirty="0"/>
          </a:p>
          <a:p>
            <a:pPr marL="342900" indent="-342900">
              <a:buFont typeface="+mj-lt"/>
              <a:buAutoNum type="arabicPeriod"/>
            </a:pPr>
            <a:r>
              <a:rPr lang="en-GB" sz="1400" b="1" dirty="0"/>
              <a:t>In which region on Africa is Lesotho?</a:t>
            </a:r>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r>
              <a:rPr lang="en-GB" sz="1400" b="1" dirty="0"/>
              <a:t>Lesotho is completely surrounded by which other country?</a:t>
            </a:r>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r>
              <a:rPr lang="en-GB" sz="1400" b="1" dirty="0"/>
              <a:t>Which is the closest ocean to Lesotho, and what direction is it from Lesotho?</a:t>
            </a:r>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r>
              <a:rPr lang="en-GB" sz="1400" b="1" dirty="0"/>
              <a:t>Lesotho is south of…</a:t>
            </a:r>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r>
              <a:rPr lang="en-GB" sz="1400" b="1" dirty="0"/>
              <a:t>What is the name of Lesotho’s capital city?</a:t>
            </a:r>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r>
              <a:rPr lang="en-GB" sz="1400" b="1" dirty="0"/>
              <a:t>Name 2 physical (natural) features of Lesotho</a:t>
            </a:r>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endParaRPr lang="en-GB" sz="1400" b="1" dirty="0"/>
          </a:p>
          <a:p>
            <a:pPr marL="342900" indent="-342900">
              <a:buFont typeface="+mj-lt"/>
              <a:buAutoNum type="arabicPeriod"/>
            </a:pPr>
            <a:r>
              <a:rPr lang="en-GB" sz="1400" b="1" dirty="0"/>
              <a:t>Using your answers above, and the maps, describe location and features of Lesotho </a:t>
            </a:r>
            <a:r>
              <a:rPr lang="en-GB" sz="1200" i="1" dirty="0"/>
              <a:t>(you should include regions of Africa, other nearby countries, nearby oceans, major cities and towns – and where they are in the country, and then any major physical features)</a:t>
            </a:r>
            <a:endParaRPr lang="en-GB" sz="1400" i="1" dirty="0"/>
          </a:p>
        </p:txBody>
      </p:sp>
      <p:sp>
        <p:nvSpPr>
          <p:cNvPr id="4" name="Rectangle 3">
            <a:extLst>
              <a:ext uri="{FF2B5EF4-FFF2-40B4-BE49-F238E27FC236}">
                <a16:creationId xmlns:a16="http://schemas.microsoft.com/office/drawing/2014/main" id="{C7C717DA-17D8-4C69-8E1F-D7CBB039F79B}"/>
              </a:ext>
            </a:extLst>
          </p:cNvPr>
          <p:cNvSpPr/>
          <p:nvPr/>
        </p:nvSpPr>
        <p:spPr>
          <a:xfrm>
            <a:off x="188640" y="704528"/>
            <a:ext cx="6408712" cy="50405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dirty="0">
                <a:solidFill>
                  <a:schemeClr val="tx1"/>
                </a:solidFill>
              </a:rPr>
              <a:t>Answer = </a:t>
            </a:r>
          </a:p>
        </p:txBody>
      </p:sp>
      <p:sp>
        <p:nvSpPr>
          <p:cNvPr id="5" name="Rectangle 4">
            <a:extLst>
              <a:ext uri="{FF2B5EF4-FFF2-40B4-BE49-F238E27FC236}">
                <a16:creationId xmlns:a16="http://schemas.microsoft.com/office/drawing/2014/main" id="{148CA727-3F94-468C-B4D4-AF275F60F9E5}"/>
              </a:ext>
            </a:extLst>
          </p:cNvPr>
          <p:cNvSpPr/>
          <p:nvPr/>
        </p:nvSpPr>
        <p:spPr>
          <a:xfrm>
            <a:off x="177806" y="1571219"/>
            <a:ext cx="6408712" cy="50405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dirty="0">
                <a:solidFill>
                  <a:schemeClr val="tx1"/>
                </a:solidFill>
              </a:rPr>
              <a:t>Answer = </a:t>
            </a:r>
          </a:p>
        </p:txBody>
      </p:sp>
      <p:sp>
        <p:nvSpPr>
          <p:cNvPr id="8" name="Rectangle 7">
            <a:extLst>
              <a:ext uri="{FF2B5EF4-FFF2-40B4-BE49-F238E27FC236}">
                <a16:creationId xmlns:a16="http://schemas.microsoft.com/office/drawing/2014/main" id="{0DE67F88-F398-4C17-B20D-D6757D2C357E}"/>
              </a:ext>
            </a:extLst>
          </p:cNvPr>
          <p:cNvSpPr/>
          <p:nvPr/>
        </p:nvSpPr>
        <p:spPr>
          <a:xfrm>
            <a:off x="200762" y="2437910"/>
            <a:ext cx="6408712" cy="50405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dirty="0">
                <a:solidFill>
                  <a:schemeClr val="tx1"/>
                </a:solidFill>
              </a:rPr>
              <a:t>Answer = </a:t>
            </a:r>
          </a:p>
        </p:txBody>
      </p:sp>
      <p:sp>
        <p:nvSpPr>
          <p:cNvPr id="14" name="Rectangle 13">
            <a:extLst>
              <a:ext uri="{FF2B5EF4-FFF2-40B4-BE49-F238E27FC236}">
                <a16:creationId xmlns:a16="http://schemas.microsoft.com/office/drawing/2014/main" id="{E10DAC74-49BD-4D6B-BC0A-64FE1A2EBAA5}"/>
              </a:ext>
            </a:extLst>
          </p:cNvPr>
          <p:cNvSpPr/>
          <p:nvPr/>
        </p:nvSpPr>
        <p:spPr>
          <a:xfrm>
            <a:off x="177806" y="3304601"/>
            <a:ext cx="6408712" cy="50405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dirty="0">
                <a:solidFill>
                  <a:schemeClr val="tx1"/>
                </a:solidFill>
              </a:rPr>
              <a:t>Answer = </a:t>
            </a:r>
          </a:p>
        </p:txBody>
      </p:sp>
      <p:sp>
        <p:nvSpPr>
          <p:cNvPr id="16" name="Rectangle 15">
            <a:extLst>
              <a:ext uri="{FF2B5EF4-FFF2-40B4-BE49-F238E27FC236}">
                <a16:creationId xmlns:a16="http://schemas.microsoft.com/office/drawing/2014/main" id="{599916E0-C5B8-47FC-AC41-BDCD613EE063}"/>
              </a:ext>
            </a:extLst>
          </p:cNvPr>
          <p:cNvSpPr/>
          <p:nvPr/>
        </p:nvSpPr>
        <p:spPr>
          <a:xfrm>
            <a:off x="188640" y="4171292"/>
            <a:ext cx="6408712" cy="50405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dirty="0">
                <a:solidFill>
                  <a:schemeClr val="tx1"/>
                </a:solidFill>
              </a:rPr>
              <a:t>Answer = </a:t>
            </a:r>
          </a:p>
        </p:txBody>
      </p:sp>
      <p:sp>
        <p:nvSpPr>
          <p:cNvPr id="18" name="Rectangle 17">
            <a:extLst>
              <a:ext uri="{FF2B5EF4-FFF2-40B4-BE49-F238E27FC236}">
                <a16:creationId xmlns:a16="http://schemas.microsoft.com/office/drawing/2014/main" id="{317AF54B-7215-48C6-9984-AF69250AD4E8}"/>
              </a:ext>
            </a:extLst>
          </p:cNvPr>
          <p:cNvSpPr/>
          <p:nvPr/>
        </p:nvSpPr>
        <p:spPr>
          <a:xfrm>
            <a:off x="165684" y="5037983"/>
            <a:ext cx="6408712" cy="50405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dirty="0">
                <a:solidFill>
                  <a:schemeClr val="tx1"/>
                </a:solidFill>
              </a:rPr>
              <a:t>Answer = </a:t>
            </a:r>
          </a:p>
        </p:txBody>
      </p:sp>
      <p:sp>
        <p:nvSpPr>
          <p:cNvPr id="20" name="Rectangle 19">
            <a:extLst>
              <a:ext uri="{FF2B5EF4-FFF2-40B4-BE49-F238E27FC236}">
                <a16:creationId xmlns:a16="http://schemas.microsoft.com/office/drawing/2014/main" id="{BFCA1A31-96A7-4882-8031-3A25D46AAEF3}"/>
              </a:ext>
            </a:extLst>
          </p:cNvPr>
          <p:cNvSpPr/>
          <p:nvPr/>
        </p:nvSpPr>
        <p:spPr>
          <a:xfrm>
            <a:off x="165684" y="6494085"/>
            <a:ext cx="6408712" cy="321924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400" i="1" dirty="0">
                <a:solidFill>
                  <a:schemeClr val="tx1"/>
                </a:solidFill>
              </a:rPr>
              <a:t>The maps shows that Lesotho is located…</a:t>
            </a:r>
          </a:p>
        </p:txBody>
      </p:sp>
    </p:spTree>
    <p:extLst>
      <p:ext uri="{BB962C8B-B14F-4D97-AF65-F5344CB8AC3E}">
        <p14:creationId xmlns:p14="http://schemas.microsoft.com/office/powerpoint/2010/main" val="2614584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AB3A3E5-C3F1-4C96-AF5C-FA7F55B99D6C}"/>
              </a:ext>
            </a:extLst>
          </p:cNvPr>
          <p:cNvPicPr>
            <a:picLocks noChangeAspect="1"/>
          </p:cNvPicPr>
          <p:nvPr/>
        </p:nvPicPr>
        <p:blipFill>
          <a:blip r:embed="rId2"/>
          <a:stretch>
            <a:fillRect/>
          </a:stretch>
        </p:blipFill>
        <p:spPr>
          <a:xfrm>
            <a:off x="0" y="0"/>
            <a:ext cx="6858000" cy="9906000"/>
          </a:xfrm>
          <a:prstGeom prst="rect">
            <a:avLst/>
          </a:prstGeom>
        </p:spPr>
      </p:pic>
    </p:spTree>
    <p:extLst>
      <p:ext uri="{BB962C8B-B14F-4D97-AF65-F5344CB8AC3E}">
        <p14:creationId xmlns:p14="http://schemas.microsoft.com/office/powerpoint/2010/main" val="1582829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411DE56-4C0B-4489-B3C3-BA7BD0EC27A9}"/>
              </a:ext>
            </a:extLst>
          </p:cNvPr>
          <p:cNvSpPr txBox="1"/>
          <p:nvPr/>
        </p:nvSpPr>
        <p:spPr>
          <a:xfrm>
            <a:off x="116632" y="128464"/>
            <a:ext cx="6624736" cy="2246769"/>
          </a:xfrm>
          <a:prstGeom prst="rect">
            <a:avLst/>
          </a:prstGeom>
          <a:noFill/>
        </p:spPr>
        <p:txBody>
          <a:bodyPr wrap="square" rtlCol="0">
            <a:spAutoFit/>
          </a:bodyPr>
          <a:lstStyle/>
          <a:p>
            <a:r>
              <a:rPr lang="en-GB" sz="1400" b="1" dirty="0"/>
              <a:t>Using the climate graph from the previous page. Describe the climate of Lesotho.</a:t>
            </a:r>
          </a:p>
          <a:p>
            <a:r>
              <a:rPr lang="en-GB" sz="1400" i="1" dirty="0"/>
              <a:t>(you should refer to months of the year and use data in your answer. You’re trying to give an overall idea of what the climate is like, and how it changes over the course of the year. Do not just list the data for each month. Use adjectives to describe the temperature a rainfall as clearly as you can)</a:t>
            </a:r>
          </a:p>
          <a:p>
            <a:endParaRPr lang="en-GB" sz="1400" i="1" dirty="0"/>
          </a:p>
          <a:p>
            <a:r>
              <a:rPr lang="en-GB" sz="1400" b="1" dirty="0"/>
              <a:t>WRITE YOUR ANSWER HERE</a:t>
            </a:r>
          </a:p>
          <a:p>
            <a:endParaRPr lang="en-GB" sz="1400" dirty="0"/>
          </a:p>
          <a:p>
            <a:r>
              <a:rPr lang="en-GB" sz="1400" i="1" dirty="0"/>
              <a:t>The graph shows…</a:t>
            </a:r>
          </a:p>
          <a:p>
            <a:endParaRPr lang="en-GB" sz="1400" dirty="0"/>
          </a:p>
        </p:txBody>
      </p:sp>
    </p:spTree>
    <p:extLst>
      <p:ext uri="{BB962C8B-B14F-4D97-AF65-F5344CB8AC3E}">
        <p14:creationId xmlns:p14="http://schemas.microsoft.com/office/powerpoint/2010/main" val="28012271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TotalTime>
  <Words>233</Words>
  <Application>Microsoft Office PowerPoint</Application>
  <PresentationFormat>A4 Paper (210x297 mm)</PresentationFormat>
  <Paragraphs>43</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PowerPoint Presentation</vt:lpstr>
      <vt:lpstr>PowerPoint Presentation</vt:lpstr>
      <vt:lpstr>PowerPoint Presentation</vt:lpstr>
      <vt:lpstr>PowerPoint Presentation</vt:lpstr>
    </vt:vector>
  </TitlesOfParts>
  <Company>Barnsley MBC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rHenderson</dc:creator>
  <cp:lastModifiedBy>Mr H</cp:lastModifiedBy>
  <cp:revision>25</cp:revision>
  <cp:lastPrinted>2012-09-12T10:01:31Z</cp:lastPrinted>
  <dcterms:created xsi:type="dcterms:W3CDTF">2012-09-12T09:55:57Z</dcterms:created>
  <dcterms:modified xsi:type="dcterms:W3CDTF">2020-10-18T21:18:53Z</dcterms:modified>
</cp:coreProperties>
</file>