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sldIdLst>
    <p:sldId id="264" r:id="rId2"/>
    <p:sldId id="265" r:id="rId3"/>
    <p:sldId id="266" r:id="rId4"/>
    <p:sldId id="267" r:id="rId5"/>
  </p:sldIdLst>
  <p:sldSz cx="7556500" cy="10680700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Noto Sans SC Regular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364" userDrawn="1">
          <p15:clr>
            <a:srgbClr val="A4A3A4"/>
          </p15:clr>
        </p15:guide>
        <p15:guide id="2" pos="23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2563" y="53"/>
      </p:cViewPr>
      <p:guideLst>
        <p:guide orient="horz" pos="3364"/>
        <p:guide pos="23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>
            <a:extLst>
              <a:ext uri="{FF2B5EF4-FFF2-40B4-BE49-F238E27FC236}">
                <a16:creationId xmlns:a16="http://schemas.microsoft.com/office/drawing/2014/main" id="{52560C56-F3A0-4447-A5EC-4FBB791C7A5B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533400" y="763588"/>
            <a:ext cx="6702425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098" name="Rectangle 2">
            <a:extLst>
              <a:ext uri="{FF2B5EF4-FFF2-40B4-BE49-F238E27FC236}">
                <a16:creationId xmlns:a16="http://schemas.microsoft.com/office/drawing/2014/main" id="{28B05381-75E7-4BCD-AA0B-18B762F849D2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CBD0CF92-3BEF-4DD8-947C-0C77BEB99F2D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endParaRPr lang="en-US" alt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9EC21C0F-7FB7-4FBE-B7AC-43B69A40976C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endParaRPr lang="en-US" altLang="en-US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5F4FFCB1-8475-4C1A-BA7A-9D5E0E212E97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endParaRPr lang="en-US" altLang="en-US"/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FBD7E070-DDAB-464B-91E1-74426A0EB6C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fld id="{C14B87FF-86B3-4E45-A542-DC8FE8E33E8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59778-7B99-4300-8476-C010AB8D4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563" y="1747838"/>
            <a:ext cx="5667375" cy="37179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6ED4CF-5BF1-446D-AB1B-3D088B9CB3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563" y="5610225"/>
            <a:ext cx="5667375" cy="25781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3B231-2A4F-46E7-A818-39008933DEA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0845541-556C-4498-932C-58CA86EF61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655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50748-B93C-4FD5-971E-792221761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1357C-4655-45FA-B1D3-634D8C3649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DAE8B3-9DEF-4EA4-BA1E-AB2EE2EE521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177CAE2-6D4A-4CAE-8D44-A5109A59F0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2322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14A6FB-3700-4D05-A41D-B2BC59D78E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478463" y="425450"/>
            <a:ext cx="1698625" cy="82661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49D265-16BB-44CF-A76F-BB62124C9E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77825" y="425450"/>
            <a:ext cx="4948238" cy="82661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BCFC0A-ABF2-4259-BEB8-824B7A658D6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BB07EE5-3BA4-43D7-B229-46CBAAC6E0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4071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E6020-7CA1-4B93-8A26-B446109B0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2FDCB-A3AD-4E73-B860-89BD6CB81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DEAB9-12A4-4CAD-B146-D3C315DFF38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A716973-068A-4132-8719-3B9F17EAA7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6239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0038B-99C5-4638-A9AC-BEB02DEF3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8" y="2662238"/>
            <a:ext cx="6516687" cy="444341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9A1C4A-F221-48EB-A2A1-15A21C32BC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8" y="7146925"/>
            <a:ext cx="6516687" cy="23368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60889C-0D8E-4CBF-8E45-3E1C21740DA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F69C7F8-5BB9-4F91-BDDC-C0B2C9DCFC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469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9B736-F947-4711-BB5E-1CDF4C183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BD866-AA37-4D8A-8875-C56470A678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7825" y="2498725"/>
            <a:ext cx="3322638" cy="6192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A864DA-E438-4D39-89B1-5AD16D8C5A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52863" y="2498725"/>
            <a:ext cx="3324225" cy="6192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B27D43-80C2-402C-B3A2-3F9049350B5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9556D4B-EEDC-41EF-9CFA-DBF82BC7E4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8258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8D029-239D-4E89-BEA6-6AD9A5E2C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568325"/>
            <a:ext cx="6516688" cy="20653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2C930E-B5EA-40A6-A99A-C378F1EE46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0700" y="2617788"/>
            <a:ext cx="3197225" cy="12842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1938D4-AB32-4728-81B2-DAE96B9B78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0700" y="3902075"/>
            <a:ext cx="3197225" cy="5737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84FC89-95EF-4526-A6A4-10D768FF91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25875" y="2617788"/>
            <a:ext cx="3211513" cy="12842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A80940-DF3F-48D9-A0B8-8744A90712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25875" y="3902075"/>
            <a:ext cx="3211513" cy="5737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0C7F5C-2B78-45FD-8D75-742DC572B1A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822B8E3-7836-446B-839F-7F619ADEC7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2788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3A348-75CE-41B9-B696-F018FDF78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FC59DA-8579-47CE-A75A-FAB04B75257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D5A2526-F781-454B-B3DA-A5AD4478DC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7858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79BE2C-57BF-4FFE-92D4-E753F883C4C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DF53A0C-5EEE-416C-ADAF-F39F41E75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705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018D3-2B5F-4670-BA8C-271B498F1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712788"/>
            <a:ext cx="2436813" cy="2490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2E7DC-84B0-4B41-BDF4-C8537B0E4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3100" y="1538288"/>
            <a:ext cx="3824288" cy="7589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47A08D-DCC1-4F74-BBF1-A4C429DED5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700" y="3203575"/>
            <a:ext cx="2436813" cy="59372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D5F87D-49BD-41CA-B173-D88AC2258D0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9B17B45-08EF-4660-A024-F2E2A14363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212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2C98A-6FD8-4F9A-929A-391C51487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700" y="712788"/>
            <a:ext cx="2436813" cy="2490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122FFA-7686-4E2C-A5D5-F30D712B96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213100" y="1538288"/>
            <a:ext cx="3824288" cy="75898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5E5C76-8AA7-4BFD-A45E-5BF1F6B10F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0700" y="3203575"/>
            <a:ext cx="2436813" cy="59372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CAC308-78AF-4F5D-850D-55C7C9933BE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FB54058-C6CA-4BF3-B963-8C041C49FB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4599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 Box 1">
            <a:extLst>
              <a:ext uri="{FF2B5EF4-FFF2-40B4-BE49-F238E27FC236}">
                <a16:creationId xmlns:a16="http://schemas.microsoft.com/office/drawing/2014/main" id="{1720E2FE-A80F-44AA-AE93-2FB3079A42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8575" y="9932988"/>
            <a:ext cx="2417763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26" name="Text Box 2">
            <a:extLst>
              <a:ext uri="{FF2B5EF4-FFF2-40B4-BE49-F238E27FC236}">
                <a16:creationId xmlns:a16="http://schemas.microsoft.com/office/drawing/2014/main" id="{CAFA4B4C-255B-4D9F-8281-AEA0B71079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825" y="9932988"/>
            <a:ext cx="1738313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2C26B42-0D91-4604-A5A4-2C879D30074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5440363" y="9932988"/>
            <a:ext cx="1736725" cy="53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457200" algn="l"/>
                <a:tab pos="914400" algn="l"/>
                <a:tab pos="1371600" algn="l"/>
              </a:tabLst>
              <a:defRPr sz="1400">
                <a:solidFill>
                  <a:srgbClr val="B2B2B2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fld id="{C3213EC0-9A7B-46C8-8FA9-B156318C889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C508F34-F8E9-4B66-8221-B5CA8630B6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5450"/>
            <a:ext cx="6799263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9A1F7CA-1E8C-4726-BF96-F470E6A0EF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8725"/>
            <a:ext cx="6799263" cy="619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86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2pPr>
      <a:lvl3pPr marL="11430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3pPr>
      <a:lvl4pPr marL="16002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4pPr>
      <a:lvl5pPr marL="20574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5pPr>
      <a:lvl6pPr marL="25146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6pPr>
      <a:lvl7pPr marL="29718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7pPr>
      <a:lvl8pPr marL="34290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8pPr>
      <a:lvl9pPr marL="3886200" indent="-228600" algn="ctr" defTabSz="457200" rtl="0" fontAlgn="base" hangingPunct="0">
        <a:lnSpc>
          <a:spcPct val="8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cs typeface="Noto Sans SC Regular" charset="0"/>
        </a:defRPr>
      </a:lvl9pPr>
    </p:titleStyle>
    <p:bodyStyle>
      <a:lvl1pPr marL="342900" indent="-342900" algn="l" defTabSz="457200" rtl="0" fontAlgn="base" hangingPunct="0">
        <a:lnSpc>
          <a:spcPct val="8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8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8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8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8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70A5A0A-F552-4071-B441-01EB78DE9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931999" y="2169951"/>
            <a:ext cx="9420498" cy="75565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91DEA7-7AF8-4354-9167-16EB98CB7527}"/>
              </a:ext>
            </a:extLst>
          </p:cNvPr>
          <p:cNvSpPr/>
          <p:nvPr/>
        </p:nvSpPr>
        <p:spPr bwMode="auto">
          <a:xfrm>
            <a:off x="141846" y="109041"/>
            <a:ext cx="7272808" cy="1019870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GB" sz="2000" dirty="0">
                <a:latin typeface="Comic Sans MS" panose="030F0702030302020204" pitchFamily="66" charset="0"/>
              </a:rPr>
              <a:t>Carefully read the information on these pages, and complete the tasks. You can complete your work on lined paper, or type them on a word document</a:t>
            </a:r>
            <a:endParaRPr kumimoji="0" lang="en-GB" sz="2000" b="0" i="0" u="none" strike="noStrike" cap="none" normalizeH="0" baseline="0" dirty="0">
              <a:ln>
                <a:noFill/>
              </a:ln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948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DEE43D-6EBE-4A35-B7BA-50BB785655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1063340" y="1562101"/>
            <a:ext cx="9683181" cy="755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890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B20E96-5785-474A-A2AF-67D455EE8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844077" y="1562101"/>
            <a:ext cx="9244653" cy="755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190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914907-EA4D-4E2F-9FB3-8C896D137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-952314" y="1562101"/>
            <a:ext cx="9461129" cy="755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44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"/>
        <a:cs typeface="Noto Sans SC Regular"/>
      </a:majorFont>
      <a:minorFont>
        <a:latin typeface="Calibri"/>
        <a:ea typeface=""/>
        <a:cs typeface="Noto Sans SC Regula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Noto Sans SC Regular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Noto Sans SC Regular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29</Words>
  <Application>Microsoft Office PowerPoint</Application>
  <PresentationFormat>Custom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Comic Sans MS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 H</dc:creator>
  <cp:lastModifiedBy>Mr H</cp:lastModifiedBy>
  <cp:revision>10</cp:revision>
  <cp:lastPrinted>1601-01-01T00:00:00Z</cp:lastPrinted>
  <dcterms:created xsi:type="dcterms:W3CDTF">2020-09-28T06:18:50Z</dcterms:created>
  <dcterms:modified xsi:type="dcterms:W3CDTF">2020-10-18T22:08:58Z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yperlinksChanged">
    <vt:bool>false</vt:bool>
  </property>
  <property fmtid="{D5CDD505-2E9C-101B-9397-08002B2CF9AE}" pid="3" name="LinksUpToDate">
    <vt:bool>false</vt:bool>
  </property>
  <property fmtid="{D5CDD505-2E9C-101B-9397-08002B2CF9AE}" pid="4" name="PresentationFormat">
    <vt:lpwstr>On-screen Show (4:3)</vt:lpwstr>
  </property>
  <property fmtid="{D5CDD505-2E9C-101B-9397-08002B2CF9AE}" pid="5" name="ScaleCrop">
    <vt:bool>false</vt:bool>
  </property>
  <property fmtid="{D5CDD505-2E9C-101B-9397-08002B2CF9AE}" pid="6" name="ShareDoc">
    <vt:bool>false</vt:bool>
  </property>
</Properties>
</file>