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67" r:id="rId4"/>
    <p:sldId id="263" r:id="rId5"/>
    <p:sldId id="272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CC99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C204-9771-419E-A304-0608789A080C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82CA-145E-4B39-A015-D0913ED6B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210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C204-9771-419E-A304-0608789A080C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82CA-145E-4B39-A015-D0913ED6B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065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C204-9771-419E-A304-0608789A080C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82CA-145E-4B39-A015-D0913ED6B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652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C204-9771-419E-A304-0608789A080C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82CA-145E-4B39-A015-D0913ED6B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28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C204-9771-419E-A304-0608789A080C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82CA-145E-4B39-A015-D0913ED6B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184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C204-9771-419E-A304-0608789A080C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82CA-145E-4B39-A015-D0913ED6B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90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C204-9771-419E-A304-0608789A080C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82CA-145E-4B39-A015-D0913ED6B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684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C204-9771-419E-A304-0608789A080C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82CA-145E-4B39-A015-D0913ED6B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1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C204-9771-419E-A304-0608789A080C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82CA-145E-4B39-A015-D0913ED6B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3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C204-9771-419E-A304-0608789A080C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82CA-145E-4B39-A015-D0913ED6B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200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C204-9771-419E-A304-0608789A080C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82CA-145E-4B39-A015-D0913ED6B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682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EC204-9771-419E-A304-0608789A080C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882CA-145E-4B39-A015-D0913ED6B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74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77000"/>
          </a:xfrm>
          <a:solidFill>
            <a:srgbClr val="CC99FF"/>
          </a:solidFill>
        </p:spPr>
        <p:txBody>
          <a:bodyPr>
            <a:normAutofit/>
          </a:bodyPr>
          <a:lstStyle/>
          <a:p>
            <a:pPr algn="ctr"/>
            <a:r>
              <a:rPr lang="en-GB" sz="3200" u="sng" dirty="0">
                <a:latin typeface="Comic Sans MS" panose="030F0702030302020204" pitchFamily="66" charset="0"/>
              </a:rPr>
              <a:t>How did the Homesteaders survive on the Plains?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930526"/>
              </p:ext>
            </p:extLst>
          </p:nvPr>
        </p:nvGraphicFramePr>
        <p:xfrm>
          <a:off x="1517439" y="1928299"/>
          <a:ext cx="9365208" cy="12852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121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17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1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mic Sans MS" panose="030F0702030302020204" pitchFamily="66" charset="0"/>
                        </a:rPr>
                        <a:t>Developing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mic Sans MS" panose="030F0702030302020204" pitchFamily="66" charset="0"/>
                        </a:rPr>
                        <a:t>Secure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mic Sans MS" panose="030F0702030302020204" pitchFamily="66" charset="0"/>
                        </a:rPr>
                        <a:t>Mastery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mic Sans MS" panose="030F0702030302020204" pitchFamily="66" charset="0"/>
                        </a:rPr>
                        <a:t>To describe</a:t>
                      </a:r>
                      <a:r>
                        <a:rPr lang="en-GB" baseline="0" dirty="0">
                          <a:latin typeface="Comic Sans MS" panose="030F0702030302020204" pitchFamily="66" charset="0"/>
                        </a:rPr>
                        <a:t> the problems the Homesteaders faced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mic Sans MS" panose="030F0702030302020204" pitchFamily="66" charset="0"/>
                        </a:rPr>
                        <a:t>To</a:t>
                      </a:r>
                      <a:r>
                        <a:rPr lang="en-GB" baseline="0" dirty="0">
                          <a:latin typeface="Comic Sans MS" panose="030F0702030302020204" pitchFamily="66" charset="0"/>
                        </a:rPr>
                        <a:t> explain the solutions the Homesteaders came up with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mic Sans MS" panose="030F0702030302020204" pitchFamily="66" charset="0"/>
                        </a:rPr>
                        <a:t>To assess how successful the Homesteaders were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icture 2" descr="Image result for homestead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70" y="3425392"/>
            <a:ext cx="3333750" cy="2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mage result for homestead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596" y="3425392"/>
            <a:ext cx="3614567" cy="2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mage result for homesteade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538" y="3425392"/>
            <a:ext cx="3572901" cy="2288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30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3696237" y="2215166"/>
            <a:ext cx="4404574" cy="2382592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omic Sans MS" panose="030F0702030302020204" pitchFamily="66" charset="0"/>
              </a:rPr>
              <a:t>What problems could the Homesteaders face?</a:t>
            </a:r>
          </a:p>
        </p:txBody>
      </p:sp>
    </p:spTree>
    <p:extLst>
      <p:ext uri="{BB962C8B-B14F-4D97-AF65-F5344CB8AC3E}">
        <p14:creationId xmlns:p14="http://schemas.microsoft.com/office/powerpoint/2010/main" val="1629161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014" y="126609"/>
            <a:ext cx="7925972" cy="874762"/>
          </a:xfrm>
          <a:solidFill>
            <a:srgbClr val="CC99FF"/>
          </a:solidFill>
        </p:spPr>
        <p:txBody>
          <a:bodyPr>
            <a:noAutofit/>
          </a:bodyPr>
          <a:lstStyle/>
          <a:p>
            <a:pPr algn="ctr"/>
            <a:r>
              <a:rPr lang="en-GB" sz="3600" u="sng" dirty="0">
                <a:latin typeface="Comic Sans MS" panose="030F0702030302020204" pitchFamily="66" charset="0"/>
              </a:rPr>
              <a:t>What problems did they face?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5486" y="1087072"/>
            <a:ext cx="10515600" cy="5770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3300"/>
                </a:solidFill>
                <a:latin typeface="Comic Sans MS" panose="030F0702030302020204" pitchFamily="66" charset="0"/>
              </a:rPr>
              <a:t>In pairs, identify the problems the Homesteaders faced from the rap.</a:t>
            </a:r>
          </a:p>
          <a:p>
            <a:pPr marL="0" indent="0">
              <a:buNone/>
            </a:pPr>
            <a:endParaRPr lang="en-GB" dirty="0">
              <a:solidFill>
                <a:srgbClr val="00330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003300"/>
                </a:solidFill>
                <a:latin typeface="Comic Sans MS" panose="030F0702030302020204" pitchFamily="66" charset="0"/>
              </a:rPr>
              <a:t>Can you identify any of the solutions the Homesteaders came up with?</a:t>
            </a:r>
          </a:p>
          <a:p>
            <a:pPr marL="0" indent="0">
              <a:buNone/>
            </a:pPr>
            <a:endParaRPr lang="en-GB" dirty="0">
              <a:solidFill>
                <a:srgbClr val="003300"/>
              </a:solidFill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Challenge: What question do you have from the rap?</a:t>
            </a:r>
          </a:p>
          <a:p>
            <a:pPr marL="0" indent="0" algn="ctr">
              <a:buNone/>
            </a:pPr>
            <a:endParaRPr lang="en-GB" dirty="0">
              <a:solidFill>
                <a:srgbClr val="003300"/>
              </a:solidFill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accent2"/>
                </a:solidFill>
                <a:latin typeface="Comic Sans MS" panose="030F0702030302020204" pitchFamily="66" charset="0"/>
              </a:rPr>
              <a:t>Super challenge: How could you follow up your question?</a:t>
            </a:r>
          </a:p>
        </p:txBody>
      </p:sp>
    </p:spTree>
    <p:extLst>
      <p:ext uri="{BB962C8B-B14F-4D97-AF65-F5344CB8AC3E}">
        <p14:creationId xmlns:p14="http://schemas.microsoft.com/office/powerpoint/2010/main" val="1672813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040868"/>
              </p:ext>
            </p:extLst>
          </p:nvPr>
        </p:nvGraphicFramePr>
        <p:xfrm>
          <a:off x="478303" y="211015"/>
          <a:ext cx="11507372" cy="42258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5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35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365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00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0" dirty="0">
                          <a:effectLst/>
                          <a:latin typeface="Comic Sans MS" panose="030F0702030302020204" pitchFamily="66" charset="0"/>
                        </a:rPr>
                        <a:t>Developing</a:t>
                      </a:r>
                      <a:endParaRPr lang="en-GB" sz="2000" b="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omic Sans MS" panose="030F0702030302020204" pitchFamily="66" charset="0"/>
                        </a:rPr>
                        <a:t>Secure</a:t>
                      </a:r>
                      <a:endParaRPr lang="en-GB" sz="20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omic Sans MS" panose="030F0702030302020204" pitchFamily="66" charset="0"/>
                        </a:rPr>
                        <a:t>Mastery</a:t>
                      </a:r>
                      <a:endParaRPr lang="en-GB" sz="200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44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0" dirty="0"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Choose</a:t>
                      </a:r>
                      <a:r>
                        <a:rPr lang="en-GB" sz="2000" b="0" baseline="0" dirty="0"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 four problems that the Homesteaders faced and describe the solution they came up with to solve that problem</a:t>
                      </a:r>
                      <a:endParaRPr lang="en-GB" sz="2000" b="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omic Sans MS" panose="030F0702030302020204" pitchFamily="66" charset="0"/>
                        </a:rPr>
                        <a:t>Complete the table on the problems the</a:t>
                      </a:r>
                      <a:r>
                        <a:rPr lang="en-GB" sz="2000" baseline="0" dirty="0">
                          <a:effectLst/>
                          <a:latin typeface="Comic Sans MS" panose="030F0702030302020204" pitchFamily="66" charset="0"/>
                        </a:rPr>
                        <a:t> Homesteaders faced and the solutions they came up with.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baseline="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What do you think was the biggest problem the Homesteaders faced and why?</a:t>
                      </a:r>
                      <a:endParaRPr lang="en-GB" sz="20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omic Sans MS" panose="030F0702030302020204" pitchFamily="66" charset="0"/>
                        </a:rPr>
                        <a:t>Complete the table on the problems the Homesteaders faced and the solutions they came up</a:t>
                      </a:r>
                      <a:r>
                        <a:rPr lang="en-GB" sz="2000" baseline="0" dirty="0">
                          <a:effectLst/>
                          <a:latin typeface="Comic Sans MS" panose="030F0702030302020204" pitchFamily="66" charset="0"/>
                        </a:rPr>
                        <a:t> with.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baseline="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How successful do you think the Homesteaders were with solving each of their problems? Give a score out of 10 (10 being the most successful) and briefly justify your reasons. </a:t>
                      </a:r>
                      <a:endParaRPr lang="en-GB" sz="20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78303" y="4452854"/>
            <a:ext cx="11587089" cy="2405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solidFill>
                  <a:srgbClr val="FF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Challenge:</a:t>
            </a:r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 Overall, how successful were the Homesteaders?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3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Super challenge:</a:t>
            </a:r>
            <a:r>
              <a:rPr lang="en-GB" sz="24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 How would the Plains Indians feel about the life the Homesteaders had made on the Plains? What could be a consequence of the introduction of barbed wire?</a:t>
            </a:r>
            <a:endParaRPr lang="en-GB" sz="32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230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solidFill>
            <a:srgbClr val="CC99FF">
              <a:alpha val="99000"/>
            </a:srgbClr>
          </a:solidFill>
        </p:spPr>
        <p:txBody>
          <a:bodyPr>
            <a:noAutofit/>
          </a:bodyPr>
          <a:lstStyle/>
          <a:p>
            <a:pPr algn="ctr"/>
            <a:r>
              <a:rPr lang="en-GB" sz="2400" u="sng" dirty="0">
                <a:latin typeface="Comic Sans MS" panose="030F0702030302020204" pitchFamily="66" charset="0"/>
              </a:rPr>
              <a:t>“The Homesteaders were extremely successful in solving their problems.” </a:t>
            </a:r>
            <a:br>
              <a:rPr lang="en-GB" sz="2400" u="sng" dirty="0">
                <a:latin typeface="Comic Sans MS" panose="030F0702030302020204" pitchFamily="66" charset="0"/>
              </a:rPr>
            </a:br>
            <a:r>
              <a:rPr lang="en-GB" sz="2400" u="sng" dirty="0">
                <a:latin typeface="Comic Sans MS" panose="030F0702030302020204" pitchFamily="66" charset="0"/>
              </a:rPr>
              <a:t>How far do you agree?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600200"/>
            <a:ext cx="10373750" cy="506916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Each pair has been given one side of the argument</a:t>
            </a:r>
          </a:p>
          <a:p>
            <a:r>
              <a:rPr lang="en-GB" dirty="0">
                <a:solidFill>
                  <a:srgbClr val="FFC000"/>
                </a:solidFill>
                <a:latin typeface="Comic Sans MS" panose="030F0702030302020204" pitchFamily="66" charset="0"/>
              </a:rPr>
              <a:t>Write a paragraph that explains your opinion on the statement. You must explain WHY this shows that they were effective/not effective</a:t>
            </a:r>
          </a:p>
          <a:p>
            <a:r>
              <a:rPr lang="en-GB" dirty="0">
                <a:solidFill>
                  <a:schemeClr val="accent6"/>
                </a:solidFill>
                <a:latin typeface="Comic Sans MS" panose="030F0702030302020204" pitchFamily="66" charset="0"/>
              </a:rPr>
              <a:t>Pass the sheet to the right</a:t>
            </a:r>
          </a:p>
          <a:p>
            <a:r>
              <a:rPr lang="en-GB" dirty="0">
                <a:solidFill>
                  <a:srgbClr val="003300"/>
                </a:solidFill>
                <a:latin typeface="Comic Sans MS" panose="030F0702030302020204" pitchFamily="66" charset="0"/>
              </a:rPr>
              <a:t>The next pair must add the other side of the argument to the paper.</a:t>
            </a:r>
          </a:p>
          <a:p>
            <a:r>
              <a:rPr lang="en-GB" dirty="0">
                <a:solidFill>
                  <a:schemeClr val="tx2"/>
                </a:solidFill>
                <a:latin typeface="Comic Sans MS" panose="030F0702030302020204" pitchFamily="66" charset="0"/>
              </a:rPr>
              <a:t>Pass the sheet to the right again – this pair must read both paragraphs and decide who has the most convincing argument, giving a reason why they think this.</a:t>
            </a:r>
          </a:p>
        </p:txBody>
      </p:sp>
    </p:spTree>
    <p:extLst>
      <p:ext uri="{BB962C8B-B14F-4D97-AF65-F5344CB8AC3E}">
        <p14:creationId xmlns:p14="http://schemas.microsoft.com/office/powerpoint/2010/main" val="227846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cartoon washing l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880" y="984738"/>
            <a:ext cx="7620000" cy="559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122682"/>
            <a:ext cx="10515600" cy="1077000"/>
          </a:xfrm>
          <a:solidFill>
            <a:srgbClr val="CC99FF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2800" u="sng" dirty="0">
                <a:latin typeface="Comic Sans MS" panose="030F0702030302020204" pitchFamily="66" charset="0"/>
              </a:rPr>
              <a:t>““The Homesteaders were extremely successful in solving their problems.” </a:t>
            </a:r>
            <a:br>
              <a:rPr lang="en-GB" sz="2800" u="sng" dirty="0">
                <a:latin typeface="Comic Sans MS" panose="030F0702030302020204" pitchFamily="66" charset="0"/>
              </a:rPr>
            </a:br>
            <a:r>
              <a:rPr lang="en-GB" sz="2800" u="sng" dirty="0">
                <a:latin typeface="Comic Sans MS" panose="030F0702030302020204" pitchFamily="66" charset="0"/>
              </a:rPr>
              <a:t>To what extent do you agree?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85071" y="1617785"/>
            <a:ext cx="1965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Strongly agree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93101" y="2277182"/>
            <a:ext cx="914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Comic Sans MS" panose="030F0702030302020204" pitchFamily="66" charset="0"/>
              </a:rPr>
              <a:t>Agree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94584" y="1877072"/>
            <a:ext cx="123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2"/>
                </a:solidFill>
                <a:latin typeface="Comic Sans MS" panose="030F0702030302020204" pitchFamily="66" charset="0"/>
              </a:rPr>
              <a:t>Disagree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95240" y="1262521"/>
            <a:ext cx="2313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6"/>
                </a:solidFill>
                <a:latin typeface="Comic Sans MS" panose="030F0702030302020204" pitchFamily="66" charset="0"/>
              </a:rPr>
              <a:t>Strongly disagree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6437" y="5852160"/>
            <a:ext cx="7227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Write a supported conclusion to the above statement. Remember to include key words, include specific detail and use the wording of the question</a:t>
            </a:r>
          </a:p>
        </p:txBody>
      </p:sp>
    </p:spTree>
    <p:extLst>
      <p:ext uri="{BB962C8B-B14F-4D97-AF65-F5344CB8AC3E}">
        <p14:creationId xmlns:p14="http://schemas.microsoft.com/office/powerpoint/2010/main" val="2840495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396</Words>
  <Application>Microsoft Office PowerPoint</Application>
  <PresentationFormat>Widescreen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Office Theme</vt:lpstr>
      <vt:lpstr>How did the Homesteaders survive on the Plains?</vt:lpstr>
      <vt:lpstr>PowerPoint Presentation</vt:lpstr>
      <vt:lpstr>What problems did they face?</vt:lpstr>
      <vt:lpstr>PowerPoint Presentation</vt:lpstr>
      <vt:lpstr>“The Homesteaders were extremely successful in solving their problems.”  How far do you agree?</vt:lpstr>
      <vt:lpstr>““The Homesteaders were extremely successful in solving their problems.”  To what extent do you agree?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GP-LPT</dc:creator>
  <cp:lastModifiedBy>laura short</cp:lastModifiedBy>
  <cp:revision>23</cp:revision>
  <dcterms:created xsi:type="dcterms:W3CDTF">2016-11-28T11:43:45Z</dcterms:created>
  <dcterms:modified xsi:type="dcterms:W3CDTF">2020-09-09T19:29:18Z</dcterms:modified>
</cp:coreProperties>
</file>