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sRcNq4OYTy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F65C0-10A9-44A1-AD2F-454509340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338943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GB" sz="3200" b="1" dirty="0">
                <a:solidFill>
                  <a:schemeClr val="tx1"/>
                </a:solidFill>
                <a:latin typeface="Comic Sans MS" panose="030F0702030302020204" pitchFamily="66" charset="0"/>
              </a:rPr>
              <a:t>Do Now! Give 3 methods the Nazis had used to eliminate the Jewish populations in Europe?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DB0CD-C7E0-42C5-81DF-AC34818C5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528" y="6140890"/>
            <a:ext cx="12006943" cy="619139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Challenge! Why did the Nazis decide to use the ‘Final Solution’?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807C0-F35B-408B-8040-60C636610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662" y="1528158"/>
            <a:ext cx="4177378" cy="23471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C8FC7F-2C65-4A82-9F51-C444BD5EA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781" y="1528158"/>
            <a:ext cx="3495220" cy="23471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B962A-E17E-4873-A206-492E278A2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086" y="1782286"/>
            <a:ext cx="4067343" cy="21855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47FE09-1DD6-4F66-8684-9552A6710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5439" y="3953605"/>
            <a:ext cx="3320617" cy="20947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C0911D-281B-498F-94D2-9484F0911F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73" y="3944004"/>
            <a:ext cx="4067343" cy="2107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E9D80E-8840-4283-9F0A-ED966AA365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6429" y="4135204"/>
            <a:ext cx="3440857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9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4023B2-976A-426B-9EAB-8A0259422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13" y="76200"/>
            <a:ext cx="11941629" cy="1012371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L.I.: How did the Nazis prepare for the Holocaust?</a:t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S.C.: Identify. G2. Describe. G3/&gt;G4. Explain. G4/&gt;G5.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ED8337-4FF2-4174-B83A-A5DF9FAC52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95400"/>
            <a:ext cx="5040086" cy="5078896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sz="1900" dirty="0">
                <a:latin typeface="Comic Sans MS" panose="030F0702030302020204" pitchFamily="66" charset="0"/>
              </a:rPr>
              <a:t>Before WW1, Germany had the most advanced chemicals industry in Europe.</a:t>
            </a:r>
          </a:p>
          <a:p>
            <a:r>
              <a:rPr lang="en-GB" sz="1900" dirty="0">
                <a:latin typeface="Comic Sans MS" panose="030F0702030302020204" pitchFamily="66" charset="0"/>
              </a:rPr>
              <a:t>These industries carried on after WW1.</a:t>
            </a:r>
          </a:p>
          <a:p>
            <a:r>
              <a:rPr lang="en-GB" sz="1900" b="1" dirty="0">
                <a:solidFill>
                  <a:srgbClr val="0070C0"/>
                </a:solidFill>
                <a:latin typeface="Comic Sans MS" panose="030F0702030302020204" pitchFamily="66" charset="0"/>
              </a:rPr>
              <a:t>How might this have helped the Nazis prepare for the Holocaust?</a:t>
            </a:r>
            <a:endParaRPr lang="en-GB" sz="19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1900" dirty="0">
                <a:solidFill>
                  <a:srgbClr val="002060"/>
                </a:solidFill>
                <a:latin typeface="Comic Sans MS" panose="030F0702030302020204" pitchFamily="66" charset="0"/>
              </a:rPr>
              <a:t>After experiences in Poland and Russia, the Nazis decided that they needed a more </a:t>
            </a:r>
            <a:r>
              <a:rPr lang="en-GB" sz="1900" b="1" dirty="0">
                <a:solidFill>
                  <a:srgbClr val="7030A0"/>
                </a:solidFill>
                <a:latin typeface="Comic Sans MS" panose="030F0702030302020204" pitchFamily="66" charset="0"/>
              </a:rPr>
              <a:t>efficient</a:t>
            </a:r>
            <a:r>
              <a:rPr lang="en-GB" sz="1900" dirty="0">
                <a:solidFill>
                  <a:srgbClr val="002060"/>
                </a:solidFill>
                <a:latin typeface="Comic Sans MS" panose="030F0702030302020204" pitchFamily="66" charset="0"/>
              </a:rPr>
              <a:t> method of </a:t>
            </a:r>
            <a:r>
              <a:rPr lang="en-GB" sz="1900" b="1" dirty="0">
                <a:solidFill>
                  <a:srgbClr val="7030A0"/>
                </a:solidFill>
                <a:latin typeface="Comic Sans MS" panose="030F0702030302020204" pitchFamily="66" charset="0"/>
              </a:rPr>
              <a:t>eliminating</a:t>
            </a:r>
            <a:r>
              <a:rPr lang="en-GB" sz="1900" dirty="0">
                <a:solidFill>
                  <a:srgbClr val="002060"/>
                </a:solidFill>
                <a:latin typeface="Comic Sans MS" panose="030F0702030302020204" pitchFamily="66" charset="0"/>
              </a:rPr>
              <a:t> the Jewish population in Europe.</a:t>
            </a:r>
          </a:p>
          <a:p>
            <a:r>
              <a:rPr lang="en-GB" sz="1900" dirty="0">
                <a:solidFill>
                  <a:srgbClr val="002060"/>
                </a:solidFill>
                <a:latin typeface="Comic Sans MS" panose="030F0702030302020204" pitchFamily="66" charset="0"/>
              </a:rPr>
              <a:t>Hitler </a:t>
            </a:r>
            <a:r>
              <a:rPr lang="en-GB" sz="1900" b="1" dirty="0">
                <a:solidFill>
                  <a:srgbClr val="7030A0"/>
                </a:solidFill>
                <a:latin typeface="Comic Sans MS" panose="030F0702030302020204" pitchFamily="66" charset="0"/>
              </a:rPr>
              <a:t>spoke </a:t>
            </a:r>
            <a:r>
              <a:rPr lang="en-GB" sz="1900" dirty="0">
                <a:solidFill>
                  <a:srgbClr val="002060"/>
                </a:solidFill>
                <a:latin typeface="Comic Sans MS" panose="030F0702030302020204" pitchFamily="66" charset="0"/>
              </a:rPr>
              <a:t>with Himmler (the head of the SS) about this issue.</a:t>
            </a:r>
          </a:p>
          <a:p>
            <a:r>
              <a:rPr lang="en-GB" sz="1900" b="1" dirty="0">
                <a:solidFill>
                  <a:srgbClr val="0070C0"/>
                </a:solidFill>
                <a:latin typeface="Comic Sans MS" panose="030F0702030302020204" pitchFamily="66" charset="0"/>
              </a:rPr>
              <a:t>Use the information and pictures to answer the questions below:</a:t>
            </a:r>
          </a:p>
          <a:p>
            <a:pPr marL="457200" indent="-457200">
              <a:buAutoNum type="arabicPeriod"/>
            </a:pPr>
            <a:r>
              <a:rPr lang="en-GB" sz="19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What did Hitler never do, connected to the Holocaust?</a:t>
            </a:r>
          </a:p>
          <a:p>
            <a:pPr marL="457200" indent="-457200">
              <a:buAutoNum type="arabicPeriod"/>
            </a:pPr>
            <a:r>
              <a:rPr lang="en-GB" sz="19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Why is this significant?</a:t>
            </a:r>
          </a:p>
          <a:p>
            <a:pPr marL="457200" indent="-457200">
              <a:buAutoNum type="arabicPeriod"/>
            </a:pPr>
            <a:r>
              <a:rPr lang="en-GB" sz="19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Why were the Nazis looking for a more efficient way of eliminating the Jewish population?</a:t>
            </a:r>
          </a:p>
          <a:p>
            <a:pPr marL="457200" indent="-457200">
              <a:buAutoNum type="arabicPeriod"/>
            </a:pPr>
            <a:endParaRPr lang="en-GB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018486B-10B9-4F7C-87A4-C4F90D4817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505625" y="4180114"/>
            <a:ext cx="3611914" cy="26016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4A38BC-F49A-42EE-9B7C-E089593D7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88571"/>
            <a:ext cx="4408714" cy="2663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4D3FDB-6D3B-4887-A75D-9B06B9A65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7633" y="4180114"/>
            <a:ext cx="2964739" cy="26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97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F756-6103-4DF8-BC94-B31DE314B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9" y="76200"/>
            <a:ext cx="11952514" cy="105591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L.I.: How did the Nazis prepare for the Holocaust?</a:t>
            </a:r>
            <a:br>
              <a:rPr lang="en-GB" sz="28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S.C.: Identify. G2. Describe. G3/&gt;G4. Explain. G4/&gt;G5.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D69B9-B084-4DAA-89F1-B7DF195EB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328056"/>
            <a:ext cx="5701553" cy="5529943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The Nazis began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experimenting</a:t>
            </a:r>
            <a:r>
              <a:rPr lang="en-GB" sz="2000" dirty="0">
                <a:latin typeface="Comic Sans MS" panose="030F0702030302020204" pitchFamily="66" charset="0"/>
              </a:rPr>
              <a:t> with the use of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chemicals</a:t>
            </a:r>
            <a:r>
              <a:rPr lang="en-GB" sz="2000" dirty="0">
                <a:latin typeface="Comic Sans MS" panose="030F0702030302020204" pitchFamily="66" charset="0"/>
              </a:rPr>
              <a:t> through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lethal injection</a:t>
            </a:r>
            <a:r>
              <a:rPr lang="en-GB" sz="2000" dirty="0">
                <a:latin typeface="Comic Sans MS" panose="030F0702030302020204" pitchFamily="66" charset="0"/>
              </a:rPr>
              <a:t>, in the 1930s.</a:t>
            </a:r>
          </a:p>
          <a:p>
            <a:r>
              <a:rPr lang="en-GB" sz="2000" dirty="0">
                <a:latin typeface="Comic Sans MS" panose="030F0702030302020204" pitchFamily="66" charset="0"/>
              </a:rPr>
              <a:t>Their first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victims </a:t>
            </a:r>
            <a:r>
              <a:rPr lang="en-GB" sz="2000" dirty="0">
                <a:latin typeface="Comic Sans MS" panose="030F0702030302020204" pitchFamily="66" charset="0"/>
              </a:rPr>
              <a:t>were those that the Nazis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deemed</a:t>
            </a:r>
            <a:r>
              <a:rPr lang="en-GB" sz="2000" dirty="0">
                <a:latin typeface="Comic Sans MS" panose="030F0702030302020204" pitchFamily="66" charset="0"/>
              </a:rPr>
              <a:t>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not worthy</a:t>
            </a:r>
            <a:r>
              <a:rPr lang="en-GB" sz="2000" dirty="0">
                <a:latin typeface="Comic Sans MS" panose="030F0702030302020204" pitchFamily="66" charset="0"/>
              </a:rPr>
              <a:t> of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living</a:t>
            </a:r>
            <a:r>
              <a:rPr lang="en-GB" sz="2000" dirty="0">
                <a:latin typeface="Comic Sans MS" panose="030F0702030302020204" pitchFamily="66" charset="0"/>
              </a:rPr>
              <a:t>.</a:t>
            </a:r>
          </a:p>
          <a:p>
            <a:r>
              <a:rPr lang="en-GB" sz="2000" dirty="0">
                <a:latin typeface="Comic Sans MS" panose="030F0702030302020204" pitchFamily="66" charset="0"/>
              </a:rPr>
              <a:t>Generally these were people with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mental </a:t>
            </a:r>
            <a:r>
              <a:rPr lang="en-GB" sz="2000" dirty="0">
                <a:latin typeface="Comic Sans MS" panose="030F0702030302020204" pitchFamily="66" charset="0"/>
              </a:rPr>
              <a:t>or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physical</a:t>
            </a:r>
            <a:r>
              <a:rPr lang="en-GB" sz="2000" dirty="0">
                <a:latin typeface="Comic Sans MS" panose="030F0702030302020204" pitchFamily="66" charset="0"/>
              </a:rPr>
              <a:t> </a:t>
            </a:r>
            <a:r>
              <a:rPr lang="en-GB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disabilities</a:t>
            </a:r>
            <a:r>
              <a:rPr lang="en-GB" sz="2000" dirty="0">
                <a:latin typeface="Comic Sans MS" panose="030F0702030302020204" pitchFamily="66" charset="0"/>
              </a:rPr>
              <a:t>.</a:t>
            </a:r>
          </a:p>
          <a:p>
            <a:r>
              <a:rPr lang="en-GB" sz="2000" dirty="0">
                <a:latin typeface="Comic Sans MS" panose="030F0702030302020204" pitchFamily="66" charset="0"/>
              </a:rPr>
              <a:t>The Nazis abandoned this as a possible method for the Holocaust.</a:t>
            </a:r>
          </a:p>
          <a:p>
            <a:r>
              <a:rPr lang="en-GB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Why did the Nazis not use lethal injection? Give two reasons in detail.</a:t>
            </a:r>
          </a:p>
          <a:p>
            <a:r>
              <a:rPr lang="en-GB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 ‘One reason the Nazis decided not to use lethal injection for the Holocaust was…’</a:t>
            </a:r>
          </a:p>
          <a:p>
            <a:r>
              <a:rPr lang="en-GB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‘Another reason the Nazis did not use lethal injection for the Holocaust was…’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366419-CE5C-41DE-8F75-2F7E1E158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008" y="1328056"/>
            <a:ext cx="5441766" cy="533017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https://www.youtube.com/watch?v=sRcNq4OYTyE</a:t>
            </a:r>
            <a:r>
              <a:rPr lang="en-GB" dirty="0"/>
              <a:t> Watch clip and </a:t>
            </a:r>
            <a:r>
              <a:rPr lang="en-GB"/>
              <a:t>make notes.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61BAAB-178F-4EB7-A633-E00E95C1D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931" y="2057015"/>
            <a:ext cx="4723968" cy="26454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004F70-E640-4382-9FBD-E33311FF4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536" y="4898379"/>
            <a:ext cx="4723968" cy="195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6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A4C4F-BA90-4984-A861-385D496F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6522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L.I.: How did the Nazis prepare for the Holocaust?</a:t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S.C.: Identify. G2. Describe. G3/&gt;G4. Explain. G4/&gt;G5.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AAA40-E7EE-490D-9653-79C5D5C67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67704"/>
            <a:ext cx="5486400" cy="5590296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In 1940, the Nazis devised new experiments, to test the best ways of killing multiple people at the same time.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Carbon Monoxide was tested. 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Purpose built vans were built to carry out the experiments.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People were told that these were mobile </a:t>
            </a:r>
            <a:r>
              <a:rPr lang="en-GB" sz="1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disinfection</a:t>
            </a:r>
            <a:r>
              <a:rPr lang="en-GB" sz="1600" dirty="0">
                <a:latin typeface="Comic Sans MS" panose="030F0702030302020204" pitchFamily="66" charset="0"/>
              </a:rPr>
              <a:t> vans.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The victims were loaded into the back of the van.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The doors were sealed and the </a:t>
            </a:r>
            <a:r>
              <a:rPr lang="en-GB" sz="1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fumes </a:t>
            </a:r>
            <a:r>
              <a:rPr lang="en-GB" sz="1600" dirty="0">
                <a:latin typeface="Comic Sans MS" panose="030F0702030302020204" pitchFamily="66" charset="0"/>
              </a:rPr>
              <a:t>from the </a:t>
            </a:r>
            <a:r>
              <a:rPr lang="en-GB" sz="1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exhaust</a:t>
            </a:r>
            <a:r>
              <a:rPr lang="en-GB" sz="1600" dirty="0">
                <a:latin typeface="Comic Sans MS" panose="030F0702030302020204" pitchFamily="66" charset="0"/>
              </a:rPr>
              <a:t> were </a:t>
            </a:r>
            <a:r>
              <a:rPr lang="en-GB" sz="1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pumped</a:t>
            </a:r>
            <a:r>
              <a:rPr lang="en-GB" sz="1600" dirty="0">
                <a:latin typeface="Comic Sans MS" panose="030F0702030302020204" pitchFamily="66" charset="0"/>
              </a:rPr>
              <a:t> into the back of the van.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The Nazis </a:t>
            </a:r>
            <a:r>
              <a:rPr lang="en-GB" sz="1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did not </a:t>
            </a:r>
            <a:r>
              <a:rPr lang="en-GB" sz="1600" dirty="0">
                <a:latin typeface="Comic Sans MS" panose="030F0702030302020204" pitchFamily="66" charset="0"/>
              </a:rPr>
              <a:t>develop these for use in the Holocaust.</a:t>
            </a:r>
          </a:p>
          <a:p>
            <a:pPr marL="0" indent="0">
              <a:buNone/>
            </a:pPr>
            <a:r>
              <a:rPr lang="en-GB" sz="1600" b="1" dirty="0">
                <a:latin typeface="Comic Sans MS" panose="030F0702030302020204" pitchFamily="66" charset="0"/>
              </a:rPr>
              <a:t>Answer the question below in detail:</a:t>
            </a:r>
          </a:p>
          <a:p>
            <a:pPr marL="0" indent="0">
              <a:buNone/>
            </a:pPr>
            <a:r>
              <a:rPr lang="en-GB" sz="1600" b="1" dirty="0">
                <a:latin typeface="Comic Sans MS" panose="030F0702030302020204" pitchFamily="66" charset="0"/>
              </a:rPr>
              <a:t>Why was the use of gas vans not a effective method of exterminating the Jews?</a:t>
            </a:r>
          </a:p>
          <a:p>
            <a:pPr marL="0" indent="0">
              <a:buNone/>
            </a:pPr>
            <a:r>
              <a:rPr lang="en-GB" sz="1600" b="1" dirty="0">
                <a:latin typeface="Comic Sans MS" panose="030F0702030302020204" pitchFamily="66" charset="0"/>
              </a:rPr>
              <a:t>Give 2 reasons.</a:t>
            </a:r>
          </a:p>
          <a:p>
            <a:pPr marL="0" indent="0">
              <a:buNone/>
            </a:pPr>
            <a:endParaRPr lang="en-GB" sz="16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2000" dirty="0">
              <a:latin typeface="Comic Sans MS" panose="030F0702030302020204" pitchFamily="66" charset="0"/>
            </a:endParaRPr>
          </a:p>
          <a:p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4EFF25-AAD1-4EA4-B100-1BF5DFD9F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00897" y="1488613"/>
            <a:ext cx="4184034" cy="3880773"/>
          </a:xfrm>
        </p:spPr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826355-01B6-4C71-B192-F083060F0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786" y="1870914"/>
            <a:ext cx="6571059" cy="459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744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266</TotalTime>
  <Words>486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Comic Sans MS</vt:lpstr>
      <vt:lpstr>Trebuchet MS</vt:lpstr>
      <vt:lpstr>Wingdings 3</vt:lpstr>
      <vt:lpstr>Facet</vt:lpstr>
      <vt:lpstr>Do Now! Give 3 methods the Nazis had used to eliminate the Jewish populations in Europe?</vt:lpstr>
      <vt:lpstr>L.I.: How did the Nazis prepare for the Holocaust? S.C.: Identify. G2. Describe. G3/&gt;G4. Explain. G4/&gt;G5.</vt:lpstr>
      <vt:lpstr>L.I.: How did the Nazis prepare for the Holocaust? S.C.: Identify. G2. Describe. G3/&gt;G4. Explain. G4/&gt;G5.</vt:lpstr>
      <vt:lpstr>L.I.: How did the Nazis prepare for the Holocaust? S.C.: Identify. G2. Describe. G3/&gt;G4. Explain. G4/&gt;G5.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 Give 3 methods the Nazis had used to eliminate the Jewish populations in Europe?</dc:title>
  <dc:creator>Staunton, M (SHS Teacher)</dc:creator>
  <cp:lastModifiedBy>Short, L (SHS Teacher)</cp:lastModifiedBy>
  <cp:revision>10</cp:revision>
  <dcterms:created xsi:type="dcterms:W3CDTF">2020-09-21T11:01:06Z</dcterms:created>
  <dcterms:modified xsi:type="dcterms:W3CDTF">2020-09-25T12:39:18Z</dcterms:modified>
</cp:coreProperties>
</file>