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72718-D728-4508-8258-CF74AE0FF8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954157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Do Now: Use your Planner white boards.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Give a push and a pull reason why the Anglo-Saxons invaded Britain.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E3A23-6F67-48D0-B502-27E98670F2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221" y="5761101"/>
            <a:ext cx="11974664" cy="1096899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Challenge. How were the Anglo-Saxons and the Roman reasons for invading Britain similar?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1D7BBA-D131-4902-9FD0-CF88FFFFD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4335"/>
            <a:ext cx="5914874" cy="38865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965EE3-BBFF-42D3-8D8F-8382E9A99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865" y="1081548"/>
            <a:ext cx="6381135" cy="444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59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63824-377A-4018-8AC8-CBCDADE57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1491343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L.I.: Did the Anglo-Saxons settle in this area?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Yes.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Historians believe that the Anglo-Saxons settled on the current site of the village of Bolsterstone.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D90AD1-5B71-480A-8B91-C42EC6331A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643742"/>
            <a:ext cx="4861369" cy="5214257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The area used to be called </a:t>
            </a: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Waldershelf</a:t>
            </a:r>
            <a:r>
              <a:rPr lang="en-GB" sz="20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What does the Anglo-Saxon word ‘</a:t>
            </a: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shelf</a:t>
            </a:r>
            <a:r>
              <a:rPr lang="en-GB" sz="2000" dirty="0">
                <a:latin typeface="Comic Sans MS" panose="030F0702030302020204" pitchFamily="66" charset="0"/>
              </a:rPr>
              <a:t>’ mean?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People think that </a:t>
            </a: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Walder</a:t>
            </a:r>
            <a:r>
              <a:rPr lang="en-GB" sz="2000" dirty="0">
                <a:latin typeface="Comic Sans MS" panose="030F0702030302020204" pitchFamily="66" charset="0"/>
              </a:rPr>
              <a:t> was the name of an </a:t>
            </a:r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Anglo-Saxon chief</a:t>
            </a:r>
            <a:r>
              <a:rPr lang="en-GB" sz="2000" dirty="0">
                <a:latin typeface="Comic Sans MS" panose="030F0702030302020204" pitchFamily="66" charset="0"/>
              </a:rPr>
              <a:t> who settled in this area.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There is evidence that shows farming was taking place near Bolsterstone around the year 600.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The farm land in the area was fertile.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After the Norman Conquest, King William kept the land around Waldershelf, as King’s Land.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756251B-EB7B-4C15-B57C-DB490FA73F2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35096" y="1643742"/>
            <a:ext cx="4021818" cy="28063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6900FB-5A0D-4B25-B8BE-68A32A7B3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144" y="4563132"/>
            <a:ext cx="3905770" cy="22948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89B19C-5947-4164-B0C3-5D2A1BD81A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1519" y="1673737"/>
            <a:ext cx="3040481" cy="2277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A8A138-28AD-4831-BD2D-F676730CB3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4356" y="4133558"/>
            <a:ext cx="2817644" cy="272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84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9088380-D8D6-4D3E-A746-6CD5ECD790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23174" cy="684194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L.I.: Did the Anglo-Saxons settle in this area?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F1C0E630-6A5B-4559-AE27-1E82CB9F3F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160397"/>
            <a:ext cx="12192000" cy="1697604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S.C.: Identify factors which suggest Anglo-Saxon settlement in this area. &gt;G1/G1.</a:t>
            </a:r>
          </a:p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S.C.: Describe factors which support Anglo-Saxon settlement in this area. &gt;G2/G2.</a:t>
            </a:r>
          </a:p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S.C.: Explain factors which support Anglo-Saxon settlement in this area. &gt;G3/G3.</a:t>
            </a:r>
          </a:p>
          <a:p>
            <a:pPr algn="ctr"/>
            <a:endParaRPr lang="en-GB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5DA315-430D-4F8C-B9F5-488372B8E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0407"/>
            <a:ext cx="5319252" cy="43350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4CC66D-D6BD-4FBE-B029-0381D814F6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716" y="767663"/>
            <a:ext cx="6548284" cy="436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325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18F29A-A87B-49E4-956B-19D9616EE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L.I.: Did the Anglo-Saxons settle in this area?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What evidence is there that the Anglo-Saxons settled in this area?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Place names can show who first settled in an area/place in the past.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201BA7-83C1-4082-8234-C26BAE80AB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407380"/>
            <a:ext cx="5613622" cy="5450619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Anglo-Saxon word: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borough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Meaning: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Fort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Are there any place names locally that include the word ‘borough’?</a:t>
            </a:r>
          </a:p>
          <a:p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Hillsborough.</a:t>
            </a:r>
          </a:p>
          <a:p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Hill Fort.</a:t>
            </a:r>
          </a:p>
          <a:p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How does this match your knowledge about life in the Iron Age?</a:t>
            </a:r>
          </a:p>
          <a:p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Anglo-Saxon word: </a:t>
            </a:r>
            <a:r>
              <a:rPr lang="en-GB" sz="2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carr</a:t>
            </a: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Meaning: </a:t>
            </a:r>
            <a:r>
              <a:rPr lang="en-GB" sz="2400" b="1" dirty="0">
                <a:solidFill>
                  <a:srgbClr val="00B050"/>
                </a:solidFill>
                <a:latin typeface="Comic Sans MS" panose="030F0702030302020204" pitchFamily="66" charset="0"/>
              </a:rPr>
              <a:t>Marsh</a:t>
            </a: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en-GB" sz="2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Are there any place names locally that include the word ‘carr’?</a:t>
            </a:r>
          </a:p>
          <a:p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Deepcar.</a:t>
            </a:r>
          </a:p>
          <a:p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Deep Marsh.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174768-CCE0-4B6E-AE04-439BD65EA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16988" y="1407380"/>
            <a:ext cx="6475011" cy="545062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Anglo-Saxon word: </a:t>
            </a:r>
            <a:r>
              <a:rPr lang="en-GB" sz="2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feld</a:t>
            </a:r>
            <a:r>
              <a:rPr lang="en-GB" sz="22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200" dirty="0">
                <a:latin typeface="Comic Sans MS" panose="030F0702030302020204" pitchFamily="66" charset="0"/>
              </a:rPr>
              <a:t>Meaning: </a:t>
            </a:r>
            <a:r>
              <a:rPr lang="en-GB" sz="2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Open land</a:t>
            </a:r>
            <a:r>
              <a:rPr lang="en-GB" sz="2200" dirty="0">
                <a:latin typeface="Comic Sans MS" panose="030F0702030302020204" pitchFamily="66" charset="0"/>
              </a:rPr>
              <a:t>.</a:t>
            </a:r>
          </a:p>
          <a:p>
            <a:r>
              <a:rPr lang="en-GB" sz="2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Are there any place names locally that include the word ‘feld’ or a word similar to it?</a:t>
            </a:r>
          </a:p>
          <a:p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Sheffield. Bradfield. Ecclesfield. Huddersfield.</a:t>
            </a:r>
          </a:p>
          <a:p>
            <a:r>
              <a:rPr lang="en-GB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Anglo-Saxon word: </a:t>
            </a:r>
            <a:r>
              <a:rPr lang="en-GB" sz="2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ley.</a:t>
            </a:r>
          </a:p>
          <a:p>
            <a:r>
              <a:rPr lang="en-GB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Meaning:</a:t>
            </a:r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Woodland clearing</a:t>
            </a:r>
            <a:r>
              <a:rPr lang="en-GB" sz="2200" b="1" dirty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Wortley. Tankersley. Barnsley.</a:t>
            </a:r>
          </a:p>
          <a:p>
            <a:r>
              <a:rPr lang="en-GB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Anglo-Saxon word:</a:t>
            </a:r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Grene</a:t>
            </a:r>
            <a:r>
              <a:rPr lang="en-GB" sz="2200" b="1" dirty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en-GB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Meaning:</a:t>
            </a:r>
            <a:r>
              <a:rPr lang="en-GB" sz="22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GB" sz="2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Grassy area</a:t>
            </a:r>
            <a:r>
              <a:rPr lang="en-GB" sz="2200" b="1" dirty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High Green.</a:t>
            </a:r>
          </a:p>
          <a:p>
            <a:r>
              <a:rPr lang="en-GB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Anglo-Saxon word: </a:t>
            </a:r>
            <a:r>
              <a:rPr lang="en-GB" sz="2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tone</a:t>
            </a:r>
            <a:r>
              <a:rPr lang="en-GB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. Meaning: </a:t>
            </a:r>
            <a:r>
              <a:rPr lang="en-GB" sz="2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Walled village</a:t>
            </a:r>
            <a:r>
              <a:rPr lang="en-GB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Bolsterstone. Penistone. </a:t>
            </a:r>
          </a:p>
          <a:p>
            <a:r>
              <a:rPr lang="en-GB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Anglo-Saxon word:</a:t>
            </a:r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stocc</a:t>
            </a:r>
            <a:r>
              <a:rPr lang="en-GB" sz="2200" b="1" dirty="0">
                <a:solidFill>
                  <a:schemeClr val="tx1"/>
                </a:solidFill>
                <a:latin typeface="Comic Sans MS" panose="030F0702030302020204" pitchFamily="66" charset="0"/>
              </a:rPr>
              <a:t>. </a:t>
            </a:r>
            <a:r>
              <a:rPr lang="en-GB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Meaning:</a:t>
            </a:r>
            <a:r>
              <a:rPr lang="en-GB" sz="2200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GB" sz="2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Tree stump</a:t>
            </a:r>
            <a:r>
              <a:rPr lang="en-GB" sz="2200" b="1" dirty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Stocksbridge.</a:t>
            </a:r>
          </a:p>
        </p:txBody>
      </p:sp>
    </p:spTree>
    <p:extLst>
      <p:ext uri="{BB962C8B-B14F-4D97-AF65-F5344CB8AC3E}">
        <p14:creationId xmlns:p14="http://schemas.microsoft.com/office/powerpoint/2010/main" val="217646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A3DBD-5A41-47EE-A9E2-491F7F6A4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L.I.: Did the Anglo-Saxons settle in this area?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1. Complete the table giving the meanings for Anglo-Saxon words.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2. Do local place names suggest that the Anglo- Saxons settled locally?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78306E-29A3-42BB-AF92-8DFE255257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423282"/>
            <a:ext cx="4861369" cy="5434717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Local place names do suggest that the Anglo-Saxons did settle in this area.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For example the Anglo-Saxon word stocc, meaning tree stump, is in the name of Stocksbridge.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Another Anglo-Saxon word…, meaning… is in the name of…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A further Anglo-Saxon word…, meaning…, is in the name of…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1A712-9845-4102-8BEF-54BE59E8B68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435415-EFF7-469C-9739-A9FD04B77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9222" y="1423281"/>
            <a:ext cx="7182778" cy="543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086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3B238-4286-456A-AC87-4F7F8754F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1630017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L.I.: Did the Anglo-Saxons settle in this area?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What would have attracted the Anglo-Saxons to settle here?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Think. Pair. Share. Why had they left their homelands?</a:t>
            </a:r>
            <a:b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What would the Anglo-Saxons have been looking for and why?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EA82CF6-7B26-4982-B9AF-7E4FA7B0EF3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710813"/>
            <a:ext cx="3702958" cy="2773644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33634CC-82F5-40A2-B3EF-726E1C4A8B2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338829" y="1710813"/>
            <a:ext cx="3853172" cy="27736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F357AE-B8D9-4709-9D34-8CE27DC46E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4792" y="1710813"/>
            <a:ext cx="3968238" cy="27736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5733E5-93DE-47CE-AF41-CAF501950D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565254"/>
            <a:ext cx="3968238" cy="23084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5E7FF4-6515-4A41-BC00-01E4DCA1DA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4691" y="4511686"/>
            <a:ext cx="3462290" cy="23463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8E4694-D79D-4A05-A8B6-501EBD086D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1358" y="4584880"/>
            <a:ext cx="4190641" cy="227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929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867CB-2391-4CF9-9DF4-907503337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L.I.: Did the Anglo-Saxons settle in this area?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What would have attracted the Anglo-Saxons to settle in the Little Don Valley?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Identify. &gt;G1/G1. Describe. &gt;G2/G2. Explain. &gt;G3/G3.</a:t>
            </a:r>
            <a:br>
              <a:rPr lang="en-GB" sz="2400" dirty="0">
                <a:latin typeface="Comic Sans MS" panose="030F0702030302020204" pitchFamily="66" charset="0"/>
              </a:rPr>
            </a:b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9D9010-4650-4F47-B8DD-8592256A50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1" y="1488614"/>
            <a:ext cx="7032172" cy="5369386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GB" sz="2000" b="1" dirty="0">
                <a:latin typeface="Comic Sans MS" panose="030F0702030302020204" pitchFamily="66" charset="0"/>
              </a:rPr>
              <a:t>Attractions of the Little Don Valley.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There was flat land on top of a hill.</a:t>
            </a:r>
          </a:p>
          <a:p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Why would the Anglo-Saxons have needed this?</a:t>
            </a:r>
          </a:p>
          <a:p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Think. Pair. Share.</a:t>
            </a:r>
          </a:p>
          <a:p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For defence/protection.</a:t>
            </a:r>
          </a:p>
          <a:p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How would living on top of a hill help defend/protect the Anglo-Saxons?</a:t>
            </a:r>
          </a:p>
          <a:p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Living on top of a hill would help the Anglo-Saxons defend themselves because…</a:t>
            </a:r>
          </a:p>
          <a:p>
            <a:r>
              <a:rPr lang="en-GB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For farming and building homes.</a:t>
            </a:r>
          </a:p>
          <a:p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How would living on flat land help the Anglo-Saxons with farming and building homes?</a:t>
            </a:r>
          </a:p>
          <a:p>
            <a:r>
              <a:rPr lang="en-GB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Living on flat land would have helped the Anglo-Saxons with farming because…</a:t>
            </a:r>
          </a:p>
          <a:p>
            <a:r>
              <a:rPr lang="en-GB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Living on flat land would have helped the Anglo-Saxons with building because…</a:t>
            </a:r>
          </a:p>
          <a:p>
            <a:endParaRPr lang="en-GB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C8748E7-8357-4F5C-A425-2620C98F9AD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67298" y="1488614"/>
            <a:ext cx="5024702" cy="29391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D0BC52-2F5A-4C2C-AA40-9A666C5DEA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7298" y="4506686"/>
            <a:ext cx="5024702" cy="235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4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88383-9039-4E4C-94B4-23D1E32CB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5693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L.I.: Did the Anglo-Saxons settle in this area?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What were the attractions of the Little Don Valley?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55013-8F18-4AB6-8EC8-B60FA5B2C6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095152"/>
            <a:ext cx="6305108" cy="5762847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sz="2000" b="1" dirty="0">
                <a:latin typeface="Comic Sans MS" panose="030F0702030302020204" pitchFamily="66" charset="0"/>
              </a:rPr>
              <a:t>Attractions of the Little Don Valley.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There was woodland and a stone quarry nearby.</a:t>
            </a:r>
          </a:p>
          <a:p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Why did the Anglo-Saxons need wood and stone?</a:t>
            </a:r>
          </a:p>
          <a:p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To build houses. To build walls. To build farm buildings. To burn. To cook. To keep warm. To make tools.</a:t>
            </a:r>
          </a:p>
          <a:p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Put these points into sentences. In each sentence explain why stone and wood were important. </a:t>
            </a:r>
          </a:p>
          <a:p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The Anglo-Saxons needed stone and wood. They needed stone and wood to build…</a:t>
            </a:r>
          </a:p>
          <a:p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The Anglo-Saxons also needed stone and wood to build…</a:t>
            </a:r>
          </a:p>
          <a:p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The Anglo-Saxons needed wood because… </a:t>
            </a:r>
          </a:p>
          <a:p>
            <a:endParaRPr lang="en-GB" sz="20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000" b="1" dirty="0">
              <a:latin typeface="Comic Sans MS" panose="030F0702030302020204" pitchFamily="66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F1AEEA-A269-4F40-BE39-064995F21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63049" y="1756552"/>
            <a:ext cx="4184034" cy="3880773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F5E887-1B2C-43B6-8FC7-F37B39DCD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169" y="1095151"/>
            <a:ext cx="5564049" cy="30834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1E3968-2A77-4417-933F-A09BA2917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692" y="4267162"/>
            <a:ext cx="4893391" cy="259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12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6C32D-ECF0-4B93-94FA-C181EFBB5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79714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L.I.: Did the Anglo-Saxons settle in this area?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What were the attractions of the Little Don Valley?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7A349-5CDE-4FC9-9426-E8D567A3B0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121229"/>
            <a:ext cx="6792686" cy="5736771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sz="2000" b="1" dirty="0">
                <a:latin typeface="Comic Sans MS" panose="030F0702030302020204" pitchFamily="66" charset="0"/>
              </a:rPr>
              <a:t>Attractions of the Little Don Valley.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There was a river and underground springs/wells to provide water.</a:t>
            </a:r>
          </a:p>
          <a:p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Why would the Anglo-Saxons have needed a good water supply for their settlement?</a:t>
            </a:r>
          </a:p>
          <a:p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Think. Pair. Share.</a:t>
            </a:r>
          </a:p>
          <a:p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For drinking. For cooking. For farming. For animals.</a:t>
            </a:r>
          </a:p>
          <a:p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Put these points into sentences. In each sentence explain why water was important.</a:t>
            </a:r>
          </a:p>
          <a:p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The Anglo-Saxons needed water to drink. If they did not have drinking water then the Anglo-Saxons would…</a:t>
            </a:r>
          </a:p>
          <a:p>
            <a:r>
              <a:rPr lang="en-GB" sz="2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The Anglo-Saxons needed water for their farms. They needed water for their…</a:t>
            </a:r>
          </a:p>
          <a:p>
            <a:endParaRPr lang="en-GB" sz="20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endParaRPr lang="en-GB" sz="20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endParaRPr lang="en-GB" sz="2000" b="1" dirty="0">
              <a:latin typeface="Comic Sans MS" panose="030F0702030302020204" pitchFamily="66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F66905A-196C-4DAE-B127-EE90C5CC4B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23314" y="1121229"/>
            <a:ext cx="5268685" cy="3418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04F5D2-92C0-4FA9-9AE0-20FAD3E8C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6800" y="4590324"/>
            <a:ext cx="5305199" cy="2278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1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966A0-0623-48AF-A85D-7A8741A69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L.I.: Did the Anglo-Saxons settle in this area?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Based on the evidence, do you think the Anglo-Saxons settled in this area?</a:t>
            </a:r>
            <a:b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Explain your answer.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7A7C0-D118-4AE8-A8D9-E5D2D63C61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513114"/>
            <a:ext cx="6096000" cy="5344886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sz="2000" b="1" dirty="0">
                <a:latin typeface="Comic Sans MS" panose="030F0702030302020204" pitchFamily="66" charset="0"/>
              </a:rPr>
              <a:t>Could the Anglo-Saxons have reached this area?</a:t>
            </a:r>
          </a:p>
          <a:p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Yes.</a:t>
            </a:r>
          </a:p>
          <a:p>
            <a:r>
              <a:rPr lang="en-GB" sz="2000" b="1" dirty="0">
                <a:latin typeface="Comic Sans MS" panose="030F0702030302020204" pitchFamily="66" charset="0"/>
              </a:rPr>
              <a:t>Are there any place names with Anglo-Saxon connections?</a:t>
            </a:r>
          </a:p>
          <a:p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Yes.</a:t>
            </a:r>
          </a:p>
          <a:p>
            <a:r>
              <a:rPr lang="en-GB" sz="2000" b="1" dirty="0">
                <a:latin typeface="Comic Sans MS" panose="030F0702030302020204" pitchFamily="66" charset="0"/>
              </a:rPr>
              <a:t>Was there flat land on top of a hill in the area?</a:t>
            </a:r>
          </a:p>
          <a:p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Yes.</a:t>
            </a:r>
          </a:p>
          <a:p>
            <a:r>
              <a:rPr lang="en-GB" sz="2000" b="1" dirty="0">
                <a:latin typeface="Comic Sans MS" panose="030F0702030302020204" pitchFamily="66" charset="0"/>
              </a:rPr>
              <a:t>Was there a good water supply?</a:t>
            </a:r>
          </a:p>
          <a:p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Yes.</a:t>
            </a:r>
          </a:p>
          <a:p>
            <a:r>
              <a:rPr lang="en-GB" sz="2000" b="1" dirty="0">
                <a:latin typeface="Comic Sans MS" panose="030F0702030302020204" pitchFamily="66" charset="0"/>
              </a:rPr>
              <a:t>Was there a supply of stone and wood?</a:t>
            </a:r>
          </a:p>
          <a:p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E2B90C-8909-43EE-AAFD-22D778187A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02541" y="1627189"/>
            <a:ext cx="4184034" cy="3880773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094E70-995C-4C5D-B079-C4E096FC4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2172" y="1513115"/>
            <a:ext cx="6009827" cy="534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8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138</TotalTime>
  <Words>1061</Words>
  <Application>Microsoft Office PowerPoint</Application>
  <PresentationFormat>Widescreen</PresentationFormat>
  <Paragraphs>89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Comic Sans MS</vt:lpstr>
      <vt:lpstr>Trebuchet MS</vt:lpstr>
      <vt:lpstr>Wingdings 3</vt:lpstr>
      <vt:lpstr>Facet</vt:lpstr>
      <vt:lpstr>Do Now: Use your Planner white boards. Give a push and a pull reason why the Anglo-Saxons invaded Britain.</vt:lpstr>
      <vt:lpstr>L.I.: Did the Anglo-Saxons settle in this area?</vt:lpstr>
      <vt:lpstr>L.I.: Did the Anglo-Saxons settle in this area? What evidence is there that the Anglo-Saxons settled in this area? Place names can show who first settled in an area/place in the past.</vt:lpstr>
      <vt:lpstr>L.I.: Did the Anglo-Saxons settle in this area? 1. Complete the table giving the meanings for Anglo-Saxon words. 2. Do local place names suggest that the Anglo- Saxons settled locally?</vt:lpstr>
      <vt:lpstr>L.I.: Did the Anglo-Saxons settle in this area? What would have attracted the Anglo-Saxons to settle here? Think. Pair. Share. Why had they left their homelands? What would the Anglo-Saxons have been looking for and why?</vt:lpstr>
      <vt:lpstr>L.I.: Did the Anglo-Saxons settle in this area? What would have attracted the Anglo-Saxons to settle in the Little Don Valley? Identify. &gt;G1/G1. Describe. &gt;G2/G2. Explain. &gt;G3/G3. </vt:lpstr>
      <vt:lpstr>L.I.: Did the Anglo-Saxons settle in this area? What were the attractions of the Little Don Valley?</vt:lpstr>
      <vt:lpstr>L.I.: Did the Anglo-Saxons settle in this area? What were the attractions of the Little Don Valley?</vt:lpstr>
      <vt:lpstr>L.I.: Did the Anglo-Saxons settle in this area? Based on the evidence, do you think the Anglo-Saxons settled in this area? Explain your answer. </vt:lpstr>
      <vt:lpstr>L.I.: Did the Anglo-Saxons settle in this area? Yes. Historians believe that the Anglo-Saxons settled on the current site of the village of Bolsterstone.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Now: Use your Planner white boards. Give a push and a pull reason why the Anglo-Saxons invaded Britain.</dc:title>
  <dc:creator>Franklyn</dc:creator>
  <cp:lastModifiedBy>Staunton, M (SHS Teacher)</cp:lastModifiedBy>
  <cp:revision>16</cp:revision>
  <dcterms:created xsi:type="dcterms:W3CDTF">2020-11-15T19:04:52Z</dcterms:created>
  <dcterms:modified xsi:type="dcterms:W3CDTF">2020-11-17T09:59:27Z</dcterms:modified>
</cp:coreProperties>
</file>