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64" r:id="rId5"/>
    <p:sldId id="258" r:id="rId6"/>
    <p:sldId id="266" r:id="rId7"/>
    <p:sldId id="267" r:id="rId8"/>
    <p:sldId id="262" r:id="rId9"/>
    <p:sldId id="261" r:id="rId10"/>
    <p:sldId id="263" r:id="rId1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81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34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75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09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33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126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862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09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28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490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2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9150-6EFC-403E-96FF-A91B712A9B7F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D3C5D-82FB-49BB-9EBB-47861C384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F732-B34C-4C22-ACAA-40E2AA9D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omic Sans MS" panose="030F0702030302020204" pitchFamily="66" charset="0"/>
              </a:rPr>
              <a:t>Homework due: Next Monday 16th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644D7-0AD4-4CC4-92D2-3B7ABD67B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600" dirty="0">
                <a:latin typeface="Comic Sans MS" panose="030F0702030302020204" pitchFamily="66" charset="0"/>
              </a:rPr>
              <a:t>Middle passage!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DE0C7F-2753-4876-A92E-C46978B070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97" t="24641" r="24210" b="9911"/>
          <a:stretch/>
        </p:blipFill>
        <p:spPr>
          <a:xfrm>
            <a:off x="1244333" y="3250114"/>
            <a:ext cx="4851667" cy="33625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8F1A5B-7D06-49CD-A033-A56D0AB7FD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598" t="31570" r="24013" b="14720"/>
          <a:stretch/>
        </p:blipFill>
        <p:spPr>
          <a:xfrm>
            <a:off x="6502133" y="3326773"/>
            <a:ext cx="5424238" cy="306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52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51"/>
            <a:ext cx="12192000" cy="676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3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1900" y="379492"/>
            <a:ext cx="101092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>
                <a:latin typeface="Comic Sans MS" panose="030F0702030302020204" pitchFamily="66" charset="0"/>
              </a:rPr>
              <a:t>LI: What was life like on a plantation?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0" y="3184525"/>
            <a:ext cx="5334000" cy="3333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100" y="3184525"/>
            <a:ext cx="5024982" cy="3216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1104900"/>
            <a:ext cx="10439400" cy="193899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omic Sans MS" panose="030F0702030302020204" pitchFamily="66" charset="0"/>
              </a:rPr>
              <a:t>Do Now:</a:t>
            </a:r>
            <a:r>
              <a:rPr lang="en-GB" sz="2000" dirty="0">
                <a:latin typeface="Comic Sans MS" panose="030F0702030302020204" pitchFamily="66" charset="0"/>
              </a:rPr>
              <a:t>- Look at the two pictures: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n-GB" sz="2000" dirty="0">
                <a:latin typeface="Comic Sans MS" panose="030F0702030302020204" pitchFamily="66" charset="0"/>
              </a:rPr>
              <a:t>What do you think might be about to happen to the enslaved people in these pictures?</a:t>
            </a:r>
          </a:p>
          <a:p>
            <a:pPr marL="342900" indent="-342900">
              <a:buAutoNum type="arabicPeriod"/>
            </a:pPr>
            <a:endParaRPr lang="en-GB" sz="2000" dirty="0"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n-GB" sz="2000" dirty="0">
                <a:latin typeface="Comic Sans MS" panose="030F0702030302020204" pitchFamily="66" charset="0"/>
              </a:rPr>
              <a:t>Use 3 adjectives to describe how you think these enslaved people might be feeling.</a:t>
            </a:r>
          </a:p>
        </p:txBody>
      </p:sp>
    </p:spTree>
    <p:extLst>
      <p:ext uri="{BB962C8B-B14F-4D97-AF65-F5344CB8AC3E}">
        <p14:creationId xmlns:p14="http://schemas.microsoft.com/office/powerpoint/2010/main" val="2992521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496771-F1FC-4E8F-9911-34E6D8EF2DD5}"/>
              </a:ext>
            </a:extLst>
          </p:cNvPr>
          <p:cNvSpPr txBox="1"/>
          <p:nvPr/>
        </p:nvSpPr>
        <p:spPr>
          <a:xfrm>
            <a:off x="259188" y="2410672"/>
            <a:ext cx="3000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Success Criteria:</a:t>
            </a:r>
          </a:p>
        </p:txBody>
      </p:sp>
      <p:sp>
        <p:nvSpPr>
          <p:cNvPr id="7" name="Rounded Rectangle 2">
            <a:extLst>
              <a:ext uri="{FF2B5EF4-FFF2-40B4-BE49-F238E27FC236}">
                <a16:creationId xmlns:a16="http://schemas.microsoft.com/office/drawing/2014/main" id="{7EAA83B0-2440-4EB0-AE51-8A492D44463D}"/>
              </a:ext>
            </a:extLst>
          </p:cNvPr>
          <p:cNvSpPr/>
          <p:nvPr/>
        </p:nvSpPr>
        <p:spPr>
          <a:xfrm>
            <a:off x="2113789" y="3015016"/>
            <a:ext cx="3746098" cy="16237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identify</a:t>
            </a:r>
            <a:r>
              <a:rPr lang="en-GB" sz="2000" dirty="0">
                <a:solidFill>
                  <a:schemeClr val="tx1"/>
                </a:solidFill>
                <a:latin typeface="Comic Sans MS" panose="030F0702030302020204" pitchFamily="66" charset="0"/>
              </a:rPr>
              <a:t> what a plantation was and the types of jobs a slave would have on one.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5824D0-42CD-4287-BDB8-E7A1A5C6372A}"/>
              </a:ext>
            </a:extLst>
          </p:cNvPr>
          <p:cNvSpPr txBox="1"/>
          <p:nvPr/>
        </p:nvSpPr>
        <p:spPr>
          <a:xfrm>
            <a:off x="2242580" y="2922529"/>
            <a:ext cx="2499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BASIC Steps-1</a:t>
            </a:r>
          </a:p>
        </p:txBody>
      </p:sp>
      <p:sp>
        <p:nvSpPr>
          <p:cNvPr id="9" name="Rounded Rectangle 7">
            <a:extLst>
              <a:ext uri="{FF2B5EF4-FFF2-40B4-BE49-F238E27FC236}">
                <a16:creationId xmlns:a16="http://schemas.microsoft.com/office/drawing/2014/main" id="{95F314C8-59D8-4C30-9734-ADA15A9B9491}"/>
              </a:ext>
            </a:extLst>
          </p:cNvPr>
          <p:cNvSpPr/>
          <p:nvPr/>
        </p:nvSpPr>
        <p:spPr>
          <a:xfrm>
            <a:off x="6466850" y="3119035"/>
            <a:ext cx="4224270" cy="1481070"/>
          </a:xfrm>
          <a:prstGeom prst="round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 what life was like for slaves living on plantations.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C3861D-0F5B-4275-970F-D5A9F890CE7A}"/>
              </a:ext>
            </a:extLst>
          </p:cNvPr>
          <p:cNvSpPr txBox="1"/>
          <p:nvPr/>
        </p:nvSpPr>
        <p:spPr>
          <a:xfrm>
            <a:off x="6466849" y="3211368"/>
            <a:ext cx="189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SIMPLE G2-3</a:t>
            </a:r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7F2E250D-8591-4536-919C-4BE73886C511}"/>
              </a:ext>
            </a:extLst>
          </p:cNvPr>
          <p:cNvSpPr/>
          <p:nvPr/>
        </p:nvSpPr>
        <p:spPr>
          <a:xfrm>
            <a:off x="3839559" y="4780409"/>
            <a:ext cx="4237150" cy="1622738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To be able to </a:t>
            </a:r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 the living conditions and treatment of slaves on plantations.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E1F049-8404-4098-B2CE-CD761DB99917}"/>
              </a:ext>
            </a:extLst>
          </p:cNvPr>
          <p:cNvSpPr txBox="1"/>
          <p:nvPr/>
        </p:nvSpPr>
        <p:spPr>
          <a:xfrm>
            <a:off x="3955469" y="4855471"/>
            <a:ext cx="3268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DEVELOPED G4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B6DBE7-504C-4683-BA5B-0E9B350EF068}"/>
              </a:ext>
            </a:extLst>
          </p:cNvPr>
          <p:cNvSpPr txBox="1"/>
          <p:nvPr/>
        </p:nvSpPr>
        <p:spPr>
          <a:xfrm>
            <a:off x="1231900" y="379492"/>
            <a:ext cx="101092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>
                <a:latin typeface="Comic Sans MS" panose="030F0702030302020204" pitchFamily="66" charset="0"/>
              </a:rPr>
              <a:t>LI: What was life like on a plantation?</a:t>
            </a:r>
          </a:p>
        </p:txBody>
      </p:sp>
    </p:spTree>
    <p:extLst>
      <p:ext uri="{BB962C8B-B14F-4D97-AF65-F5344CB8AC3E}">
        <p14:creationId xmlns:p14="http://schemas.microsoft.com/office/powerpoint/2010/main" val="53766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2124" y="510011"/>
            <a:ext cx="64651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What was a plantation?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467" y="3671904"/>
            <a:ext cx="5444533" cy="29522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1194748"/>
            <a:ext cx="6096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latin typeface="Comic Sans MS" panose="030F0702030302020204" pitchFamily="66" charset="0"/>
              </a:rPr>
              <a:t>A large-scale estate of land in the Americas and the Caribbean meant for farming specialise crops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Sugar cane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Coffee beans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Tea leafs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Coco beans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Cotton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Tobacco</a:t>
            </a:r>
          </a:p>
          <a:p>
            <a:endParaRPr lang="en-GB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omic Sans MS" panose="030F0702030302020204" pitchFamily="66" charset="0"/>
              </a:rPr>
              <a:t>The plantation grounds would contain the main plantation house – plantation owner and family would live here, slave quarters, barns, overseers house and workshops.</a:t>
            </a:r>
            <a:r>
              <a:rPr lang="en-GB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7862" y="660523"/>
            <a:ext cx="4403741" cy="273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0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720" y="116631"/>
            <a:ext cx="3993927" cy="2724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288" y="3546404"/>
            <a:ext cx="4865610" cy="30111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5679" y="116631"/>
            <a:ext cx="4972709" cy="319496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8427" y="3177331"/>
            <a:ext cx="2556393" cy="36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2464127"/>
            <a:ext cx="4972708" cy="4124206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What do these pictures tell you about what life on a Plantation would have been like?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b="1" u="sng" dirty="0">
                <a:latin typeface="Comic Sans MS" panose="030F0702030302020204" pitchFamily="66" charset="0"/>
              </a:rPr>
              <a:t>Think – Pair – Share</a:t>
            </a:r>
          </a:p>
          <a:p>
            <a:pPr algn="ctr"/>
            <a:endParaRPr lang="en-GB" sz="2800" b="1" u="sng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‘The pictures give me the impression that life on a plantation would have been…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‘I can </a:t>
            </a:r>
            <a:r>
              <a:rPr lang="en-GB" sz="2400" b="1" u="sng" dirty="0">
                <a:latin typeface="Comic Sans MS" panose="030F0702030302020204" pitchFamily="66" charset="0"/>
              </a:rPr>
              <a:t>infer</a:t>
            </a:r>
            <a:r>
              <a:rPr lang="en-GB" sz="2400" dirty="0">
                <a:latin typeface="Comic Sans MS" panose="030F0702030302020204" pitchFamily="66" charset="0"/>
              </a:rPr>
              <a:t> this because…’</a:t>
            </a:r>
          </a:p>
        </p:txBody>
      </p:sp>
    </p:spTree>
    <p:extLst>
      <p:ext uri="{BB962C8B-B14F-4D97-AF65-F5344CB8AC3E}">
        <p14:creationId xmlns:p14="http://schemas.microsoft.com/office/powerpoint/2010/main" val="126205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57" y="1556792"/>
            <a:ext cx="3309243" cy="4958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8795" y="1742362"/>
            <a:ext cx="4817741" cy="20621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‘</a:t>
            </a:r>
            <a:r>
              <a:rPr lang="en-GB" sz="2000" dirty="0">
                <a:latin typeface="Comic Sans MS" panose="030F0702030302020204" pitchFamily="66" charset="0"/>
              </a:rPr>
              <a:t>Africans are nothing but brutes, and they will love you better for whipping, whether they deserve it or not’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r>
              <a:rPr lang="en-GB" sz="2000" i="1" dirty="0">
                <a:latin typeface="Comic Sans MS" panose="030F0702030302020204" pitchFamily="66" charset="0"/>
              </a:rPr>
              <a:t>A plantation owner in the 19</a:t>
            </a:r>
            <a:r>
              <a:rPr lang="en-GB" sz="2000" i="1" baseline="30000" dirty="0">
                <a:latin typeface="Comic Sans MS" panose="030F0702030302020204" pitchFamily="66" charset="0"/>
              </a:rPr>
              <a:t>th</a:t>
            </a:r>
            <a:r>
              <a:rPr lang="en-GB" sz="2000" i="1" dirty="0">
                <a:latin typeface="Comic Sans MS" panose="030F0702030302020204" pitchFamily="66" charset="0"/>
              </a:rPr>
              <a:t> Century describing how he treats his slaves.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7468" y="4129189"/>
            <a:ext cx="3384376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6600"/>
                </a:solidFill>
              </a:rPr>
              <a:t>What does this source suggest about the treatment of slaves by their owners?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41301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6600"/>
                </a:solidFill>
                <a:latin typeface="Comic Sans MS" panose="030F0702030302020204" pitchFamily="66" charset="0"/>
              </a:rPr>
              <a:t>PUNISHMENTS ON THE PLANTATIONS</a:t>
            </a:r>
          </a:p>
        </p:txBody>
      </p:sp>
    </p:spTree>
    <p:extLst>
      <p:ext uri="{BB962C8B-B14F-4D97-AF65-F5344CB8AC3E}">
        <p14:creationId xmlns:p14="http://schemas.microsoft.com/office/powerpoint/2010/main" val="2326368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7188" y="290513"/>
            <a:ext cx="8405812" cy="1066800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488" tIns="44450" rIns="90488" bIns="4445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>
                <a:latin typeface="Comic Sans MS" panose="030F0702030302020204" pitchFamily="66" charset="0"/>
              </a:rPr>
              <a:t>How were experiences on plantations different for slaves?</a:t>
            </a:r>
            <a:endParaRPr lang="en-US" altLang="en-US" sz="3600" dirty="0">
              <a:latin typeface="Comic Sans MS" panose="030F0702030302020204" pitchFamily="66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8714" y="1637713"/>
            <a:ext cx="7029450" cy="3904257"/>
          </a:xfrm>
          <a:prstGeom prst="rect">
            <a:avLst/>
          </a:prstGeom>
          <a:solidFill>
            <a:srgbClr val="FFC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0488" tIns="44450" rIns="90488" bIns="44450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38213" indent="-4905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47675" lvl="2" indent="0" eaLnBrk="1" hangingPunct="1">
              <a:lnSpc>
                <a:spcPct val="190000"/>
              </a:lnSpc>
              <a:spcBef>
                <a:spcPct val="20000"/>
              </a:spcBef>
              <a:buClr>
                <a:srgbClr val="333399"/>
              </a:buClr>
              <a:buSzPct val="200000"/>
            </a:pPr>
            <a:r>
              <a:rPr lang="en-US" altLang="en-US" sz="2000" b="1" u="sng" dirty="0">
                <a:latin typeface="Comic Sans MS" panose="030F0702030302020204" pitchFamily="66" charset="0"/>
              </a:rPr>
              <a:t>TASK:</a:t>
            </a:r>
          </a:p>
          <a:p>
            <a:pPr marL="790575" lvl="2" indent="-342900" eaLnBrk="1" hangingPunct="1">
              <a:lnSpc>
                <a:spcPct val="190000"/>
              </a:lnSpc>
              <a:spcBef>
                <a:spcPct val="20000"/>
              </a:spcBef>
              <a:buClr>
                <a:srgbClr val="333399"/>
              </a:buClr>
              <a:buSzPct val="200000"/>
              <a:buAutoNum type="arabicPeriod"/>
            </a:pPr>
            <a:r>
              <a:rPr lang="en-US" altLang="en-US" sz="2000" dirty="0">
                <a:latin typeface="Comic Sans MS" panose="030F0702030302020204" pitchFamily="66" charset="0"/>
              </a:rPr>
              <a:t>Read the list of different accounts about what life on plantations was like for different slaves.</a:t>
            </a:r>
          </a:p>
          <a:p>
            <a:pPr marL="790575" lvl="2" indent="-342900" eaLnBrk="1" hangingPunct="1">
              <a:lnSpc>
                <a:spcPct val="190000"/>
              </a:lnSpc>
              <a:spcBef>
                <a:spcPct val="20000"/>
              </a:spcBef>
              <a:buClr>
                <a:srgbClr val="333399"/>
              </a:buClr>
              <a:buSzPct val="200000"/>
              <a:buAutoNum type="arabicPeriod"/>
            </a:pPr>
            <a:r>
              <a:rPr lang="en-US" altLang="en-US" sz="2000" b="1" dirty="0">
                <a:latin typeface="Comic Sans MS" panose="030F0702030302020204" pitchFamily="66" charset="0"/>
              </a:rPr>
              <a:t> </a:t>
            </a:r>
            <a:r>
              <a:rPr lang="en-US" altLang="en-US" sz="2000" dirty="0">
                <a:latin typeface="Comic Sans MS" panose="030F0702030302020204" pitchFamily="66" charset="0"/>
              </a:rPr>
              <a:t>Decide whether you think their experiences were </a:t>
            </a:r>
            <a:r>
              <a:rPr lang="en-US" altLang="en-US" sz="2000" b="1" u="sng" dirty="0">
                <a:latin typeface="Comic Sans MS" panose="030F0702030302020204" pitchFamily="66" charset="0"/>
              </a:rPr>
              <a:t>NEGATIVE</a:t>
            </a:r>
            <a:r>
              <a:rPr lang="en-US" altLang="en-US" sz="2000" u="sng" dirty="0">
                <a:latin typeface="Comic Sans MS" panose="030F0702030302020204" pitchFamily="66" charset="0"/>
              </a:rPr>
              <a:t>, </a:t>
            </a:r>
            <a:r>
              <a:rPr lang="en-US" altLang="en-US" sz="2000" b="1" u="sng" dirty="0">
                <a:latin typeface="Comic Sans MS" panose="030F0702030302020204" pitchFamily="66" charset="0"/>
              </a:rPr>
              <a:t>AVERAGE</a:t>
            </a:r>
            <a:r>
              <a:rPr lang="en-US" altLang="en-US" sz="2000" u="sng" dirty="0">
                <a:latin typeface="Comic Sans MS" panose="030F0702030302020204" pitchFamily="66" charset="0"/>
              </a:rPr>
              <a:t> OR </a:t>
            </a:r>
            <a:r>
              <a:rPr lang="en-US" altLang="en-US" sz="2000" b="1" u="sng" dirty="0">
                <a:latin typeface="Comic Sans MS" panose="030F0702030302020204" pitchFamily="66" charset="0"/>
              </a:rPr>
              <a:t>POSITIVE </a:t>
            </a:r>
            <a:r>
              <a:rPr lang="en-US" altLang="en-US" sz="2000" b="1" dirty="0">
                <a:latin typeface="Comic Sans MS" panose="030F0702030302020204" pitchFamily="66" charset="0"/>
              </a:rPr>
              <a:t>– </a:t>
            </a:r>
          </a:p>
          <a:p>
            <a:pPr marL="447675" lvl="2" indent="0" eaLnBrk="1" hangingPunct="1">
              <a:lnSpc>
                <a:spcPct val="190000"/>
              </a:lnSpc>
              <a:spcBef>
                <a:spcPct val="20000"/>
              </a:spcBef>
              <a:buClr>
                <a:srgbClr val="333399"/>
              </a:buClr>
              <a:buSzPct val="200000"/>
            </a:pPr>
            <a:r>
              <a:rPr lang="en-US" altLang="en-US" sz="2000" b="1" dirty="0">
                <a:latin typeface="Comic Sans MS" panose="030F0702030302020204" pitchFamily="66" charset="0"/>
              </a:rPr>
              <a:t>3. Write a </a:t>
            </a:r>
            <a:r>
              <a:rPr lang="en-US" alt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N, A or P </a:t>
            </a:r>
            <a:r>
              <a:rPr lang="en-US" altLang="en-US" sz="2000" b="1" dirty="0">
                <a:latin typeface="Comic Sans MS" panose="030F0702030302020204" pitchFamily="66" charset="0"/>
              </a:rPr>
              <a:t>next to each account.</a:t>
            </a:r>
            <a:endParaRPr lang="en-US" alt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6811" y="4993648"/>
            <a:ext cx="4762500" cy="175432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Challenge Q: 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pPr algn="ctr"/>
            <a:r>
              <a:rPr lang="en-GB" dirty="0">
                <a:latin typeface="Comic Sans MS" panose="030F0702030302020204" pitchFamily="66" charset="0"/>
              </a:rPr>
              <a:t>What do you think the worst part about living on a plantation would be?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pPr algn="ctr"/>
            <a:r>
              <a:rPr lang="en-GB" dirty="0">
                <a:latin typeface="Comic Sans MS" panose="030F0702030302020204" pitchFamily="66" charset="0"/>
              </a:rPr>
              <a:t>Write a paragraph explaining your ideas.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DA61BC-E0D4-4744-AC83-15E69F0CD8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693" t="27174" r="36192" b="9723"/>
          <a:stretch/>
        </p:blipFill>
        <p:spPr>
          <a:xfrm>
            <a:off x="7641883" y="387815"/>
            <a:ext cx="4037428" cy="432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4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92" y="1371601"/>
            <a:ext cx="11559122" cy="11266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2500" y="2334985"/>
            <a:ext cx="10350499" cy="449353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Sentence starters: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r>
              <a:rPr lang="en-GB" sz="2200" dirty="0">
                <a:latin typeface="Comic Sans MS" panose="030F0702030302020204" pitchFamily="66" charset="0"/>
              </a:rPr>
              <a:t>I agree/disagree with the statement saying that life on plantations wasn’t as bad as people thought because…</a:t>
            </a:r>
          </a:p>
          <a:p>
            <a:endParaRPr lang="en-GB" sz="2200" dirty="0">
              <a:latin typeface="Comic Sans MS" panose="030F0702030302020204" pitchFamily="66" charset="0"/>
            </a:endParaRPr>
          </a:p>
          <a:p>
            <a:r>
              <a:rPr lang="en-GB" sz="2200" dirty="0">
                <a:latin typeface="Comic Sans MS" panose="030F0702030302020204" pitchFamily="66" charset="0"/>
              </a:rPr>
              <a:t>I agree with the statement because I know that slaves had some positive/negative experiences living on Plantations. For example…</a:t>
            </a:r>
          </a:p>
          <a:p>
            <a:r>
              <a:rPr lang="en-GB" sz="2200" dirty="0">
                <a:latin typeface="Comic Sans MS" panose="030F0702030302020204" pitchFamily="66" charset="0"/>
              </a:rPr>
              <a:t>‘Another example to support this is…</a:t>
            </a:r>
            <a:br>
              <a:rPr lang="en-GB" sz="2200" dirty="0">
                <a:latin typeface="Comic Sans MS" panose="030F0702030302020204" pitchFamily="66" charset="0"/>
              </a:rPr>
            </a:br>
            <a:br>
              <a:rPr lang="en-GB" sz="2200" dirty="0">
                <a:latin typeface="Comic Sans MS" panose="030F0702030302020204" pitchFamily="66" charset="0"/>
              </a:rPr>
            </a:br>
            <a:r>
              <a:rPr lang="en-GB" sz="2200" dirty="0">
                <a:latin typeface="Comic Sans MS" panose="030F0702030302020204" pitchFamily="66" charset="0"/>
              </a:rPr>
              <a:t>However, not all the experiences slaves had were positive/negative. This is because…’</a:t>
            </a:r>
          </a:p>
          <a:p>
            <a:endParaRPr lang="en-GB" sz="2200" dirty="0">
              <a:latin typeface="Comic Sans MS" panose="030F0702030302020204" pitchFamily="66" charset="0"/>
            </a:endParaRPr>
          </a:p>
          <a:p>
            <a:r>
              <a:rPr lang="en-GB" sz="2200" dirty="0">
                <a:latin typeface="Comic Sans MS" panose="030F0702030302020204" pitchFamily="66" charset="0"/>
              </a:rPr>
              <a:t>Therefore, I agree/disagree with the statement because…</a:t>
            </a:r>
          </a:p>
        </p:txBody>
      </p:sp>
      <p:sp>
        <p:nvSpPr>
          <p:cNvPr id="3" name="Rounded Rectangle 9">
            <a:extLst>
              <a:ext uri="{FF2B5EF4-FFF2-40B4-BE49-F238E27FC236}">
                <a16:creationId xmlns:a16="http://schemas.microsoft.com/office/drawing/2014/main" id="{FB288B6B-E954-467D-9E2E-43D8404B445A}"/>
              </a:ext>
            </a:extLst>
          </p:cNvPr>
          <p:cNvSpPr/>
          <p:nvPr/>
        </p:nvSpPr>
        <p:spPr>
          <a:xfrm>
            <a:off x="7351793" y="0"/>
            <a:ext cx="4840207" cy="1371005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To be able to </a:t>
            </a:r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 the living conditions and treatment of slaves on plantations.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513F6B-B180-4A29-8FB2-587AE8B4D0F8}"/>
              </a:ext>
            </a:extLst>
          </p:cNvPr>
          <p:cNvSpPr txBox="1"/>
          <p:nvPr/>
        </p:nvSpPr>
        <p:spPr>
          <a:xfrm>
            <a:off x="7467704" y="75062"/>
            <a:ext cx="3733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omic Sans MS" panose="030F0702030302020204" pitchFamily="66" charset="0"/>
              </a:rPr>
              <a:t>DEVELOPED G4</a:t>
            </a:r>
          </a:p>
        </p:txBody>
      </p:sp>
    </p:spTree>
    <p:extLst>
      <p:ext uri="{BB962C8B-B14F-4D97-AF65-F5344CB8AC3E}">
        <p14:creationId xmlns:p14="http://schemas.microsoft.com/office/powerpoint/2010/main" val="493506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52" y="1485291"/>
            <a:ext cx="9110245" cy="53727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452" y="340370"/>
            <a:ext cx="749481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In pairs, read the following sources and fill in the table.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23100" y="3696712"/>
            <a:ext cx="5168900" cy="30469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Challenge Q: 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>
                <a:latin typeface="Comic Sans MS" panose="030F0702030302020204" pitchFamily="66" charset="0"/>
              </a:rPr>
              <a:t>What do you think the worst part about living on a plantation would be?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>
                <a:latin typeface="Comic Sans MS" panose="030F0702030302020204" pitchFamily="66" charset="0"/>
              </a:rPr>
              <a:t>Write a paragraph explaining your ideas.</a:t>
            </a:r>
          </a:p>
        </p:txBody>
      </p:sp>
    </p:spTree>
    <p:extLst>
      <p:ext uri="{BB962C8B-B14F-4D97-AF65-F5344CB8AC3E}">
        <p14:creationId xmlns:p14="http://schemas.microsoft.com/office/powerpoint/2010/main" val="58796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>
            <a:latin typeface="Comic Sans MS" panose="030F0702030302020204" pitchFamily="66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1860</TotalTime>
  <Words>503</Words>
  <Application>Microsoft Office PowerPoint</Application>
  <PresentationFormat>Widescreen</PresentationFormat>
  <Paragraphs>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Wingdings</vt:lpstr>
      <vt:lpstr>Office Theme</vt:lpstr>
      <vt:lpstr>Homework due: Next Monday 16th</vt:lpstr>
      <vt:lpstr>PowerPoint Presentation</vt:lpstr>
      <vt:lpstr>PowerPoint Presentation</vt:lpstr>
      <vt:lpstr>PowerPoint Presentation</vt:lpstr>
      <vt:lpstr>PowerPoint Presentation</vt:lpstr>
      <vt:lpstr>PUNISHMENTS ON THE PLANTATIONS</vt:lpstr>
      <vt:lpstr>PowerPoint Presentation</vt:lpstr>
      <vt:lpstr>PowerPoint Presentation</vt:lpstr>
      <vt:lpstr>PowerPoint Presentation</vt:lpstr>
      <vt:lpstr>PowerPoint Presentation</vt:lpstr>
    </vt:vector>
  </TitlesOfParts>
  <Company>Ecclesfield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 Short</dc:creator>
  <cp:lastModifiedBy>Short, L (SHS Teacher)</cp:lastModifiedBy>
  <cp:revision>37</cp:revision>
  <cp:lastPrinted>2020-03-02T08:01:40Z</cp:lastPrinted>
  <dcterms:created xsi:type="dcterms:W3CDTF">2018-04-27T09:15:52Z</dcterms:created>
  <dcterms:modified xsi:type="dcterms:W3CDTF">2020-11-09T07:25:24Z</dcterms:modified>
</cp:coreProperties>
</file>