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3D24-09B9-4AC2-A1DD-3B3ABD8C93D6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6A99-D145-434D-8CE6-38125201F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89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3D24-09B9-4AC2-A1DD-3B3ABD8C93D6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6A99-D145-434D-8CE6-38125201F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196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3D24-09B9-4AC2-A1DD-3B3ABD8C93D6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6A99-D145-434D-8CE6-38125201F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55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3D24-09B9-4AC2-A1DD-3B3ABD8C93D6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6A99-D145-434D-8CE6-38125201F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398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3D24-09B9-4AC2-A1DD-3B3ABD8C93D6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6A99-D145-434D-8CE6-38125201F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295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3D24-09B9-4AC2-A1DD-3B3ABD8C93D6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6A99-D145-434D-8CE6-38125201F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430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3D24-09B9-4AC2-A1DD-3B3ABD8C93D6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6A99-D145-434D-8CE6-38125201F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694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3D24-09B9-4AC2-A1DD-3B3ABD8C93D6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6A99-D145-434D-8CE6-38125201F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9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3D24-09B9-4AC2-A1DD-3B3ABD8C93D6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6A99-D145-434D-8CE6-38125201F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63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3D24-09B9-4AC2-A1DD-3B3ABD8C93D6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6A99-D145-434D-8CE6-38125201F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656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93D24-09B9-4AC2-A1DD-3B3ABD8C93D6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46A99-D145-434D-8CE6-38125201F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120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93D24-09B9-4AC2-A1DD-3B3ABD8C93D6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46A99-D145-434D-8CE6-38125201F0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411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14337" y="650876"/>
            <a:ext cx="8334376" cy="5873750"/>
          </a:xfrm>
          <a:prstGeom prst="rect">
            <a:avLst/>
          </a:prstGeom>
          <a:solidFill>
            <a:schemeClr val="bg1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dirty="0">
                <a:latin typeface="Comic Sans MS" pitchFamily="66" charset="0"/>
              </a:rPr>
              <a:t>The Chinese denied that the train had been bombed at all.</a:t>
            </a:r>
          </a:p>
        </p:txBody>
      </p:sp>
      <p:cxnSp>
        <p:nvCxnSpPr>
          <p:cNvPr id="4" name="Straight Connector 3"/>
          <p:cNvCxnSpPr>
            <a:cxnSpLocks/>
            <a:stCxn id="3" idx="1"/>
            <a:endCxn id="3" idx="3"/>
          </p:cNvCxnSpPr>
          <p:nvPr/>
        </p:nvCxnSpPr>
        <p:spPr>
          <a:xfrm>
            <a:off x="414337" y="3587751"/>
            <a:ext cx="83343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867400" y="2852738"/>
            <a:ext cx="288131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059113" y="5732463"/>
            <a:ext cx="5689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142875" y="3608388"/>
            <a:ext cx="583247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2951162" y="3608388"/>
            <a:ext cx="583247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0" name="TextBox 21"/>
          <p:cNvSpPr txBox="1">
            <a:spLocks noChangeArrowheads="1"/>
          </p:cNvSpPr>
          <p:nvPr/>
        </p:nvSpPr>
        <p:spPr bwMode="auto">
          <a:xfrm>
            <a:off x="1763713" y="188913"/>
            <a:ext cx="5832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>
                <a:latin typeface="Comic Sans MS" pitchFamily="66" charset="0"/>
              </a:rPr>
              <a:t>The Japanese invasion of Manchuria.</a:t>
            </a:r>
          </a:p>
        </p:txBody>
      </p:sp>
      <p:sp>
        <p:nvSpPr>
          <p:cNvPr id="8201" name="Rectangle 22"/>
          <p:cNvSpPr>
            <a:spLocks noChangeArrowheads="1"/>
          </p:cNvSpPr>
          <p:nvPr/>
        </p:nvSpPr>
        <p:spPr bwMode="auto">
          <a:xfrm>
            <a:off x="395288" y="2852738"/>
            <a:ext cx="2663825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altLang="en-US" sz="1400">
                <a:latin typeface="Comic Sans MS" pitchFamily="66" charset="0"/>
              </a:rPr>
              <a:t>In 1931 the Japanese claimed that one of their trains in Manchuria had been bombed.</a:t>
            </a:r>
          </a:p>
        </p:txBody>
      </p:sp>
      <p:sp>
        <p:nvSpPr>
          <p:cNvPr id="8202" name="Rectangle 23"/>
          <p:cNvSpPr>
            <a:spLocks noChangeArrowheads="1"/>
          </p:cNvSpPr>
          <p:nvPr/>
        </p:nvSpPr>
        <p:spPr bwMode="auto">
          <a:xfrm>
            <a:off x="6011863" y="5876925"/>
            <a:ext cx="255587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altLang="en-US" sz="1400">
                <a:latin typeface="Comic Sans MS" pitchFamily="66" charset="0"/>
              </a:rPr>
              <a:t>The League was powerless to do anything about it.</a:t>
            </a:r>
          </a:p>
        </p:txBody>
      </p:sp>
      <p:sp>
        <p:nvSpPr>
          <p:cNvPr id="8203" name="Rectangle 24"/>
          <p:cNvSpPr>
            <a:spLocks noChangeArrowheads="1"/>
          </p:cNvSpPr>
          <p:nvPr/>
        </p:nvSpPr>
        <p:spPr bwMode="auto">
          <a:xfrm>
            <a:off x="3132138" y="5589588"/>
            <a:ext cx="2808287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GB" altLang="en-US" sz="140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altLang="en-US" sz="1400">
                <a:latin typeface="Comic Sans MS" pitchFamily="66" charset="0"/>
              </a:rPr>
              <a:t>Japan ignored the LoN and left the organisation. They started a full invasion of China.</a:t>
            </a:r>
          </a:p>
        </p:txBody>
      </p:sp>
      <p:sp>
        <p:nvSpPr>
          <p:cNvPr id="8204" name="Rectangle 25"/>
          <p:cNvSpPr>
            <a:spLocks noChangeArrowheads="1"/>
          </p:cNvSpPr>
          <p:nvPr/>
        </p:nvSpPr>
        <p:spPr bwMode="auto">
          <a:xfrm>
            <a:off x="395288" y="5445125"/>
            <a:ext cx="2663825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altLang="en-US" sz="1200">
                <a:latin typeface="Comic Sans MS" pitchFamily="66" charset="0"/>
              </a:rPr>
              <a:t>The LoN set up the Lytton Commission to investigate the incident. Lord Lytton said that the Japanese had over reacted and should not have invaded Manchuria.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395288" y="5445125"/>
            <a:ext cx="26638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6" name="Rectangle 31"/>
          <p:cNvSpPr>
            <a:spLocks noChangeArrowheads="1"/>
          </p:cNvSpPr>
          <p:nvPr/>
        </p:nvSpPr>
        <p:spPr bwMode="auto">
          <a:xfrm>
            <a:off x="6011863" y="2924175"/>
            <a:ext cx="2717800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altLang="en-US" sz="1400">
                <a:latin typeface="Comic Sans MS" pitchFamily="66" charset="0"/>
              </a:rPr>
              <a:t>The Chinese denied that the train had been bombed at all.</a:t>
            </a:r>
          </a:p>
        </p:txBody>
      </p:sp>
      <p:sp>
        <p:nvSpPr>
          <p:cNvPr id="8207" name="Rectangle 32"/>
          <p:cNvSpPr>
            <a:spLocks noChangeArrowheads="1"/>
          </p:cNvSpPr>
          <p:nvPr/>
        </p:nvSpPr>
        <p:spPr bwMode="auto">
          <a:xfrm>
            <a:off x="2987675" y="2781300"/>
            <a:ext cx="295275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altLang="en-US" sz="1400">
                <a:latin typeface="Comic Sans MS" pitchFamily="66" charset="0"/>
              </a:rPr>
              <a:t>The Japanese army used this as an excuse to attack, taking over the Chinese province of Manchuria.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3059113" y="2708275"/>
            <a:ext cx="280828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95288" y="2781300"/>
            <a:ext cx="26638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259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120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Comic Sans MS</vt:lpstr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Short, L (SHS Teacher)</cp:lastModifiedBy>
  <cp:revision>2</cp:revision>
  <cp:lastPrinted>2020-02-12T08:00:09Z</cp:lastPrinted>
  <dcterms:created xsi:type="dcterms:W3CDTF">2017-05-14T19:23:40Z</dcterms:created>
  <dcterms:modified xsi:type="dcterms:W3CDTF">2020-02-12T08:00:10Z</dcterms:modified>
</cp:coreProperties>
</file>