
<file path=[Content_Types].xml><?xml version="1.0" encoding="utf-8"?>
<Types xmlns="http://schemas.openxmlformats.org/package/2006/content-types">
  <Default Extension="tmp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94" r:id="rId2"/>
    <p:sldId id="295" r:id="rId3"/>
    <p:sldId id="296" r:id="rId4"/>
    <p:sldId id="299" r:id="rId5"/>
    <p:sldId id="29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FF6699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A3FA5A-BDD4-4C33-98C2-D4AA379E1BBA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A75318-99C3-4FB1-B05E-7A276E2B135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09762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Shape 152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3" name="Shape 153"/>
          <p:cNvSpPr txBox="1">
            <a:spLocks noGrp="1"/>
          </p:cNvSpPr>
          <p:nvPr>
            <p:ph type="body" idx="1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563390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264A6-8E05-4A5F-9C61-FC2F71E38E7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1979BC6-272D-4C8B-871E-6C27DFA4CD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DE9A7-F2A0-4005-8D9C-27F7B48E9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A6A13D4-68C8-40BF-8318-216CDA4754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B9B6449-B869-4776-AE56-C855B7652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03125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A7FE7B-C4CB-4A15-B355-9A29BED83B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F7EC0C2-0CC2-4098-BD2D-3260557631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5EF88F-E162-43F2-949C-14D14D0F4A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F2F543-BAB8-40CC-B18A-552DE34465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751A8B-93A8-42D7-892C-98D43EB32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7818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093703-F97F-476E-9ACD-7F694A58E6B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134A1CB-2D4B-4827-95AE-9C1C8E18CA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2005CC-FCC4-4BCF-ABE2-5CD34770BA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CE3777F-04C2-4E88-A366-49256D156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6317AE-08BD-459B-BE8C-38615FABC7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2781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B0AD7B-FF04-4B96-9ED3-DDD101887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0207EF-5F9E-4DE7-BCB8-4D4DC9B16F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CB8367C-E156-4B0A-8A1F-1CB1E4E947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E5A8DF-F068-468F-85FF-8D9E4091D2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CC242C-95DA-401F-9E2E-553F123B5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0130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C7F1F9-AF4E-48BA-AA77-6876EAE6E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64134A0-B721-42DD-B30D-B76A92650A9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197E08-FE9C-4863-9B1F-17493AA42D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641866-BE53-4540-85B9-42CD4BBA2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FC687F-1859-4A40-98CA-92F8DF7A6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020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78B33-A631-4A40-9676-54D8E523D6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2C7A7F-F5E8-4170-9468-C8CE27D23B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DD679FF-A80D-43D6-922C-957C5DC0BF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A1A390-E8BF-449B-8D45-5198B7FEB4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AD02B00-430D-447C-BD3F-9F76F17FFF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BF8A252-BD68-4B59-8315-3AB411916B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5354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9A3C5F-258C-4E01-B70C-9F98369DFD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2F91B76-B22C-4AB5-B70B-BD148EE44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F6ACA-96AD-4508-8443-E91A51787D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E9F6C19-9C8D-461D-9B32-28750E2277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914836F-3B98-4A06-A75E-0C01814206E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09FD276-D6BC-4EE1-A658-FB8460E12C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3E053D-186C-431E-A5D2-690A1DA2A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9C2EB7C-0DCD-4B7F-ADCF-567189F248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47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29C413-5AB3-4070-9643-8CF2EC5FA6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2D7E4C-B449-4924-B395-53E4359AA5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B71F5A0-D43E-43FF-BF6C-764DBF8DD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C3CE641-AD30-4BE7-8331-CAD5D7CFD0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5687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F7AD17B-F14C-4091-B821-188FF6008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AD4716-B014-42EE-8E25-468A21A11E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7EE0FA2-AE38-45D3-B872-86E98BB71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028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B03F21-B0B5-4370-A386-D7EA4F94FF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4EA852-493B-41FF-94CE-66DF34A0D0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F436EF-3325-491E-BB71-8FF685BAB5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5EA71A-713D-4DB6-A9FC-8F637F9FE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3BA6998-B7F5-4DFD-A4D1-FB3A967F27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90FACF-E59A-4084-8E28-1D4239AE27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4017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234E83-AD22-4AE2-80BD-BF9E975BB2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4AAB69-FF83-411F-9228-5620D9CE96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76B8804-6DF6-4257-B39B-A464B98992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24C43F-531A-4B0C-BBA5-5002567139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C0F3F1-43B4-478C-8C2F-42B2DD7B5D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E5266F-6A74-4ED4-9068-58EBBACEC0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0979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F15726-2986-4C95-AF78-0E308DE286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2C9199C-F4FA-4D67-B2EA-047298A4C5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83660E-2977-44C6-966D-8198AE7018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07D40C-2A4F-4FEB-9CF2-EF3D16ADBCE1}" type="datetimeFigureOut">
              <a:rPr lang="en-GB" smtClean="0"/>
              <a:t>21/09/2020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4BC26C-7F8D-4E7C-A300-DCABE5F777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BC83B1-08A8-442C-8483-3DE9634D0A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314710-2946-415D-8652-2A3C8B9297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4199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ing.com/videos/search?q=treasure+island+national+theatre+video&amp;&amp;view=detail&amp;mid=F216236B3E732F3720FCF216236B3E732F3720FC&amp;&amp;FORM=VRDGAR&amp;ru=%2Fvideos%2Fsearch%3Fq%3Dtreasure%2Bisland%2Bnational%2Btheatre%2Bvideo%26docid%3D607990184549026889%26mid%3DF21623683E732F3720F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mp"/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8321CD6-1E2F-4094-9CE7-ED6F1437E7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Treasure Island</a:t>
            </a:r>
          </a:p>
          <a:p>
            <a:pPr marL="0" indent="0" algn="ctr">
              <a:buNone/>
            </a:pPr>
            <a:r>
              <a:rPr lang="en-GB" sz="4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Lesson 3</a:t>
            </a:r>
          </a:p>
        </p:txBody>
      </p:sp>
    </p:spTree>
    <p:extLst>
      <p:ext uri="{BB962C8B-B14F-4D97-AF65-F5344CB8AC3E}">
        <p14:creationId xmlns:p14="http://schemas.microsoft.com/office/powerpoint/2010/main" val="2785324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/>
          <p:nvPr/>
        </p:nvSpPr>
        <p:spPr>
          <a:xfrm>
            <a:off x="427633" y="2052107"/>
            <a:ext cx="11360800" cy="662319"/>
          </a:xfrm>
          <a:prstGeom prst="rect">
            <a:avLst/>
          </a:prstGeom>
          <a:solidFill>
            <a:srgbClr val="FF00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000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2000" b="1" i="1" u="sng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en-GB" sz="2000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the characters with a brief </a:t>
            </a:r>
            <a:r>
              <a:rPr lang="en-GB" sz="2000" b="1" i="1" u="sng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description</a:t>
            </a:r>
            <a:endParaRPr lang="en-GB" sz="2000" b="1" i="1" u="sng" dirty="0">
              <a:effectLst/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158" name="Shape 158"/>
          <p:cNvSpPr/>
          <p:nvPr/>
        </p:nvSpPr>
        <p:spPr>
          <a:xfrm>
            <a:off x="415600" y="2896379"/>
            <a:ext cx="11360800" cy="574146"/>
          </a:xfrm>
          <a:prstGeom prst="rect">
            <a:avLst/>
          </a:prstGeom>
          <a:solidFill>
            <a:srgbClr val="FF6600"/>
          </a:solidFill>
          <a:ln w="9525" cap="flat" cmpd="sng">
            <a:noFill/>
            <a:prstDash val="solid"/>
            <a:round/>
            <a:headEnd type="none" w="med" len="med"/>
            <a:tailEnd type="none" w="med" len="me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r>
              <a:rPr lang="en-GB" sz="2000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 </a:t>
            </a:r>
            <a:r>
              <a:rPr lang="en-GB" sz="2000" b="1" i="1" u="sng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identify</a:t>
            </a:r>
            <a:r>
              <a:rPr lang="en-GB" sz="2000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key points in the story</a:t>
            </a:r>
            <a:endParaRPr lang="en-GB" sz="2000" dirty="0">
              <a:effectLst/>
              <a:latin typeface="Arial Rounded MT Bold" panose="020F07040305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B269551-C001-44DD-82B5-56C1B00CF12A}"/>
              </a:ext>
            </a:extLst>
          </p:cNvPr>
          <p:cNvSpPr txBox="1"/>
          <p:nvPr/>
        </p:nvSpPr>
        <p:spPr>
          <a:xfrm>
            <a:off x="427633" y="341834"/>
            <a:ext cx="113608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latin typeface="Arial Rounded MT Bold" panose="020F0704030504030204" pitchFamily="34" charset="0"/>
                <a:ea typeface="Comic Sans MS"/>
                <a:cs typeface="Comic Sans MS"/>
                <a:sym typeface="Comic Sans MS"/>
              </a:rPr>
              <a:t>Learning Intent</a:t>
            </a:r>
          </a:p>
          <a:p>
            <a:pPr algn="ctr"/>
            <a:r>
              <a:rPr lang="en-GB" sz="2400" dirty="0">
                <a:effectLst/>
                <a:latin typeface="Arial Rounded MT Bold" panose="020F0704030504030204" pitchFamily="34" charset="0"/>
                <a:ea typeface="Times New Roman" panose="02020603050405020304" pitchFamily="18" charset="0"/>
                <a:cs typeface="Rockwell" panose="02060603020205020403" pitchFamily="18" charset="0"/>
              </a:rPr>
              <a:t>To develop an understanding of the different characters in Treasure Island and create a synopsis of the story so far</a:t>
            </a:r>
            <a:endParaRPr lang="en-US" sz="2400" b="1" dirty="0">
              <a:latin typeface="Arial Rounded MT Bold" panose="020F0704030504030204" pitchFamily="34" charset="0"/>
              <a:ea typeface="Comic Sans MS"/>
              <a:cs typeface="Comic Sans MS"/>
              <a:sym typeface="Comic Sans M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232C54C-B523-4DEE-8A93-5D2E48D38EAB}"/>
              </a:ext>
            </a:extLst>
          </p:cNvPr>
          <p:cNvSpPr txBox="1"/>
          <p:nvPr/>
        </p:nvSpPr>
        <p:spPr>
          <a:xfrm>
            <a:off x="415600" y="1601912"/>
            <a:ext cx="45852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Success Criteria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8C354E9-151E-4C6A-9C8B-8C91A32673A6}"/>
              </a:ext>
            </a:extLst>
          </p:cNvPr>
          <p:cNvSpPr/>
          <p:nvPr/>
        </p:nvSpPr>
        <p:spPr>
          <a:xfrm>
            <a:off x="326033" y="3684622"/>
            <a:ext cx="11360800" cy="2831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chemeClr val="bg1"/>
                </a:solidFill>
                <a:latin typeface="Arial Rounded MT Bold" panose="020F0704030504030204" pitchFamily="34" charset="0"/>
              </a:rPr>
              <a:t>Task</a:t>
            </a:r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</a:t>
            </a:r>
          </a:p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Watch from the 26</a:t>
            </a:r>
            <a:r>
              <a:rPr lang="en-GB" sz="2000" baseline="30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th</a:t>
            </a:r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 minute (where we watched to last lesson) of the production ‘Treasure Island’ to the end of act 1 (the interval).  You can find it here </a:t>
            </a:r>
            <a:r>
              <a:rPr lang="en-GB" u="sng" dirty="0">
                <a:hlinkClick r:id="rId3"/>
              </a:rPr>
              <a:t>https://www.bing.com/videos/search?q=treasure+island+national+theatre+video&amp;&amp;view=detail&amp;mid=F216236B3E732F3720FCF216236B3E732F3720FC&amp;&amp;FORM=VRDGAR&amp;ru=%2Fvideos%2Fsearch%3Fq%3Dtreasure%2Bisland%2Bnational%2Btheatre%2Bvideo%26docid%3D607990184549026889%26mid%3DF21623683E732F3720F</a:t>
            </a:r>
            <a:endParaRPr lang="en-GB" dirty="0"/>
          </a:p>
          <a:p>
            <a:endParaRPr lang="en-GB" sz="1000" dirty="0">
              <a:solidFill>
                <a:schemeClr val="bg1"/>
              </a:solidFill>
              <a:latin typeface="Arial Rounded MT Bold" panose="020F0704030504030204" pitchFamily="34" charset="0"/>
            </a:endParaRPr>
          </a:p>
          <a:p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While you are watching it complete the task on the next slide which you started last lesson– we have included a proforma for you to complete in the folder but you should have started it last </a:t>
            </a:r>
            <a:r>
              <a:rPr lang="en-GB" dirty="0" err="1">
                <a:solidFill>
                  <a:schemeClr val="bg1"/>
                </a:solidFill>
                <a:latin typeface="Arial Rounded MT Bold" panose="020F0704030504030204" pitchFamily="34" charset="0"/>
              </a:rPr>
              <a:t>lessonOR</a:t>
            </a:r>
            <a:r>
              <a:rPr lang="en-GB" dirty="0">
                <a:solidFill>
                  <a:schemeClr val="bg1"/>
                </a:solidFill>
                <a:latin typeface="Arial Rounded MT Bold" panose="020F0704030504030204" pitchFamily="34" charset="0"/>
              </a:rPr>
              <a:t> you can make your notes on paper</a:t>
            </a:r>
          </a:p>
        </p:txBody>
      </p:sp>
    </p:spTree>
    <p:extLst>
      <p:ext uri="{BB962C8B-B14F-4D97-AF65-F5344CB8AC3E}">
        <p14:creationId xmlns:p14="http://schemas.microsoft.com/office/powerpoint/2010/main" val="9731316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What’s happened so far?  Put these events in order as they happened.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8" y="1021845"/>
            <a:ext cx="10515600" cy="46800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3 - We meet Jim Hawkins, the lead character in the story.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838198" y="1643600"/>
            <a:ext cx="10515600" cy="468000"/>
          </a:xfrm>
          <a:prstGeom prst="rect">
            <a:avLst/>
          </a:prstGeom>
          <a:solidFill>
            <a:srgbClr val="FF66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7 - We learn that Jim lives with his Grandmother in an Inn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12EF6-7B7D-4F4A-B1A1-5A0B2050A43F}"/>
              </a:ext>
            </a:extLst>
          </p:cNvPr>
          <p:cNvSpPr txBox="1"/>
          <p:nvPr/>
        </p:nvSpPr>
        <p:spPr>
          <a:xfrm>
            <a:off x="838198" y="2265355"/>
            <a:ext cx="10515599" cy="468000"/>
          </a:xfrm>
          <a:prstGeom prst="rect">
            <a:avLst/>
          </a:prstGeom>
          <a:solidFill>
            <a:srgbClr val="92D05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6 - Billy Bones appears at the tavern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200F6F-0602-458D-9857-098B656CF2B3}"/>
              </a:ext>
            </a:extLst>
          </p:cNvPr>
          <p:cNvSpPr txBox="1"/>
          <p:nvPr/>
        </p:nvSpPr>
        <p:spPr>
          <a:xfrm>
            <a:off x="838198" y="2887110"/>
            <a:ext cx="10515599" cy="468000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1 - Squire Trelawney and Doctor Livesey argue with Billy Bones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6A22D-D0C6-4AB5-AFD1-11A92E58C5BE}"/>
              </a:ext>
            </a:extLst>
          </p:cNvPr>
          <p:cNvSpPr txBox="1"/>
          <p:nvPr/>
        </p:nvSpPr>
        <p:spPr>
          <a:xfrm>
            <a:off x="838197" y="3509816"/>
            <a:ext cx="10515599" cy="468000"/>
          </a:xfrm>
          <a:prstGeom prst="rect">
            <a:avLst/>
          </a:prstGeom>
          <a:solidFill>
            <a:srgbClr val="7030A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5 - Black Dog arrives looking for Billy Bones and the fight over Flint’s fist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E04B-66B5-48B3-AB8C-62872AA74CDF}"/>
              </a:ext>
            </a:extLst>
          </p:cNvPr>
          <p:cNvSpPr txBox="1"/>
          <p:nvPr/>
        </p:nvSpPr>
        <p:spPr>
          <a:xfrm>
            <a:off x="838196" y="4131571"/>
            <a:ext cx="10515599" cy="468000"/>
          </a:xfrm>
          <a:prstGeom prst="rect">
            <a:avLst/>
          </a:prstGeom>
          <a:solidFill>
            <a:srgbClr val="FF0000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8 - Billy Bones 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57F815C-B71E-485B-8FB0-69420BF0AF57}"/>
              </a:ext>
            </a:extLst>
          </p:cNvPr>
          <p:cNvSpPr txBox="1"/>
          <p:nvPr/>
        </p:nvSpPr>
        <p:spPr>
          <a:xfrm>
            <a:off x="838195" y="4753326"/>
            <a:ext cx="10515599" cy="468000"/>
          </a:xfrm>
          <a:prstGeom prst="rect">
            <a:avLst/>
          </a:prstGeom>
          <a:solidFill>
            <a:srgbClr val="FF6699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2 - The Pirates arrive looking for Bully Bones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8A6E6E-D1B3-4E8C-B7F3-8AFB26E4426B}"/>
              </a:ext>
            </a:extLst>
          </p:cNvPr>
          <p:cNvSpPr txBox="1"/>
          <p:nvPr/>
        </p:nvSpPr>
        <p:spPr>
          <a:xfrm>
            <a:off x="838195" y="5375081"/>
            <a:ext cx="10515599" cy="468000"/>
          </a:xfrm>
          <a:prstGeom prst="rect">
            <a:avLst/>
          </a:prstGeom>
          <a:solidFill>
            <a:srgbClr val="9999FF"/>
          </a:solidFill>
        </p:spPr>
        <p:txBody>
          <a:bodyPr wrap="square" rtlCol="0" anchor="ctr">
            <a:no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4 - Jim and the others find the Map and decide to look for the treasure themselves</a:t>
            </a:r>
          </a:p>
        </p:txBody>
      </p:sp>
    </p:spTree>
    <p:extLst>
      <p:ext uri="{BB962C8B-B14F-4D97-AF65-F5344CB8AC3E}">
        <p14:creationId xmlns:p14="http://schemas.microsoft.com/office/powerpoint/2010/main" val="19757235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3452812" y="352425"/>
            <a:ext cx="5286375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What to look out for…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8" y="1021846"/>
            <a:ext cx="10515600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While you are watching Treasure Island you need to not only watch as an average audience member following the plot but you need to look deeper.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838198" y="2429932"/>
            <a:ext cx="10515600" cy="707886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How are the actors using their physical and vocal skills to successfully portray their character successfully?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A12EF6-7B7D-4F4A-B1A1-5A0B2050A43F}"/>
              </a:ext>
            </a:extLst>
          </p:cNvPr>
          <p:cNvSpPr txBox="1"/>
          <p:nvPr/>
        </p:nvSpPr>
        <p:spPr>
          <a:xfrm>
            <a:off x="838198" y="3312588"/>
            <a:ext cx="10515599" cy="707886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Can you identify creative decisions the director has made in order for the production to be successful?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200F6F-0602-458D-9857-098B656CF2B3}"/>
              </a:ext>
            </a:extLst>
          </p:cNvPr>
          <p:cNvSpPr txBox="1"/>
          <p:nvPr/>
        </p:nvSpPr>
        <p:spPr>
          <a:xfrm>
            <a:off x="838198" y="4195244"/>
            <a:ext cx="10515599" cy="707886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Arial Rounded MT Bold" panose="020F0704030504030204" pitchFamily="34" charset="0"/>
              </a:rPr>
              <a:t>How does the set change and adapt in order to create a surrounding which successfully shows that the characters are suppose to be in a particular place?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3A6A22D-D0C6-4AB5-AFD1-11A92E58C5BE}"/>
              </a:ext>
            </a:extLst>
          </p:cNvPr>
          <p:cNvSpPr txBox="1"/>
          <p:nvPr/>
        </p:nvSpPr>
        <p:spPr>
          <a:xfrm>
            <a:off x="838198" y="5077900"/>
            <a:ext cx="10515599" cy="707886"/>
          </a:xfrm>
          <a:prstGeom prst="rect">
            <a:avLst/>
          </a:prstGeom>
          <a:solidFill>
            <a:srgbClr val="7030A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the costumes, hair and make-up make the characters appear more realistic and support the actor’s performance?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F59E04B-66B5-48B3-AB8C-62872AA74CDF}"/>
              </a:ext>
            </a:extLst>
          </p:cNvPr>
          <p:cNvSpPr txBox="1"/>
          <p:nvPr/>
        </p:nvSpPr>
        <p:spPr>
          <a:xfrm>
            <a:off x="838198" y="5960556"/>
            <a:ext cx="10515599" cy="40011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bg1"/>
                </a:solidFill>
                <a:latin typeface="Arial Rounded MT Bold" panose="020F0704030504030204" pitchFamily="34" charset="0"/>
              </a:rPr>
              <a:t>How do all these things combine to create cohesive production?</a:t>
            </a:r>
          </a:p>
        </p:txBody>
      </p:sp>
    </p:spTree>
    <p:extLst>
      <p:ext uri="{BB962C8B-B14F-4D97-AF65-F5344CB8AC3E}">
        <p14:creationId xmlns:p14="http://schemas.microsoft.com/office/powerpoint/2010/main" val="14301434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B739B15-4609-4C9D-85AA-6C7EFD0F21A9}"/>
              </a:ext>
            </a:extLst>
          </p:cNvPr>
          <p:cNvSpPr txBox="1"/>
          <p:nvPr/>
        </p:nvSpPr>
        <p:spPr>
          <a:xfrm>
            <a:off x="838198" y="352425"/>
            <a:ext cx="10515599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 Rounded MT Bold" panose="020F0704030504030204" pitchFamily="34" charset="0"/>
              </a:rPr>
              <a:t>While watching the performance of Treasure Island…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67F2A23-782A-484B-BBBC-055401C752EE}"/>
              </a:ext>
            </a:extLst>
          </p:cNvPr>
          <p:cNvSpPr txBox="1"/>
          <p:nvPr/>
        </p:nvSpPr>
        <p:spPr>
          <a:xfrm>
            <a:off x="838198" y="987535"/>
            <a:ext cx="4226081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You have a list of all the characters in the play.  As each one is introduced, provide a brief description of what you understand about them in the box at the side of their names.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1C9661-4D10-4FE8-8869-A1A116F797F2}"/>
              </a:ext>
            </a:extLst>
          </p:cNvPr>
          <p:cNvSpPr txBox="1"/>
          <p:nvPr/>
        </p:nvSpPr>
        <p:spPr>
          <a:xfrm>
            <a:off x="7169304" y="4152540"/>
            <a:ext cx="4184493" cy="2308324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r>
              <a:rPr lang="en-GB" sz="2400" dirty="0">
                <a:latin typeface="Arial Rounded MT Bold" panose="020F0704030504030204" pitchFamily="34" charset="0"/>
              </a:rPr>
              <a:t>As things happen in the story, note them down in order.  This is what we call a </a:t>
            </a:r>
            <a:r>
              <a:rPr lang="en-GB" sz="2400" b="1" i="1" u="sng" dirty="0">
                <a:latin typeface="Arial Rounded MT Bold" panose="020F0704030504030204" pitchFamily="34" charset="0"/>
              </a:rPr>
              <a:t>synopsis</a:t>
            </a:r>
            <a:r>
              <a:rPr lang="en-GB" sz="2400" dirty="0">
                <a:latin typeface="Arial Rounded MT Bold" panose="020F0704030504030204" pitchFamily="34" charset="0"/>
              </a:rPr>
              <a:t> – “</a:t>
            </a:r>
            <a:r>
              <a:rPr lang="en-GB" sz="2400" dirty="0">
                <a:effectLst/>
                <a:latin typeface="Arial Rounded MT Bold" panose="020F0704030504030204" pitchFamily="34" charset="0"/>
              </a:rPr>
              <a:t>a brief summary or general survey of something”</a:t>
            </a:r>
            <a:endParaRPr lang="en-GB" sz="2400" dirty="0">
              <a:latin typeface="Arial Rounded MT Bold" panose="020F0704030504030204" pitchFamily="34" charset="0"/>
            </a:endParaRPr>
          </a:p>
        </p:txBody>
      </p:sp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EF7AD5BE-1302-45E8-AC7B-766BE529D2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0987" y="987535"/>
            <a:ext cx="6032810" cy="2343270"/>
          </a:xfrm>
          <a:prstGeom prst="rect">
            <a:avLst/>
          </a:prstGeom>
        </p:spPr>
      </p:pic>
      <p:pic>
        <p:nvPicPr>
          <p:cNvPr id="12" name="Picture 11" descr="A picture containing bird&#10;&#10;Description automatically generated">
            <a:extLst>
              <a:ext uri="{FF2B5EF4-FFF2-40B4-BE49-F238E27FC236}">
                <a16:creationId xmlns:a16="http://schemas.microsoft.com/office/drawing/2014/main" id="{13A4FD2E-A3F9-4A41-9D97-4D83C35B84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8" y="4130553"/>
            <a:ext cx="6128065" cy="2375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716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768</TotalTime>
  <Words>493</Words>
  <Application>Microsoft Office PowerPoint</Application>
  <PresentationFormat>Widescreen</PresentationFormat>
  <Paragraphs>30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3" baseType="lpstr">
      <vt:lpstr>Arial</vt:lpstr>
      <vt:lpstr>Arial Rounded MT Bold</vt:lpstr>
      <vt:lpstr>Calibri</vt:lpstr>
      <vt:lpstr>Calibri Light</vt:lpstr>
      <vt:lpstr>Comic Sans MS</vt:lpstr>
      <vt:lpstr>Rockwell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Macdougall, L (SHS Teacher)</dc:creator>
  <cp:lastModifiedBy>Armitage, L (SHS Teacher)</cp:lastModifiedBy>
  <cp:revision>47</cp:revision>
  <dcterms:created xsi:type="dcterms:W3CDTF">2020-09-04T13:32:53Z</dcterms:created>
  <dcterms:modified xsi:type="dcterms:W3CDTF">2020-09-21T11:01:52Z</dcterms:modified>
</cp:coreProperties>
</file>