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99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1" d="100"/>
          <a:sy n="61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9E514-6810-4459-89FE-E9602004D0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64CCD5-29BC-4209-877F-AC90BFA1B2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60069-CCF0-47E1-B6B6-884A7B17F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8A834-DCB2-45B1-A6A0-D50A15B4E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DA0A6-684B-4886-8D49-349C2BC2B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37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2792D-AA01-4A3F-A20F-AA8C504F8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29056-BD3B-4D71-B786-2BBD8EDC8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EE0B2-1427-4C64-962F-A46FAA40F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C341-12F2-4DCB-82E9-5C05869C8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D0877-B21F-45D2-9931-B92EABF60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36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E2B164-A48F-4DB8-AE0B-041240A885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99C5F1-9D49-4E19-A43F-07DA9258B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08E04-901E-432A-86A1-A60A70635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337D3-102A-4A3B-AB09-B973C396A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54F00-BF63-42BC-8DAF-085AF45B5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70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3FEA8-09D0-409F-88F7-8E4FB6D31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DDDB1-E0C9-4357-A785-BE40238DB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DC8B3-1DCD-451C-9844-F451B0356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FBEA2-8BE1-45C8-9B3A-1CD41FBAF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5564E-4B89-42D3-A2A3-B861F5E8A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0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19995-0FC4-461F-ADF3-1AE4F2A33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1CFAF-F876-496C-B313-6DE7C266C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51BDE-5B33-4ED9-BAE4-CEAE70944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537A7-CBD9-4C01-BDB0-B8F952E00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3780F-A545-4459-A4BF-97E953D5C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436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E02CD-D58B-4AD8-980C-54451284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07F0F-8493-4BD3-9F40-A4FEF790F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991A9-B7D9-4BBB-8AD1-08EE1AEA9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01811-153C-4E85-BC42-0A13D4332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8F7D05-C91B-4BE9-B0ED-5D24FAF08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D3E46-6ABB-4D50-A987-59879772D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2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5E5AA-1D98-4E6B-B70B-897736436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A0A39-0BE3-4E44-8614-D8128AC8B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9AA2E0-54E9-48BB-9C49-ECA2BBC0D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4ACE1B-C144-4F3B-8793-C8C6A2C770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759660-9DAC-4596-9320-1B0639973D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2809CC-4E01-4F9F-8516-AF7770B7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B1BDC-9DA3-491B-8B07-BF95C73A2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51A7FE-72D6-40AD-AE6F-B927923C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1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CD52-09A4-4CB8-B79A-FB208D49E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7A0490-BFD3-45D3-A568-A38F7FADA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5306A-0300-4D01-A9FC-AF61A1B39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D4ADE7-59AE-46BE-A20C-1A4DCDE18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3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7D8C80-F43A-4BC0-9C52-D566F379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BAB88-A3F3-4BBC-9C8F-C6CAF2D28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0D87D-E6BC-4C75-87B2-9CA9F7FB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79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6BAB2-9E42-49E6-B8AA-DD17EE375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41DF9-3627-4574-89C1-4D2C4D175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3C3C04-10D0-4534-A3DA-B0C082575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C6330-DC37-4D8D-8991-532960C10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9A5906-0F4C-466C-BC1C-645D7073F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D434B-F962-4C59-9B1F-61C10A940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916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959DC-5C23-4F1C-857F-3C52ECEDD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678CB4-3252-49EB-B5BD-C31A486805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026EF-0BA6-41E9-820C-603B6FEE8A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0B681-5E4F-419F-996A-4B95D0301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4171BC-0C76-4E22-9892-EAFC7F1CE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93B4E3-CC54-401C-BE30-08C3501B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3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A5B412-9B4E-44DB-A198-042F56E4A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E1580-3FEA-424D-A0B3-7694F68EF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6EB8C8-5766-4EC5-9BBE-E8F28CDBB8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3932C-2710-45E3-B20C-A35B9E00C1A5}" type="datetimeFigureOut">
              <a:rPr lang="en-GB" smtClean="0"/>
              <a:t>17/11/2020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A6BD4-D348-4915-893B-A14806E75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E289A-E0AD-4C5B-ADC3-E9908A03E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84D28-F10F-4288-A9FB-C2FD9C891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86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B26276B-18B8-4BA3-A4CC-DB0B02957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your books draw up a table with 4 columns and 13 rows.</a:t>
            </a:r>
          </a:p>
          <a:p>
            <a:pPr marL="457200" indent="-457200" algn="l">
              <a:buFont typeface="+mj-lt"/>
              <a:buAutoNum type="arabicPeriod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Label 	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 2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– daisies  	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 3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dandelions	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 4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– clover</a:t>
            </a:r>
          </a:p>
          <a:p>
            <a:pPr algn="l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Daisies		Dandelions		Clover</a:t>
            </a:r>
          </a:p>
          <a:p>
            <a:pPr algn="l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	1</a:t>
            </a:r>
          </a:p>
          <a:p>
            <a:pPr algn="l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	2</a:t>
            </a:r>
          </a:p>
          <a:p>
            <a:pPr algn="l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	3</a:t>
            </a:r>
          </a:p>
          <a:p>
            <a:pPr algn="l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3. In the first column put numbers 1-10</a:t>
            </a:r>
          </a:p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4. In row 12 write TOTAL</a:t>
            </a:r>
          </a:p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5. In row 13 write MEAN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10EAE1E-EF03-49F8-9284-55D666427C83}"/>
              </a:ext>
            </a:extLst>
          </p:cNvPr>
          <p:cNvCxnSpPr/>
          <p:nvPr/>
        </p:nvCxnSpPr>
        <p:spPr>
          <a:xfrm>
            <a:off x="3623733" y="1571357"/>
            <a:ext cx="0" cy="1303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79D877C-A0C5-4642-89E7-DDE849B34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303" y="1564470"/>
            <a:ext cx="6097" cy="131075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2180A-3FDB-413E-A1CE-D73BFAC8465F}"/>
              </a:ext>
            </a:extLst>
          </p:cNvPr>
          <p:cNvCxnSpPr/>
          <p:nvPr/>
        </p:nvCxnSpPr>
        <p:spPr>
          <a:xfrm>
            <a:off x="1405467" y="2223290"/>
            <a:ext cx="75522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840E2E0-11F9-4C65-AEE4-53559F226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267" y="1689890"/>
            <a:ext cx="6097" cy="13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0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1F913EE-B4CF-4464-B1AD-EB7F5B859E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62485"/>
              </p:ext>
            </p:extLst>
          </p:nvPr>
        </p:nvGraphicFramePr>
        <p:xfrm>
          <a:off x="0" y="406400"/>
          <a:ext cx="12192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419265686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01386320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117877246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65659336"/>
                    </a:ext>
                  </a:extLst>
                </a:gridCol>
              </a:tblGrid>
              <a:tr h="451556"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Daisies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Dandelions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568267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689301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739990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095585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160159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5067015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512177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097564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766307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145536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822515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449271"/>
                  </a:ext>
                </a:extLst>
              </a:tr>
              <a:tr h="451556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019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329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18256-B879-49C8-AAD8-3C4EE3FCB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You are going to roll a dice 10 times and fill in the number of each roll in the Daisy column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Add them up to find the total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Work out the mean by dividing the total by the number of rolls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Repeat for the dandelions and clover.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19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0E4EB-C689-4284-850A-0D7EA263D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1D357F8-5882-42C1-ACB3-B44B8B5574AF}"/>
              </a:ext>
            </a:extLst>
          </p:cNvPr>
          <p:cNvSpPr/>
          <p:nvPr/>
        </p:nvSpPr>
        <p:spPr>
          <a:xfrm>
            <a:off x="304800" y="734848"/>
            <a:ext cx="2980267" cy="147320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Record your results for each quadrat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E0D09DD-EEC6-4810-AA03-CD81A60F5650}"/>
              </a:ext>
            </a:extLst>
          </p:cNvPr>
          <p:cNvSpPr/>
          <p:nvPr/>
        </p:nvSpPr>
        <p:spPr>
          <a:xfrm>
            <a:off x="3886198" y="734848"/>
            <a:ext cx="2675467" cy="147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Find the average of all the quadrats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A59BEA5-2551-44FA-B480-04B71BE44DE6}"/>
              </a:ext>
            </a:extLst>
          </p:cNvPr>
          <p:cNvSpPr/>
          <p:nvPr/>
        </p:nvSpPr>
        <p:spPr>
          <a:xfrm>
            <a:off x="7689483" y="704193"/>
            <a:ext cx="2963333" cy="1473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Find the area of the whole field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C943EF-5923-4DBD-B2DE-305986C5A565}"/>
              </a:ext>
            </a:extLst>
          </p:cNvPr>
          <p:cNvSpPr/>
          <p:nvPr/>
        </p:nvSpPr>
        <p:spPr>
          <a:xfrm>
            <a:off x="194734" y="3429000"/>
            <a:ext cx="3200400" cy="16256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Find the area of one quadrat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9854C2-D99A-4C18-B031-0DDC1ADDD600}"/>
              </a:ext>
            </a:extLst>
          </p:cNvPr>
          <p:cNvSpPr/>
          <p:nvPr/>
        </p:nvSpPr>
        <p:spPr>
          <a:xfrm>
            <a:off x="3891452" y="3494689"/>
            <a:ext cx="2980266" cy="1625600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Find out how many quadrats will fit in the field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EB9E71-66B8-42AF-A6A4-1C70C526E33A}"/>
              </a:ext>
            </a:extLst>
          </p:cNvPr>
          <p:cNvSpPr/>
          <p:nvPr/>
        </p:nvSpPr>
        <p:spPr>
          <a:xfrm>
            <a:off x="7342350" y="3429000"/>
            <a:ext cx="4267200" cy="16256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Multiply the average number of plants by the number of quadrats 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F1D7601-6A49-4BAF-8DE9-FB8B32883FB7}"/>
              </a:ext>
            </a:extLst>
          </p:cNvPr>
          <p:cNvSpPr/>
          <p:nvPr/>
        </p:nvSpPr>
        <p:spPr>
          <a:xfrm>
            <a:off x="304800" y="2177393"/>
            <a:ext cx="3005667" cy="7348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This is your results table from earlier slide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891ABF3-F777-4EF1-811D-69E1AE8B5C2F}"/>
              </a:ext>
            </a:extLst>
          </p:cNvPr>
          <p:cNvSpPr/>
          <p:nvPr/>
        </p:nvSpPr>
        <p:spPr>
          <a:xfrm>
            <a:off x="3742266" y="2208048"/>
            <a:ext cx="2963333" cy="70419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Add all 10 numbers together. </a:t>
            </a:r>
          </a:p>
          <a:p>
            <a:pPr algn="ctr"/>
            <a:r>
              <a:rPr lang="en-GB" dirty="0"/>
              <a:t>Then divide by 10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DB9157C-464A-4BA0-B50B-1207941F41BF}"/>
              </a:ext>
            </a:extLst>
          </p:cNvPr>
          <p:cNvSpPr/>
          <p:nvPr/>
        </p:nvSpPr>
        <p:spPr>
          <a:xfrm>
            <a:off x="7342349" y="2177393"/>
            <a:ext cx="3598919" cy="9126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The field was 6m by 5m</a:t>
            </a:r>
          </a:p>
          <a:p>
            <a:pPr algn="ctr"/>
            <a:r>
              <a:rPr lang="en-GB" dirty="0"/>
              <a:t>The area is found by multiplying the length by the width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BD340B-5AFF-4BA2-9E8A-76FC65898554}"/>
              </a:ext>
            </a:extLst>
          </p:cNvPr>
          <p:cNvSpPr/>
          <p:nvPr/>
        </p:nvSpPr>
        <p:spPr>
          <a:xfrm>
            <a:off x="160866" y="5054600"/>
            <a:ext cx="3354844" cy="85746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The quadrat was 0.5m by 0.5m.</a:t>
            </a:r>
          </a:p>
          <a:p>
            <a:pPr algn="ctr"/>
            <a:r>
              <a:rPr lang="en-GB" dirty="0"/>
              <a:t>Same as previous box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AB74484-354E-45FB-AB6B-E413D0D00CAC}"/>
              </a:ext>
            </a:extLst>
          </p:cNvPr>
          <p:cNvSpPr/>
          <p:nvPr/>
        </p:nvSpPr>
        <p:spPr>
          <a:xfrm>
            <a:off x="3676576" y="5054600"/>
            <a:ext cx="3354844" cy="857469"/>
          </a:xfrm>
          <a:prstGeom prst="roundRec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Divide the area of the field by the area of a quadrat.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00644CE-6162-434A-A620-3506D2214FFB}"/>
              </a:ext>
            </a:extLst>
          </p:cNvPr>
          <p:cNvSpPr/>
          <p:nvPr/>
        </p:nvSpPr>
        <p:spPr>
          <a:xfrm>
            <a:off x="7342349" y="5054600"/>
            <a:ext cx="4267200" cy="912648"/>
          </a:xfrm>
          <a:prstGeom prst="round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This gives you the total number of plants in the field</a:t>
            </a:r>
          </a:p>
        </p:txBody>
      </p:sp>
    </p:spTree>
    <p:extLst>
      <p:ext uri="{BB962C8B-B14F-4D97-AF65-F5344CB8AC3E}">
        <p14:creationId xmlns:p14="http://schemas.microsoft.com/office/powerpoint/2010/main" val="389011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CF77001-F3E4-4A89-BA5D-72535EB35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8580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Quadrats and Transects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your page into 2 parts</a:t>
            </a:r>
          </a:p>
          <a:p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3200" u="sng" dirty="0">
                <a:latin typeface="Arial" panose="020B0604020202020204" pitchFamily="34" charset="0"/>
                <a:cs typeface="Arial" panose="020B0604020202020204" pitchFamily="34" charset="0"/>
              </a:rPr>
              <a:t>Quadrats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en-GB" sz="3200" u="sng" dirty="0">
                <a:latin typeface="Arial" panose="020B0604020202020204" pitchFamily="34" charset="0"/>
                <a:cs typeface="Arial" panose="020B0604020202020204" pitchFamily="34" charset="0"/>
              </a:rPr>
              <a:t>Transects</a:t>
            </a:r>
          </a:p>
          <a:p>
            <a:pPr algn="l"/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 a diagram of a field with		Draw a diagram of a field with</a:t>
            </a:r>
          </a:p>
          <a:p>
            <a:pPr algn="l"/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quadrats in – think about how they 	10 transects in – think about how</a:t>
            </a:r>
          </a:p>
          <a:p>
            <a:pPr algn="l"/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arranged					they will be arranged</a:t>
            </a:r>
          </a:p>
          <a:p>
            <a:pPr algn="l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Show how you could record results	Show how you could record results</a:t>
            </a:r>
          </a:p>
          <a:p>
            <a:pPr algn="l"/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the main steps for 			Give a variety of examples of when</a:t>
            </a:r>
          </a:p>
          <a:p>
            <a:pPr algn="l"/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					you could use transects</a:t>
            </a:r>
          </a:p>
          <a:p>
            <a:pPr algn="l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Give examples of when to use </a:t>
            </a:r>
          </a:p>
          <a:p>
            <a:pPr algn="l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random sampling</a:t>
            </a:r>
          </a:p>
          <a:p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13F8C7-8972-49B3-9E50-609299B9029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6096000" y="1928813"/>
            <a:ext cx="0" cy="4929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037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23F51-1F21-48BB-B499-05528E21E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51968-ADC0-4577-B28C-774C4EEDC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51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356</Words>
  <Application>Microsoft Office PowerPoint</Application>
  <PresentationFormat>Widescreen</PresentationFormat>
  <Paragraphs>62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Macdougall, L (SHS Teacher)</dc:creator>
  <cp:lastModifiedBy>Macdougall, L (SHS Teacher)</cp:lastModifiedBy>
  <cp:revision>9</cp:revision>
  <dcterms:created xsi:type="dcterms:W3CDTF">2020-11-16T08:46:25Z</dcterms:created>
  <dcterms:modified xsi:type="dcterms:W3CDTF">2020-11-17T11:50:46Z</dcterms:modified>
</cp:coreProperties>
</file>