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1"/>
  </p:notesMasterIdLst>
  <p:sldIdLst>
    <p:sldId id="286" r:id="rId6"/>
    <p:sldId id="296" r:id="rId7"/>
    <p:sldId id="300" r:id="rId8"/>
    <p:sldId id="278" r:id="rId9"/>
    <p:sldId id="301" r:id="rId10"/>
  </p:sldIdLst>
  <p:sldSz cx="9144000" cy="6858000" type="screen4x3"/>
  <p:notesSz cx="6858000" cy="9144000"/>
  <p:custDataLst>
    <p:custData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25096C-72BB-4862-889B-90B109C87377}" v="169" dt="2020-10-19T13:55:57.414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laire (SHS Science Teacher)" userId="a1cc2ba7-a591-4b05-adc7-f9294c3a563f" providerId="ADAL" clId="{D425096C-72BB-4862-889B-90B109C87377}"/>
    <pc:docChg chg="redo custSel delSld modSld sldOrd">
      <pc:chgData name="SMITH, Claire (SHS Science Teacher)" userId="a1cc2ba7-a591-4b05-adc7-f9294c3a563f" providerId="ADAL" clId="{D425096C-72BB-4862-889B-90B109C87377}" dt="2020-10-19T14:05:22.686" v="875" actId="20577"/>
      <pc:docMkLst>
        <pc:docMk/>
      </pc:docMkLst>
      <pc:sldChg chg="addSp delSp modSp mod delAnim modAnim">
        <pc:chgData name="SMITH, Claire (SHS Science Teacher)" userId="a1cc2ba7-a591-4b05-adc7-f9294c3a563f" providerId="ADAL" clId="{D425096C-72BB-4862-889B-90B109C87377}" dt="2020-10-19T13:43:53.303" v="159" actId="1076"/>
        <pc:sldMkLst>
          <pc:docMk/>
          <pc:sldMk cId="3246715752" sldId="278"/>
        </pc:sldMkLst>
        <pc:picChg chg="add mod">
          <ac:chgData name="SMITH, Claire (SHS Science Teacher)" userId="a1cc2ba7-a591-4b05-adc7-f9294c3a563f" providerId="ADAL" clId="{D425096C-72BB-4862-889B-90B109C87377}" dt="2020-10-19T13:43:53.303" v="159" actId="1076"/>
          <ac:picMkLst>
            <pc:docMk/>
            <pc:sldMk cId="3246715752" sldId="278"/>
            <ac:picMk id="2" creationId="{4EEF2DAD-B532-49E8-A348-985B2DD717BE}"/>
          </ac:picMkLst>
        </pc:picChg>
        <pc:picChg chg="del">
          <ac:chgData name="SMITH, Claire (SHS Science Teacher)" userId="a1cc2ba7-a591-4b05-adc7-f9294c3a563f" providerId="ADAL" clId="{D425096C-72BB-4862-889B-90B109C87377}" dt="2020-10-19T13:42:17.737" v="155" actId="478"/>
          <ac:picMkLst>
            <pc:docMk/>
            <pc:sldMk cId="3246715752" sldId="278"/>
            <ac:picMk id="6" creationId="{9C2F8819-50F7-4C1E-A493-AA1606383506}"/>
          </ac:picMkLst>
        </pc:picChg>
      </pc:sldChg>
      <pc:sldChg chg="addSp delSp modSp mod">
        <pc:chgData name="SMITH, Claire (SHS Science Teacher)" userId="a1cc2ba7-a591-4b05-adc7-f9294c3a563f" providerId="ADAL" clId="{D425096C-72BB-4862-889B-90B109C87377}" dt="2020-10-19T13:36:44.071" v="10" actId="1076"/>
        <pc:sldMkLst>
          <pc:docMk/>
          <pc:sldMk cId="800393747" sldId="286"/>
        </pc:sldMkLst>
        <pc:spChg chg="mod">
          <ac:chgData name="SMITH, Claire (SHS Science Teacher)" userId="a1cc2ba7-a591-4b05-adc7-f9294c3a563f" providerId="ADAL" clId="{D425096C-72BB-4862-889B-90B109C87377}" dt="2020-10-19T13:36:30.331" v="6" actId="20577"/>
          <ac:spMkLst>
            <pc:docMk/>
            <pc:sldMk cId="800393747" sldId="286"/>
            <ac:spMk id="7" creationId="{00000000-0000-0000-0000-000000000000}"/>
          </ac:spMkLst>
        </pc:spChg>
        <pc:picChg chg="del">
          <ac:chgData name="SMITH, Claire (SHS Science Teacher)" userId="a1cc2ba7-a591-4b05-adc7-f9294c3a563f" providerId="ADAL" clId="{D425096C-72BB-4862-889B-90B109C87377}" dt="2020-10-19T13:36:26.090" v="1" actId="478"/>
          <ac:picMkLst>
            <pc:docMk/>
            <pc:sldMk cId="800393747" sldId="286"/>
            <ac:picMk id="3" creationId="{3D472DC3-CB2F-4082-82F1-39C0BD345E1C}"/>
          </ac:picMkLst>
        </pc:picChg>
        <pc:picChg chg="add mod">
          <ac:chgData name="SMITH, Claire (SHS Science Teacher)" userId="a1cc2ba7-a591-4b05-adc7-f9294c3a563f" providerId="ADAL" clId="{D425096C-72BB-4862-889B-90B109C87377}" dt="2020-10-19T13:36:44.071" v="10" actId="1076"/>
          <ac:picMkLst>
            <pc:docMk/>
            <pc:sldMk cId="800393747" sldId="286"/>
            <ac:picMk id="1026" creationId="{4F8FEC58-5CCB-470E-AE53-32E9FB659A6B}"/>
          </ac:picMkLst>
        </pc:picChg>
      </pc:sldChg>
      <pc:sldChg chg="modSp mod">
        <pc:chgData name="SMITH, Claire (SHS Science Teacher)" userId="a1cc2ba7-a591-4b05-adc7-f9294c3a563f" providerId="ADAL" clId="{D425096C-72BB-4862-889B-90B109C87377}" dt="2020-10-19T13:38:55.164" v="154" actId="20577"/>
        <pc:sldMkLst>
          <pc:docMk/>
          <pc:sldMk cId="0" sldId="296"/>
        </pc:sldMkLst>
        <pc:spChg chg="mod">
          <ac:chgData name="SMITH, Claire (SHS Science Teacher)" userId="a1cc2ba7-a591-4b05-adc7-f9294c3a563f" providerId="ADAL" clId="{D425096C-72BB-4862-889B-90B109C87377}" dt="2020-10-19T13:37:05.825" v="22" actId="20577"/>
          <ac:spMkLst>
            <pc:docMk/>
            <pc:sldMk cId="0" sldId="296"/>
            <ac:spMk id="4" creationId="{E11A4A2C-D6CD-44B0-8D19-72DC829FA134}"/>
          </ac:spMkLst>
        </pc:spChg>
        <pc:spChg chg="mod">
          <ac:chgData name="SMITH, Claire (SHS Science Teacher)" userId="a1cc2ba7-a591-4b05-adc7-f9294c3a563f" providerId="ADAL" clId="{D425096C-72BB-4862-889B-90B109C87377}" dt="2020-10-19T13:36:59.747" v="16" actId="20577"/>
          <ac:spMkLst>
            <pc:docMk/>
            <pc:sldMk cId="0" sldId="296"/>
            <ac:spMk id="8" creationId="{FFBF5F77-E24D-4D3B-9E9B-7DC953F8532B}"/>
          </ac:spMkLst>
        </pc:spChg>
        <pc:spChg chg="mod">
          <ac:chgData name="SMITH, Claire (SHS Science Teacher)" userId="a1cc2ba7-a591-4b05-adc7-f9294c3a563f" providerId="ADAL" clId="{D425096C-72BB-4862-889B-90B109C87377}" dt="2020-10-19T13:38:18.736" v="55" actId="20577"/>
          <ac:spMkLst>
            <pc:docMk/>
            <pc:sldMk cId="0" sldId="296"/>
            <ac:spMk id="11" creationId="{BFF4D8D1-54F6-4083-96FD-69A840BA8555}"/>
          </ac:spMkLst>
        </pc:spChg>
        <pc:spChg chg="mod">
          <ac:chgData name="SMITH, Claire (SHS Science Teacher)" userId="a1cc2ba7-a591-4b05-adc7-f9294c3a563f" providerId="ADAL" clId="{D425096C-72BB-4862-889B-90B109C87377}" dt="2020-10-19T13:38:34.759" v="100" actId="20577"/>
          <ac:spMkLst>
            <pc:docMk/>
            <pc:sldMk cId="0" sldId="296"/>
            <ac:spMk id="12" creationId="{CC8BABE6-D6D9-4330-8216-8D61E1E6D454}"/>
          </ac:spMkLst>
        </pc:spChg>
        <pc:spChg chg="mod">
          <ac:chgData name="SMITH, Claire (SHS Science Teacher)" userId="a1cc2ba7-a591-4b05-adc7-f9294c3a563f" providerId="ADAL" clId="{D425096C-72BB-4862-889B-90B109C87377}" dt="2020-10-19T13:38:55.164" v="154" actId="20577"/>
          <ac:spMkLst>
            <pc:docMk/>
            <pc:sldMk cId="0" sldId="296"/>
            <ac:spMk id="13" creationId="{98BA413B-5A91-492C-A7F1-9DCE4359C881}"/>
          </ac:spMkLst>
        </pc:spChg>
      </pc:sldChg>
      <pc:sldChg chg="del">
        <pc:chgData name="SMITH, Claire (SHS Science Teacher)" userId="a1cc2ba7-a591-4b05-adc7-f9294c3a563f" providerId="ADAL" clId="{D425096C-72BB-4862-889B-90B109C87377}" dt="2020-10-19T13:44:02.191" v="160" actId="47"/>
        <pc:sldMkLst>
          <pc:docMk/>
          <pc:sldMk cId="3396900089" sldId="297"/>
        </pc:sldMkLst>
      </pc:sldChg>
      <pc:sldChg chg="del">
        <pc:chgData name="SMITH, Claire (SHS Science Teacher)" userId="a1cc2ba7-a591-4b05-adc7-f9294c3a563f" providerId="ADAL" clId="{D425096C-72BB-4862-889B-90B109C87377}" dt="2020-10-19T13:44:03.490" v="161" actId="47"/>
        <pc:sldMkLst>
          <pc:docMk/>
          <pc:sldMk cId="3940276467" sldId="298"/>
        </pc:sldMkLst>
      </pc:sldChg>
      <pc:sldChg chg="del">
        <pc:chgData name="SMITH, Claire (SHS Science Teacher)" userId="a1cc2ba7-a591-4b05-adc7-f9294c3a563f" providerId="ADAL" clId="{D425096C-72BB-4862-889B-90B109C87377}" dt="2020-10-19T13:44:04.880" v="162" actId="47"/>
        <pc:sldMkLst>
          <pc:docMk/>
          <pc:sldMk cId="494561777" sldId="299"/>
        </pc:sldMkLst>
      </pc:sldChg>
      <pc:sldChg chg="delSp modSp mod ord modAnim">
        <pc:chgData name="SMITH, Claire (SHS Science Teacher)" userId="a1cc2ba7-a591-4b05-adc7-f9294c3a563f" providerId="ADAL" clId="{D425096C-72BB-4862-889B-90B109C87377}" dt="2020-10-19T13:55:57.414" v="811" actId="20577"/>
        <pc:sldMkLst>
          <pc:docMk/>
          <pc:sldMk cId="2562467592" sldId="300"/>
        </pc:sldMkLst>
        <pc:spChg chg="mod">
          <ac:chgData name="SMITH, Claire (SHS Science Teacher)" userId="a1cc2ba7-a591-4b05-adc7-f9294c3a563f" providerId="ADAL" clId="{D425096C-72BB-4862-889B-90B109C87377}" dt="2020-10-19T13:44:48.672" v="217" actId="403"/>
          <ac:spMkLst>
            <pc:docMk/>
            <pc:sldMk cId="2562467592" sldId="300"/>
            <ac:spMk id="2" creationId="{EFDF089C-81E7-4BF8-AB59-EF1C543FE80F}"/>
          </ac:spMkLst>
        </pc:spChg>
        <pc:spChg chg="mod">
          <ac:chgData name="SMITH, Claire (SHS Science Teacher)" userId="a1cc2ba7-a591-4b05-adc7-f9294c3a563f" providerId="ADAL" clId="{D425096C-72BB-4862-889B-90B109C87377}" dt="2020-10-19T13:55:57.414" v="811" actId="20577"/>
          <ac:spMkLst>
            <pc:docMk/>
            <pc:sldMk cId="2562467592" sldId="300"/>
            <ac:spMk id="3" creationId="{666786A2-60D1-4E1C-AEE5-2F6F8B54C8E5}"/>
          </ac:spMkLst>
        </pc:spChg>
        <pc:picChg chg="del">
          <ac:chgData name="SMITH, Claire (SHS Science Teacher)" userId="a1cc2ba7-a591-4b05-adc7-f9294c3a563f" providerId="ADAL" clId="{D425096C-72BB-4862-889B-90B109C87377}" dt="2020-10-19T13:44:50.996" v="218" actId="478"/>
          <ac:picMkLst>
            <pc:docMk/>
            <pc:sldMk cId="2562467592" sldId="300"/>
            <ac:picMk id="3074" creationId="{EF45D017-BDDD-4659-BD09-89CAF369B344}"/>
          </ac:picMkLst>
        </pc:picChg>
      </pc:sldChg>
      <pc:sldChg chg="modSp mod">
        <pc:chgData name="SMITH, Claire (SHS Science Teacher)" userId="a1cc2ba7-a591-4b05-adc7-f9294c3a563f" providerId="ADAL" clId="{D425096C-72BB-4862-889B-90B109C87377}" dt="2020-10-19T14:05:22.686" v="875" actId="20577"/>
        <pc:sldMkLst>
          <pc:docMk/>
          <pc:sldMk cId="802720640" sldId="301"/>
        </pc:sldMkLst>
        <pc:spChg chg="mod">
          <ac:chgData name="SMITH, Claire (SHS Science Teacher)" userId="a1cc2ba7-a591-4b05-adc7-f9294c3a563f" providerId="ADAL" clId="{D425096C-72BB-4862-889B-90B109C87377}" dt="2020-10-19T14:05:22.686" v="875" actId="20577"/>
          <ac:spMkLst>
            <pc:docMk/>
            <pc:sldMk cId="802720640" sldId="301"/>
            <ac:spMk id="2" creationId="{EFDF089C-81E7-4BF8-AB59-EF1C543FE80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6BC7-1896-46C5-9D15-B874B595A16B}" type="datetimeFigureOut">
              <a:rPr lang="en-GB" smtClean="0"/>
              <a:pPr/>
              <a:t>19/10/2020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08B31-AD6A-4263-9958-93995E76BE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35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2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7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8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0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9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2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5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7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2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9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CCEB4-EFD0-5E4A-97F1-3AE5F9224643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zfLDi-sL3w?feature=oemb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/>
          <p:cNvSpPr txBox="1">
            <a:spLocks/>
          </p:cNvSpPr>
          <p:nvPr/>
        </p:nvSpPr>
        <p:spPr>
          <a:xfrm>
            <a:off x="395288" y="141287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56739" y="175854"/>
            <a:ext cx="8694756" cy="393407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solidFill>
                  <a:schemeClr val="tx1"/>
                </a:solidFill>
                <a:highlight>
                  <a:srgbClr val="FFFF00"/>
                </a:highlight>
              </a:rPr>
              <a:t>DO NOW</a:t>
            </a:r>
            <a:r>
              <a:rPr lang="en-GB" sz="3600" b="1" dirty="0">
                <a:solidFill>
                  <a:schemeClr val="tx1"/>
                </a:solidFill>
                <a:highlight>
                  <a:srgbClr val="FFFF00"/>
                </a:highlight>
              </a:rPr>
              <a:t>:</a:t>
            </a:r>
            <a:endParaRPr lang="en-GB" sz="3600" b="1" dirty="0">
              <a:solidFill>
                <a:schemeClr val="tx1"/>
              </a:solidFill>
            </a:endParaRP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What do you think are the symptoms of asthma?</a:t>
            </a: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What do you think is happening inside the lungs during an asthma attack?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More than 1m asthma sufferers in England skip doses due to cost | Asthma |  The Guardian">
            <a:extLst>
              <a:ext uri="{FF2B5EF4-FFF2-40B4-BE49-F238E27FC236}">
                <a16:creationId xmlns:a16="http://schemas.microsoft.com/office/drawing/2014/main" id="{4F8FEC58-5CCB-470E-AE53-32E9FB659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11" y="3810991"/>
            <a:ext cx="4433578" cy="266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39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644B29E-A8C3-40FF-86DD-5AD8A1413ABE}"/>
              </a:ext>
            </a:extLst>
          </p:cNvPr>
          <p:cNvSpPr txBox="1">
            <a:spLocks/>
          </p:cNvSpPr>
          <p:nvPr/>
        </p:nvSpPr>
        <p:spPr>
          <a:xfrm>
            <a:off x="87313" y="2114550"/>
            <a:ext cx="8929687" cy="60642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b="1" dirty="0"/>
              <a:t>Success Criteria 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EF4B8A69-BE6F-4AF9-A251-B2C645C47ED4}"/>
              </a:ext>
            </a:extLst>
          </p:cNvPr>
          <p:cNvSpPr txBox="1">
            <a:spLocks/>
          </p:cNvSpPr>
          <p:nvPr/>
        </p:nvSpPr>
        <p:spPr>
          <a:xfrm>
            <a:off x="87313" y="801688"/>
            <a:ext cx="8958262" cy="57467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b="1" dirty="0"/>
              <a:t>Learning Intent</a:t>
            </a:r>
            <a:endParaRPr lang="en-GB" sz="33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1A4A2C-D6CD-44B0-8D19-72DC829FA134}"/>
              </a:ext>
            </a:extLst>
          </p:cNvPr>
          <p:cNvSpPr txBox="1">
            <a:spLocks/>
          </p:cNvSpPr>
          <p:nvPr/>
        </p:nvSpPr>
        <p:spPr>
          <a:xfrm>
            <a:off x="87313" y="1376363"/>
            <a:ext cx="8929687" cy="657225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400" dirty="0"/>
              <a:t>How does asthma affect the gas exchange system?</a:t>
            </a:r>
          </a:p>
        </p:txBody>
      </p:sp>
      <p:sp>
        <p:nvSpPr>
          <p:cNvPr id="5" name="Rounded Rectangle 23">
            <a:extLst>
              <a:ext uri="{FF2B5EF4-FFF2-40B4-BE49-F238E27FC236}">
                <a16:creationId xmlns:a16="http://schemas.microsoft.com/office/drawing/2014/main" id="{A337FA34-450A-458E-BE93-4B4CFDAE7FC9}"/>
              </a:ext>
            </a:extLst>
          </p:cNvPr>
          <p:cNvSpPr/>
          <p:nvPr/>
        </p:nvSpPr>
        <p:spPr>
          <a:xfrm>
            <a:off x="184150" y="2320925"/>
            <a:ext cx="896938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6" name="AutoShape 4" descr="Image result for knowledge clipart no background">
            <a:extLst>
              <a:ext uri="{FF2B5EF4-FFF2-40B4-BE49-F238E27FC236}">
                <a16:creationId xmlns:a16="http://schemas.microsoft.com/office/drawing/2014/main" id="{51C91D35-2D3D-484D-9FC0-47FD2A0B43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7" name="AutoShape 6" descr="Image result for knowledge clipart no background">
            <a:extLst>
              <a:ext uri="{FF2B5EF4-FFF2-40B4-BE49-F238E27FC236}">
                <a16:creationId xmlns:a16="http://schemas.microsoft.com/office/drawing/2014/main" id="{2B2F240F-FFE0-4E22-AF67-2DE17C9EAC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188" y="7938"/>
            <a:ext cx="2286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BF5F77-E24D-4D3B-9E9B-7DC953F8532B}"/>
              </a:ext>
            </a:extLst>
          </p:cNvPr>
          <p:cNvSpPr txBox="1">
            <a:spLocks/>
          </p:cNvSpPr>
          <p:nvPr/>
        </p:nvSpPr>
        <p:spPr>
          <a:xfrm>
            <a:off x="1916113" y="63500"/>
            <a:ext cx="5399087" cy="576263"/>
          </a:xfrm>
          <a:prstGeom prst="roundRect">
            <a:avLst/>
          </a:prstGeom>
          <a:solidFill>
            <a:srgbClr val="CAE3BB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600" u="sng" dirty="0"/>
              <a:t>Asthma and gas exchange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79B10C95-14D8-4734-B461-642C8A3F4523}"/>
              </a:ext>
            </a:extLst>
          </p:cNvPr>
          <p:cNvSpPr txBox="1">
            <a:spLocks/>
          </p:cNvSpPr>
          <p:nvPr/>
        </p:nvSpPr>
        <p:spPr>
          <a:xfrm>
            <a:off x="87313" y="63500"/>
            <a:ext cx="1714500" cy="588963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/>
              <a:t>Lesson Title</a:t>
            </a:r>
            <a:endParaRPr lang="en-GB" sz="3300" dirty="0"/>
          </a:p>
        </p:txBody>
      </p:sp>
      <p:sp>
        <p:nvSpPr>
          <p:cNvPr id="15370" name="Date Placeholder 2">
            <a:extLst>
              <a:ext uri="{FF2B5EF4-FFF2-40B4-BE49-F238E27FC236}">
                <a16:creationId xmlns:a16="http://schemas.microsoft.com/office/drawing/2014/main" id="{4DB83B89-69AE-4D99-804D-B9DD9184F2E5}"/>
              </a:ext>
            </a:extLst>
          </p:cNvPr>
          <p:cNvSpPr>
            <a:spLocks/>
          </p:cNvSpPr>
          <p:nvPr/>
        </p:nvSpPr>
        <p:spPr bwMode="auto">
          <a:xfrm>
            <a:off x="7359650" y="44450"/>
            <a:ext cx="1714500" cy="603250"/>
          </a:xfrm>
          <a:prstGeom prst="roundRect">
            <a:avLst>
              <a:gd name="adj" fmla="val 16667"/>
            </a:avLst>
          </a:prstGeom>
          <a:solidFill>
            <a:srgbClr val="CAE3B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19BDEC1-225E-4D40-9BED-A9E17C2E070C}" type="datetime1">
              <a:rPr lang="en-GB" altLang="en-US" sz="2200" u="sng">
                <a:solidFill>
                  <a:schemeClr val="tx2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19/10/2020</a:t>
            </a:fld>
            <a:endParaRPr lang="en-GB" altLang="en-US" sz="2200" u="sng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F4D8D1-54F6-4083-96FD-69A840BA8555}"/>
              </a:ext>
            </a:extLst>
          </p:cNvPr>
          <p:cNvSpPr txBox="1">
            <a:spLocks/>
          </p:cNvSpPr>
          <p:nvPr/>
        </p:nvSpPr>
        <p:spPr>
          <a:xfrm>
            <a:off x="1811338" y="2984500"/>
            <a:ext cx="7223125" cy="8763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Recall common triggers for asthma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8BABE6-D6D9-4330-8216-8D61E1E6D454}"/>
              </a:ext>
            </a:extLst>
          </p:cNvPr>
          <p:cNvSpPr txBox="1">
            <a:spLocks/>
          </p:cNvSpPr>
          <p:nvPr/>
        </p:nvSpPr>
        <p:spPr>
          <a:xfrm>
            <a:off x="1801813" y="4110038"/>
            <a:ext cx="7224712" cy="11557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defTabSz="684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defTabSz="6842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defTabSz="6842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defTabSz="6842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defTabSz="6842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  <a:buFontTx/>
              <a:buNone/>
              <a:defRPr/>
            </a:pPr>
            <a:r>
              <a:rPr lang="en-US" altLang="en-US" sz="2600" dirty="0"/>
              <a:t>Describe the effects of asthma on the airways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BA413B-5A91-492C-A7F1-9DCE4359C881}"/>
              </a:ext>
            </a:extLst>
          </p:cNvPr>
          <p:cNvSpPr txBox="1">
            <a:spLocks/>
          </p:cNvSpPr>
          <p:nvPr/>
        </p:nvSpPr>
        <p:spPr>
          <a:xfrm>
            <a:off x="1811338" y="5516563"/>
            <a:ext cx="7205662" cy="995362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Explain why an asthma attack results in reduced gas exchange</a:t>
            </a:r>
          </a:p>
        </p:txBody>
      </p:sp>
      <p:pic>
        <p:nvPicPr>
          <p:cNvPr id="15374" name="Picture 4" descr="Related image">
            <a:extLst>
              <a:ext uri="{FF2B5EF4-FFF2-40B4-BE49-F238E27FC236}">
                <a16:creationId xmlns:a16="http://schemas.microsoft.com/office/drawing/2014/main" id="{10E14503-7050-40D3-AC05-0FFDC8AAB9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52750"/>
            <a:ext cx="16144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7734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/>
              <a:t>What can trigger an asthma attack?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786A2-60D1-4E1C-AEE5-2F6F8B54C8E5}"/>
              </a:ext>
            </a:extLst>
          </p:cNvPr>
          <p:cNvSpPr txBox="1"/>
          <p:nvPr/>
        </p:nvSpPr>
        <p:spPr>
          <a:xfrm>
            <a:off x="430881" y="1088397"/>
            <a:ext cx="871311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Smoke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Pollen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Pollution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Exercise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Cold weather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Dust / dust mites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Animal fur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Perfume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Cleaning products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Mould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31F20"/>
                </a:solidFill>
                <a:latin typeface="ReithSans"/>
              </a:rPr>
              <a:t>Flu/colds</a:t>
            </a:r>
          </a:p>
        </p:txBody>
      </p:sp>
    </p:spTree>
    <p:extLst>
      <p:ext uri="{BB962C8B-B14F-4D97-AF65-F5344CB8AC3E}">
        <p14:creationId xmlns:p14="http://schemas.microsoft.com/office/powerpoint/2010/main" val="256246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How does asthma work? - Christopher E. Gaw">
            <a:hlinkClick r:id="" action="ppaction://media"/>
            <a:extLst>
              <a:ext uri="{FF2B5EF4-FFF2-40B4-BE49-F238E27FC236}">
                <a16:creationId xmlns:a16="http://schemas.microsoft.com/office/drawing/2014/main" id="{4EEF2DAD-B532-49E8-A348-985B2DD717B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65086" cy="515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1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39151" y="28136"/>
            <a:ext cx="866569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Task: </a:t>
            </a:r>
            <a:r>
              <a:rPr lang="en-GB" sz="3200" dirty="0"/>
              <a:t>Use the information sheets to design a leaflet about asthma.  You need to include: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Some common triggers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The symptoms (what a person experiences)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What happens to the airways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How it is treated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r>
              <a:rPr lang="en-GB" sz="3200" b="1" dirty="0"/>
              <a:t>Stretch: </a:t>
            </a:r>
            <a:r>
              <a:rPr lang="en-GB" sz="3200" dirty="0"/>
              <a:t>include a paragraph explaining why asthma results in reduced gas exchange (in alveoli)</a:t>
            </a:r>
          </a:p>
          <a:p>
            <a:endParaRPr lang="en-GB" sz="3200" b="1" dirty="0"/>
          </a:p>
          <a:p>
            <a:r>
              <a:rPr lang="en-GB" sz="3200" b="1" dirty="0"/>
              <a:t>Helpful words</a:t>
            </a:r>
            <a:r>
              <a:rPr lang="en-GB" sz="3200" b="1"/>
              <a:t>:</a:t>
            </a:r>
            <a:r>
              <a:rPr lang="en-GB" sz="3200"/>
              <a:t>   smooth muscle,   </a:t>
            </a:r>
            <a:r>
              <a:rPr lang="en-GB" sz="3200" dirty="0"/>
              <a:t>mucus, </a:t>
            </a:r>
            <a:r>
              <a:rPr lang="en-GB" sz="3200"/>
              <a:t>bronchioles,   </a:t>
            </a:r>
            <a:r>
              <a:rPr lang="en-GB" sz="3200" dirty="0"/>
              <a:t>contract</a:t>
            </a:r>
            <a:r>
              <a:rPr lang="en-GB" sz="3200"/>
              <a:t>,   constrict,   narrow</a:t>
            </a:r>
            <a:endParaRPr lang="en-GB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02720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0" ma:contentTypeDescription="Create a new document." ma:contentTypeScope="" ma:versionID="291a441521c7a250188910ca071ed6c2">
  <xsd:schema xmlns:xsd="http://www.w3.org/2001/XMLSchema" xmlns:xs="http://www.w3.org/2001/XMLSchema" xmlns:p="http://schemas.microsoft.com/office/2006/metadata/properties" xmlns:ns3="1d24635c-9b6a-4be4-85eb-13301a09637f" targetNamespace="http://schemas.microsoft.com/office/2006/metadata/properties" ma:root="true" ma:fieldsID="463e4c119c6e2d9b9b564a39b2e9b7b0" ns3:_=""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version>
  <revision id="1.1.46558.0"/>
</version>
</file>

<file path=customXml/itemProps1.xml><?xml version="1.0" encoding="utf-8"?>
<ds:datastoreItem xmlns:ds="http://schemas.openxmlformats.org/officeDocument/2006/customXml" ds:itemID="{067F28A9-EF95-4CA2-9049-825967C19936}">
  <ds:schemaRefs>
    <ds:schemaRef ds:uri="1d24635c-9b6a-4be4-85eb-13301a09637f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10763DB-2389-460E-9D00-42CAC06F6A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66208A-8E0C-492A-9247-4C6A976A5D4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A7848F6-24F0-43F5-8912-EF90649B0BE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166</Words>
  <Application>Microsoft Office PowerPoint</Application>
  <PresentationFormat>On-screen Show (4:3)</PresentationFormat>
  <Paragraphs>36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ReithSans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Respiration</dc:title>
  <dc:creator>Marton</dc:creator>
  <cp:lastModifiedBy>SMITH, Claire (SHS Science Teacher)</cp:lastModifiedBy>
  <cp:revision>49</cp:revision>
  <dcterms:created xsi:type="dcterms:W3CDTF">2014-01-05T16:16:26Z</dcterms:created>
  <dcterms:modified xsi:type="dcterms:W3CDTF">2020-10-19T14:05:36Z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