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7"/>
  </p:notesMasterIdLst>
  <p:sldIdLst>
    <p:sldId id="256" r:id="rId3"/>
    <p:sldId id="264" r:id="rId4"/>
    <p:sldId id="381" r:id="rId5"/>
    <p:sldId id="258" r:id="rId6"/>
    <p:sldId id="259" r:id="rId7"/>
    <p:sldId id="265" r:id="rId8"/>
    <p:sldId id="266" r:id="rId9"/>
    <p:sldId id="268" r:id="rId10"/>
    <p:sldId id="267" r:id="rId11"/>
    <p:sldId id="271" r:id="rId12"/>
    <p:sldId id="269" r:id="rId13"/>
    <p:sldId id="270" r:id="rId14"/>
    <p:sldId id="260" r:id="rId15"/>
    <p:sldId id="38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80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uller, P (SHS Teacher)" userId="858a309f-3ece-461c-9053-a14abf7fc423" providerId="ADAL" clId="{6CB2D7E3-CF2C-4AAD-9626-227D7EB645D5}"/>
    <pc:docChg chg="undo custSel addSld delSld modSld">
      <pc:chgData name="Schuller, P (SHS Teacher)" userId="858a309f-3ece-461c-9053-a14abf7fc423" providerId="ADAL" clId="{6CB2D7E3-CF2C-4AAD-9626-227D7EB645D5}" dt="2020-11-10T05:02:42.650" v="1001" actId="20577"/>
      <pc:docMkLst>
        <pc:docMk/>
      </pc:docMkLst>
      <pc:sldChg chg="addSp modSp modAnim">
        <pc:chgData name="Schuller, P (SHS Teacher)" userId="858a309f-3ece-461c-9053-a14abf7fc423" providerId="ADAL" clId="{6CB2D7E3-CF2C-4AAD-9626-227D7EB645D5}" dt="2020-11-10T04:28:48.267" v="161"/>
        <pc:sldMkLst>
          <pc:docMk/>
          <pc:sldMk cId="3740600056" sldId="256"/>
        </pc:sldMkLst>
        <pc:spChg chg="add mod">
          <ac:chgData name="Schuller, P (SHS Teacher)" userId="858a309f-3ece-461c-9053-a14abf7fc423" providerId="ADAL" clId="{6CB2D7E3-CF2C-4AAD-9626-227D7EB645D5}" dt="2020-11-10T04:28:41.955" v="160" actId="1076"/>
          <ac:spMkLst>
            <pc:docMk/>
            <pc:sldMk cId="3740600056" sldId="256"/>
            <ac:spMk id="2" creationId="{4E383426-E0BD-481E-8AD4-ACFE564EFBE7}"/>
          </ac:spMkLst>
        </pc:spChg>
        <pc:spChg chg="mod">
          <ac:chgData name="Schuller, P (SHS Teacher)" userId="858a309f-3ece-461c-9053-a14abf7fc423" providerId="ADAL" clId="{6CB2D7E3-CF2C-4AAD-9626-227D7EB645D5}" dt="2020-11-10T04:27:05.186" v="24" actId="20577"/>
          <ac:spMkLst>
            <pc:docMk/>
            <pc:sldMk cId="3740600056" sldId="256"/>
            <ac:spMk id="4" creationId="{00000000-0000-0000-0000-000000000000}"/>
          </ac:spMkLst>
        </pc:spChg>
        <pc:spChg chg="mod">
          <ac:chgData name="Schuller, P (SHS Teacher)" userId="858a309f-3ece-461c-9053-a14abf7fc423" providerId="ADAL" clId="{6CB2D7E3-CF2C-4AAD-9626-227D7EB645D5}" dt="2020-11-10T04:24:23.685" v="19" actId="207"/>
          <ac:spMkLst>
            <pc:docMk/>
            <pc:sldMk cId="3740600056" sldId="256"/>
            <ac:spMk id="5" creationId="{00000000-0000-0000-0000-000000000000}"/>
          </ac:spMkLst>
        </pc:spChg>
        <pc:picChg chg="mod">
          <ac:chgData name="Schuller, P (SHS Teacher)" userId="858a309f-3ece-461c-9053-a14abf7fc423" providerId="ADAL" clId="{6CB2D7E3-CF2C-4AAD-9626-227D7EB645D5}" dt="2020-11-10T04:24:05.312" v="1" actId="1076"/>
          <ac:picMkLst>
            <pc:docMk/>
            <pc:sldMk cId="3740600056" sldId="256"/>
            <ac:picMk id="8" creationId="{00000000-0000-0000-0000-000000000000}"/>
          </ac:picMkLst>
        </pc:picChg>
        <pc:picChg chg="mod">
          <ac:chgData name="Schuller, P (SHS Teacher)" userId="858a309f-3ece-461c-9053-a14abf7fc423" providerId="ADAL" clId="{6CB2D7E3-CF2C-4AAD-9626-227D7EB645D5}" dt="2020-11-10T04:24:03.595" v="0" actId="1076"/>
          <ac:picMkLst>
            <pc:docMk/>
            <pc:sldMk cId="3740600056" sldId="256"/>
            <ac:picMk id="9" creationId="{00000000-0000-0000-0000-000000000000}"/>
          </ac:picMkLst>
        </pc:picChg>
      </pc:sldChg>
      <pc:sldChg chg="modTransition">
        <pc:chgData name="Schuller, P (SHS Teacher)" userId="858a309f-3ece-461c-9053-a14abf7fc423" providerId="ADAL" clId="{6CB2D7E3-CF2C-4AAD-9626-227D7EB645D5}" dt="2020-11-10T04:45:08.686" v="493"/>
        <pc:sldMkLst>
          <pc:docMk/>
          <pc:sldMk cId="2403686997" sldId="258"/>
        </pc:sldMkLst>
      </pc:sldChg>
      <pc:sldChg chg="modSp">
        <pc:chgData name="Schuller, P (SHS Teacher)" userId="858a309f-3ece-461c-9053-a14abf7fc423" providerId="ADAL" clId="{6CB2D7E3-CF2C-4AAD-9626-227D7EB645D5}" dt="2020-11-10T04:45:56.653" v="744" actId="207"/>
        <pc:sldMkLst>
          <pc:docMk/>
          <pc:sldMk cId="2898040686" sldId="259"/>
        </pc:sldMkLst>
        <pc:spChg chg="mod">
          <ac:chgData name="Schuller, P (SHS Teacher)" userId="858a309f-3ece-461c-9053-a14abf7fc423" providerId="ADAL" clId="{6CB2D7E3-CF2C-4AAD-9626-227D7EB645D5}" dt="2020-11-10T04:45:56.653" v="744" actId="207"/>
          <ac:spMkLst>
            <pc:docMk/>
            <pc:sldMk cId="2898040686" sldId="259"/>
            <ac:spMk id="2" creationId="{00000000-0000-0000-0000-000000000000}"/>
          </ac:spMkLst>
        </pc:spChg>
      </pc:sldChg>
      <pc:sldChg chg="modSp">
        <pc:chgData name="Schuller, P (SHS Teacher)" userId="858a309f-3ece-461c-9053-a14abf7fc423" providerId="ADAL" clId="{6CB2D7E3-CF2C-4AAD-9626-227D7EB645D5}" dt="2020-11-10T05:02:42.650" v="1001" actId="20577"/>
        <pc:sldMkLst>
          <pc:docMk/>
          <pc:sldMk cId="3607382571" sldId="260"/>
        </pc:sldMkLst>
        <pc:spChg chg="mod">
          <ac:chgData name="Schuller, P (SHS Teacher)" userId="858a309f-3ece-461c-9053-a14abf7fc423" providerId="ADAL" clId="{6CB2D7E3-CF2C-4AAD-9626-227D7EB645D5}" dt="2020-11-10T04:46:49.047" v="784" actId="27636"/>
          <ac:spMkLst>
            <pc:docMk/>
            <pc:sldMk cId="3607382571" sldId="260"/>
            <ac:spMk id="2" creationId="{00000000-0000-0000-0000-000000000000}"/>
          </ac:spMkLst>
        </pc:spChg>
        <pc:spChg chg="mod">
          <ac:chgData name="Schuller, P (SHS Teacher)" userId="858a309f-3ece-461c-9053-a14abf7fc423" providerId="ADAL" clId="{6CB2D7E3-CF2C-4AAD-9626-227D7EB645D5}" dt="2020-11-10T05:02:42.650" v="1001" actId="20577"/>
          <ac:spMkLst>
            <pc:docMk/>
            <pc:sldMk cId="3607382571" sldId="260"/>
            <ac:spMk id="3" creationId="{00000000-0000-0000-0000-000000000000}"/>
          </ac:spMkLst>
        </pc:spChg>
        <pc:spChg chg="mod">
          <ac:chgData name="Schuller, P (SHS Teacher)" userId="858a309f-3ece-461c-9053-a14abf7fc423" providerId="ADAL" clId="{6CB2D7E3-CF2C-4AAD-9626-227D7EB645D5}" dt="2020-11-10T05:01:56.989" v="865" actId="20577"/>
          <ac:spMkLst>
            <pc:docMk/>
            <pc:sldMk cId="3607382571" sldId="260"/>
            <ac:spMk id="7" creationId="{00000000-0000-0000-0000-000000000000}"/>
          </ac:spMkLst>
        </pc:spChg>
      </pc:sldChg>
      <pc:sldChg chg="modSp">
        <pc:chgData name="Schuller, P (SHS Teacher)" userId="858a309f-3ece-461c-9053-a14abf7fc423" providerId="ADAL" clId="{6CB2D7E3-CF2C-4AAD-9626-227D7EB645D5}" dt="2020-11-10T04:46:21.869" v="769" actId="27636"/>
        <pc:sldMkLst>
          <pc:docMk/>
          <pc:sldMk cId="2215687778" sldId="265"/>
        </pc:sldMkLst>
        <pc:spChg chg="mod">
          <ac:chgData name="Schuller, P (SHS Teacher)" userId="858a309f-3ece-461c-9053-a14abf7fc423" providerId="ADAL" clId="{6CB2D7E3-CF2C-4AAD-9626-227D7EB645D5}" dt="2020-11-10T04:46:21.869" v="769" actId="27636"/>
          <ac:spMkLst>
            <pc:docMk/>
            <pc:sldMk cId="2215687778" sldId="265"/>
            <ac:spMk id="2" creationId="{00000000-0000-0000-0000-000000000000}"/>
          </ac:spMkLst>
        </pc:spChg>
      </pc:sldChg>
      <pc:sldChg chg="modSp">
        <pc:chgData name="Schuller, P (SHS Teacher)" userId="858a309f-3ece-461c-9053-a14abf7fc423" providerId="ADAL" clId="{6CB2D7E3-CF2C-4AAD-9626-227D7EB645D5}" dt="2020-11-10T04:46:24.173" v="771" actId="27636"/>
        <pc:sldMkLst>
          <pc:docMk/>
          <pc:sldMk cId="1171221040" sldId="266"/>
        </pc:sldMkLst>
        <pc:spChg chg="mod">
          <ac:chgData name="Schuller, P (SHS Teacher)" userId="858a309f-3ece-461c-9053-a14abf7fc423" providerId="ADAL" clId="{6CB2D7E3-CF2C-4AAD-9626-227D7EB645D5}" dt="2020-11-10T04:46:24.173" v="771" actId="27636"/>
          <ac:spMkLst>
            <pc:docMk/>
            <pc:sldMk cId="1171221040" sldId="266"/>
            <ac:spMk id="2" creationId="{00000000-0000-0000-0000-000000000000}"/>
          </ac:spMkLst>
        </pc:spChg>
      </pc:sldChg>
      <pc:sldChg chg="modSp">
        <pc:chgData name="Schuller, P (SHS Teacher)" userId="858a309f-3ece-461c-9053-a14abf7fc423" providerId="ADAL" clId="{6CB2D7E3-CF2C-4AAD-9626-227D7EB645D5}" dt="2020-11-10T05:01:04.929" v="863" actId="20577"/>
        <pc:sldMkLst>
          <pc:docMk/>
          <pc:sldMk cId="109887217" sldId="267"/>
        </pc:sldMkLst>
        <pc:spChg chg="mod">
          <ac:chgData name="Schuller, P (SHS Teacher)" userId="858a309f-3ece-461c-9053-a14abf7fc423" providerId="ADAL" clId="{6CB2D7E3-CF2C-4AAD-9626-227D7EB645D5}" dt="2020-11-10T04:46:28.944" v="775" actId="27636"/>
          <ac:spMkLst>
            <pc:docMk/>
            <pc:sldMk cId="109887217" sldId="267"/>
            <ac:spMk id="2" creationId="{00000000-0000-0000-0000-000000000000}"/>
          </ac:spMkLst>
        </pc:spChg>
        <pc:spChg chg="mod">
          <ac:chgData name="Schuller, P (SHS Teacher)" userId="858a309f-3ece-461c-9053-a14abf7fc423" providerId="ADAL" clId="{6CB2D7E3-CF2C-4AAD-9626-227D7EB645D5}" dt="2020-11-10T05:01:04.929" v="863" actId="20577"/>
          <ac:spMkLst>
            <pc:docMk/>
            <pc:sldMk cId="109887217" sldId="267"/>
            <ac:spMk id="3" creationId="{00000000-0000-0000-0000-000000000000}"/>
          </ac:spMkLst>
        </pc:spChg>
      </pc:sldChg>
      <pc:sldChg chg="modSp">
        <pc:chgData name="Schuller, P (SHS Teacher)" userId="858a309f-3ece-461c-9053-a14abf7fc423" providerId="ADAL" clId="{6CB2D7E3-CF2C-4AAD-9626-227D7EB645D5}" dt="2020-11-10T04:46:26.207" v="773" actId="27636"/>
        <pc:sldMkLst>
          <pc:docMk/>
          <pc:sldMk cId="3722203982" sldId="268"/>
        </pc:sldMkLst>
        <pc:spChg chg="mod">
          <ac:chgData name="Schuller, P (SHS Teacher)" userId="858a309f-3ece-461c-9053-a14abf7fc423" providerId="ADAL" clId="{6CB2D7E3-CF2C-4AAD-9626-227D7EB645D5}" dt="2020-11-10T04:46:26.207" v="773" actId="27636"/>
          <ac:spMkLst>
            <pc:docMk/>
            <pc:sldMk cId="3722203982" sldId="268"/>
            <ac:spMk id="2" creationId="{00000000-0000-0000-0000-000000000000}"/>
          </ac:spMkLst>
        </pc:spChg>
      </pc:sldChg>
      <pc:sldChg chg="addSp modSp modAnim">
        <pc:chgData name="Schuller, P (SHS Teacher)" userId="858a309f-3ece-461c-9053-a14abf7fc423" providerId="ADAL" clId="{6CB2D7E3-CF2C-4AAD-9626-227D7EB645D5}" dt="2020-11-10T04:46:34.263" v="779" actId="27636"/>
        <pc:sldMkLst>
          <pc:docMk/>
          <pc:sldMk cId="3137129612" sldId="269"/>
        </pc:sldMkLst>
        <pc:spChg chg="mod">
          <ac:chgData name="Schuller, P (SHS Teacher)" userId="858a309f-3ece-461c-9053-a14abf7fc423" providerId="ADAL" clId="{6CB2D7E3-CF2C-4AAD-9626-227D7EB645D5}" dt="2020-11-10T04:46:34.263" v="779" actId="27636"/>
          <ac:spMkLst>
            <pc:docMk/>
            <pc:sldMk cId="3137129612" sldId="269"/>
            <ac:spMk id="2" creationId="{00000000-0000-0000-0000-000000000000}"/>
          </ac:spMkLst>
        </pc:spChg>
        <pc:spChg chg="mod">
          <ac:chgData name="Schuller, P (SHS Teacher)" userId="858a309f-3ece-461c-9053-a14abf7fc423" providerId="ADAL" clId="{6CB2D7E3-CF2C-4AAD-9626-227D7EB645D5}" dt="2020-11-10T04:33:26.395" v="197" actId="20577"/>
          <ac:spMkLst>
            <pc:docMk/>
            <pc:sldMk cId="3137129612" sldId="269"/>
            <ac:spMk id="7" creationId="{00000000-0000-0000-0000-000000000000}"/>
          </ac:spMkLst>
        </pc:spChg>
        <pc:spChg chg="mod">
          <ac:chgData name="Schuller, P (SHS Teacher)" userId="858a309f-3ece-461c-9053-a14abf7fc423" providerId="ADAL" clId="{6CB2D7E3-CF2C-4AAD-9626-227D7EB645D5}" dt="2020-11-10T04:35:17.531" v="205" actId="20577"/>
          <ac:spMkLst>
            <pc:docMk/>
            <pc:sldMk cId="3137129612" sldId="269"/>
            <ac:spMk id="14" creationId="{00000000-0000-0000-0000-000000000000}"/>
          </ac:spMkLst>
        </pc:spChg>
        <pc:spChg chg="add mod">
          <ac:chgData name="Schuller, P (SHS Teacher)" userId="858a309f-3ece-461c-9053-a14abf7fc423" providerId="ADAL" clId="{6CB2D7E3-CF2C-4AAD-9626-227D7EB645D5}" dt="2020-11-10T04:35:34.826" v="212" actId="1076"/>
          <ac:spMkLst>
            <pc:docMk/>
            <pc:sldMk cId="3137129612" sldId="269"/>
            <ac:spMk id="17" creationId="{402EBE4C-5098-4B07-8438-08680FA447FA}"/>
          </ac:spMkLst>
        </pc:spChg>
      </pc:sldChg>
      <pc:sldChg chg="modSp">
        <pc:chgData name="Schuller, P (SHS Teacher)" userId="858a309f-3ece-461c-9053-a14abf7fc423" providerId="ADAL" clId="{6CB2D7E3-CF2C-4AAD-9626-227D7EB645D5}" dt="2020-11-10T04:46:36.513" v="781" actId="27636"/>
        <pc:sldMkLst>
          <pc:docMk/>
          <pc:sldMk cId="4038406854" sldId="270"/>
        </pc:sldMkLst>
        <pc:spChg chg="mod">
          <ac:chgData name="Schuller, P (SHS Teacher)" userId="858a309f-3ece-461c-9053-a14abf7fc423" providerId="ADAL" clId="{6CB2D7E3-CF2C-4AAD-9626-227D7EB645D5}" dt="2020-11-10T04:46:36.513" v="781" actId="27636"/>
          <ac:spMkLst>
            <pc:docMk/>
            <pc:sldMk cId="4038406854" sldId="270"/>
            <ac:spMk id="2" creationId="{00000000-0000-0000-0000-000000000000}"/>
          </ac:spMkLst>
        </pc:spChg>
      </pc:sldChg>
      <pc:sldChg chg="modSp">
        <pc:chgData name="Schuller, P (SHS Teacher)" userId="858a309f-3ece-461c-9053-a14abf7fc423" providerId="ADAL" clId="{6CB2D7E3-CF2C-4AAD-9626-227D7EB645D5}" dt="2020-11-10T04:46:30.819" v="777" actId="27636"/>
        <pc:sldMkLst>
          <pc:docMk/>
          <pc:sldMk cId="4150281128" sldId="271"/>
        </pc:sldMkLst>
        <pc:spChg chg="mod">
          <ac:chgData name="Schuller, P (SHS Teacher)" userId="858a309f-3ece-461c-9053-a14abf7fc423" providerId="ADAL" clId="{6CB2D7E3-CF2C-4AAD-9626-227D7EB645D5}" dt="2020-11-10T04:46:30.819" v="777" actId="27636"/>
          <ac:spMkLst>
            <pc:docMk/>
            <pc:sldMk cId="4150281128" sldId="271"/>
            <ac:spMk id="2" creationId="{00000000-0000-0000-0000-000000000000}"/>
          </ac:spMkLst>
        </pc:spChg>
      </pc:sldChg>
      <pc:sldChg chg="modSp add del">
        <pc:chgData name="Schuller, P (SHS Teacher)" userId="858a309f-3ece-461c-9053-a14abf7fc423" providerId="ADAL" clId="{6CB2D7E3-CF2C-4AAD-9626-227D7EB645D5}" dt="2020-11-10T04:47:15.502" v="803" actId="20577"/>
        <pc:sldMkLst>
          <pc:docMk/>
          <pc:sldMk cId="932629842" sldId="381"/>
        </pc:sldMkLst>
        <pc:spChg chg="mod">
          <ac:chgData name="Schuller, P (SHS Teacher)" userId="858a309f-3ece-461c-9053-a14abf7fc423" providerId="ADAL" clId="{6CB2D7E3-CF2C-4AAD-9626-227D7EB645D5}" dt="2020-11-10T04:47:15.502" v="803" actId="20577"/>
          <ac:spMkLst>
            <pc:docMk/>
            <pc:sldMk cId="932629842" sldId="381"/>
            <ac:spMk id="2" creationId="{A96E0D26-F36D-4C9E-AB5A-1DE56E5E4890}"/>
          </ac:spMkLst>
        </pc:spChg>
        <pc:spChg chg="mod">
          <ac:chgData name="Schuller, P (SHS Teacher)" userId="858a309f-3ece-461c-9053-a14abf7fc423" providerId="ADAL" clId="{6CB2D7E3-CF2C-4AAD-9626-227D7EB645D5}" dt="2020-11-10T04:46:16.904" v="767" actId="20577"/>
          <ac:spMkLst>
            <pc:docMk/>
            <pc:sldMk cId="932629842" sldId="381"/>
            <ac:spMk id="3" creationId="{37460C86-B10A-414B-A547-4A7BDE84D4FD}"/>
          </ac:spMkLst>
        </pc:spChg>
        <pc:spChg chg="mod">
          <ac:chgData name="Schuller, P (SHS Teacher)" userId="858a309f-3ece-461c-9053-a14abf7fc423" providerId="ADAL" clId="{6CB2D7E3-CF2C-4AAD-9626-227D7EB645D5}" dt="2020-11-10T04:45:05.805" v="492" actId="20577"/>
          <ac:spMkLst>
            <pc:docMk/>
            <pc:sldMk cId="932629842" sldId="381"/>
            <ac:spMk id="5" creationId="{82BC5D00-93C3-45E1-8253-ECE6AE6D1294}"/>
          </ac:spMkLst>
        </pc:spChg>
        <pc:spChg chg="mod">
          <ac:chgData name="Schuller, P (SHS Teacher)" userId="858a309f-3ece-461c-9053-a14abf7fc423" providerId="ADAL" clId="{6CB2D7E3-CF2C-4AAD-9626-227D7EB645D5}" dt="2020-11-10T04:44:35.791" v="384" actId="27636"/>
          <ac:spMkLst>
            <pc:docMk/>
            <pc:sldMk cId="932629842" sldId="381"/>
            <ac:spMk id="6" creationId="{50722FFF-A25E-484D-959B-EF5EA0D2B0D5}"/>
          </ac:spMkLst>
        </pc:spChg>
        <pc:spChg chg="mod">
          <ac:chgData name="Schuller, P (SHS Teacher)" userId="858a309f-3ece-461c-9053-a14abf7fc423" providerId="ADAL" clId="{6CB2D7E3-CF2C-4AAD-9626-227D7EB645D5}" dt="2020-11-10T04:44:48.936" v="434" actId="20577"/>
          <ac:spMkLst>
            <pc:docMk/>
            <pc:sldMk cId="932629842" sldId="381"/>
            <ac:spMk id="10" creationId="{457404BF-F292-4690-B055-791AC86AB805}"/>
          </ac:spMkLst>
        </pc:spChg>
      </pc:sldChg>
      <pc:sldChg chg="modSp add">
        <pc:chgData name="Schuller, P (SHS Teacher)" userId="858a309f-3ece-461c-9053-a14abf7fc423" providerId="ADAL" clId="{6CB2D7E3-CF2C-4AAD-9626-227D7EB645D5}" dt="2020-11-10T04:47:22.176" v="813" actId="20577"/>
        <pc:sldMkLst>
          <pc:docMk/>
          <pc:sldMk cId="4021051142" sldId="382"/>
        </pc:sldMkLst>
        <pc:spChg chg="mod">
          <ac:chgData name="Schuller, P (SHS Teacher)" userId="858a309f-3ece-461c-9053-a14abf7fc423" providerId="ADAL" clId="{6CB2D7E3-CF2C-4AAD-9626-227D7EB645D5}" dt="2020-11-10T04:47:22.176" v="813" actId="20577"/>
          <ac:spMkLst>
            <pc:docMk/>
            <pc:sldMk cId="4021051142" sldId="382"/>
            <ac:spMk id="2" creationId="{A96E0D26-F36D-4C9E-AB5A-1DE56E5E489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E0BEFB-107A-4DCD-9055-83318F8F34E6}" type="datetimeFigureOut">
              <a:rPr lang="en-GB" smtClean="0"/>
              <a:t>18/11/2020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BA2865-9900-4C8F-96C9-F6F7D3D739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1360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18/11/2020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8450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18/11/2020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371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18/11/2020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5199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15D2F-CCB0-4DA6-8802-204F12C7749A}" type="datetimeFigureOut">
              <a:rPr lang="en-GB" smtClean="0"/>
              <a:pPr/>
              <a:t>18/11/2020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9215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15D2F-CCB0-4DA6-8802-204F12C7749A}" type="datetimeFigureOut">
              <a:rPr lang="en-GB" smtClean="0"/>
              <a:pPr/>
              <a:t>18/11/2020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668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15D2F-CCB0-4DA6-8802-204F12C7749A}" type="datetimeFigureOut">
              <a:rPr lang="en-GB" smtClean="0"/>
              <a:pPr/>
              <a:t>18/11/2020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5480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15D2F-CCB0-4DA6-8802-204F12C7749A}" type="datetimeFigureOut">
              <a:rPr lang="en-GB" smtClean="0"/>
              <a:pPr/>
              <a:t>18/11/2020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85402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15D2F-CCB0-4DA6-8802-204F12C7749A}" type="datetimeFigureOut">
              <a:rPr lang="en-GB" smtClean="0"/>
              <a:pPr/>
              <a:t>18/11/2020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4729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15D2F-CCB0-4DA6-8802-204F12C7749A}" type="datetimeFigureOut">
              <a:rPr lang="en-GB" smtClean="0"/>
              <a:pPr/>
              <a:t>18/11/2020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6820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15D2F-CCB0-4DA6-8802-204F12C7749A}" type="datetimeFigureOut">
              <a:rPr lang="en-GB" smtClean="0"/>
              <a:pPr/>
              <a:t>18/11/2020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001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15D2F-CCB0-4DA6-8802-204F12C7749A}" type="datetimeFigureOut">
              <a:rPr lang="en-GB" smtClean="0"/>
              <a:pPr/>
              <a:t>18/11/2020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882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18/11/2020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14918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15D2F-CCB0-4DA6-8802-204F12C7749A}" type="datetimeFigureOut">
              <a:rPr lang="en-GB" smtClean="0"/>
              <a:pPr/>
              <a:t>18/11/2020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1437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15D2F-CCB0-4DA6-8802-204F12C7749A}" type="datetimeFigureOut">
              <a:rPr lang="en-GB" smtClean="0"/>
              <a:pPr/>
              <a:t>18/11/2020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5823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15D2F-CCB0-4DA6-8802-204F12C7749A}" type="datetimeFigureOut">
              <a:rPr lang="en-GB" smtClean="0"/>
              <a:pPr/>
              <a:t>18/11/2020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03097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S4 Physics Learning I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 txBox="1">
            <a:spLocks/>
          </p:cNvSpPr>
          <p:nvPr/>
        </p:nvSpPr>
        <p:spPr>
          <a:xfrm>
            <a:off x="87923" y="2113803"/>
            <a:ext cx="8928992" cy="606983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vert="horz" lIns="68580" tIns="34290" rIns="68580" bIns="3429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GB" sz="3300" b="1" dirty="0">
                <a:latin typeface="Century Gothic" panose="020B0502020202020204" pitchFamily="34" charset="0"/>
              </a:rPr>
              <a:t>Success Criteria </a:t>
            </a:r>
          </a:p>
        </p:txBody>
      </p:sp>
      <p:sp>
        <p:nvSpPr>
          <p:cNvPr id="5" name="Title 6"/>
          <p:cNvSpPr txBox="1">
            <a:spLocks/>
          </p:cNvSpPr>
          <p:nvPr/>
        </p:nvSpPr>
        <p:spPr>
          <a:xfrm>
            <a:off x="87923" y="801045"/>
            <a:ext cx="8957751" cy="576064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US" sz="3300" b="1" dirty="0">
                <a:latin typeface="Century Gothic" panose="020B0502020202020204" pitchFamily="34" charset="0"/>
              </a:rPr>
              <a:t>Learning Intent</a:t>
            </a:r>
            <a:endParaRPr lang="en-GB" sz="3300" b="1" dirty="0">
              <a:latin typeface="Century Gothic" panose="020B0502020202020204" pitchFamily="34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922" y="1457482"/>
            <a:ext cx="8928992" cy="57606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Inset learning intent</a:t>
            </a:r>
          </a:p>
        </p:txBody>
      </p:sp>
      <p:sp>
        <p:nvSpPr>
          <p:cNvPr id="38" name="AutoShape 4" descr="Image result for knowledge clipart no background"/>
          <p:cNvSpPr>
            <a:spLocks noChangeAspect="1" noChangeArrowheads="1"/>
          </p:cNvSpPr>
          <p:nvPr userDrawn="1"/>
        </p:nvSpPr>
        <p:spPr bwMode="auto">
          <a:xfrm>
            <a:off x="116681" y="-144463"/>
            <a:ext cx="228600" cy="30480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>
              <a:latin typeface="Century Gothic" panose="020B0502020202020204" pitchFamily="34" charset="0"/>
            </a:endParaRPr>
          </a:p>
        </p:txBody>
      </p:sp>
      <p:sp>
        <p:nvSpPr>
          <p:cNvPr id="44" name="AutoShape 6" descr="Image result for knowledge clipart no background"/>
          <p:cNvSpPr>
            <a:spLocks noChangeAspect="1" noChangeArrowheads="1"/>
          </p:cNvSpPr>
          <p:nvPr userDrawn="1"/>
        </p:nvSpPr>
        <p:spPr bwMode="auto">
          <a:xfrm>
            <a:off x="230981" y="7938"/>
            <a:ext cx="228600" cy="30480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>
              <a:latin typeface="Century Gothic" panose="020B0502020202020204" pitchFamily="34" charset="0"/>
            </a:endParaRPr>
          </a:p>
        </p:txBody>
      </p:sp>
      <p:sp>
        <p:nvSpPr>
          <p:cNvPr id="15" name="Content Placeholder 2"/>
          <p:cNvSpPr>
            <a:spLocks noGrp="1"/>
          </p:cNvSpPr>
          <p:nvPr>
            <p:ph idx="14" hasCustomPrompt="1"/>
          </p:nvPr>
        </p:nvSpPr>
        <p:spPr>
          <a:xfrm>
            <a:off x="1916724" y="63640"/>
            <a:ext cx="5398477" cy="57606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Lesson Title</a:t>
            </a:r>
          </a:p>
        </p:txBody>
      </p:sp>
      <p:sp>
        <p:nvSpPr>
          <p:cNvPr id="16" name="Title 6"/>
          <p:cNvSpPr txBox="1">
            <a:spLocks/>
          </p:cNvSpPr>
          <p:nvPr userDrawn="1"/>
        </p:nvSpPr>
        <p:spPr>
          <a:xfrm>
            <a:off x="87923" y="63641"/>
            <a:ext cx="1714501" cy="588869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vert="horz" lIns="68580" tIns="34290" rIns="68580" bIns="3429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US" sz="3300" b="1" dirty="0">
                <a:latin typeface="Century Gothic" panose="020B0502020202020204" pitchFamily="34" charset="0"/>
              </a:rPr>
              <a:t>Lesson Title</a:t>
            </a:r>
            <a:endParaRPr lang="en-GB" sz="3300" b="1" dirty="0">
              <a:latin typeface="Century Gothic" panose="020B0502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>
          <a:xfrm>
            <a:off x="7359163" y="43917"/>
            <a:ext cx="1714499" cy="60315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 sz="1800" u="sng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</a:lstStyle>
          <a:p>
            <a:fld id="{5111126A-6136-4891-91BD-C7364FD5E4F5}" type="datetime1">
              <a:rPr lang="en-GB" smtClean="0"/>
              <a:pPr/>
              <a:t>18/11/2020</a:t>
            </a:fld>
            <a:endParaRPr lang="en-GB" dirty="0"/>
          </a:p>
        </p:txBody>
      </p:sp>
      <p:sp>
        <p:nvSpPr>
          <p:cNvPr id="22" name="Content Placeholder 2"/>
          <p:cNvSpPr>
            <a:spLocks noGrp="1"/>
          </p:cNvSpPr>
          <p:nvPr>
            <p:ph idx="11" hasCustomPrompt="1"/>
          </p:nvPr>
        </p:nvSpPr>
        <p:spPr>
          <a:xfrm>
            <a:off x="1836182" y="2947235"/>
            <a:ext cx="6565502" cy="1033412"/>
          </a:xfrm>
          <a:prstGeom prst="roundRect">
            <a:avLst/>
          </a:prstGeom>
          <a:solidFill>
            <a:srgbClr val="C2E49C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none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23" name="Content Placeholder 2"/>
          <p:cNvSpPr>
            <a:spLocks noGrp="1"/>
          </p:cNvSpPr>
          <p:nvPr>
            <p:ph idx="12" hasCustomPrompt="1"/>
          </p:nvPr>
        </p:nvSpPr>
        <p:spPr>
          <a:xfrm>
            <a:off x="1844411" y="5333903"/>
            <a:ext cx="6549045" cy="1049379"/>
          </a:xfrm>
          <a:prstGeom prst="roundRect">
            <a:avLst/>
          </a:prstGeom>
          <a:solidFill>
            <a:srgbClr val="FF8181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none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37084235-D56B-43E2-A454-D281977293C3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456026" y="2952494"/>
            <a:ext cx="690665" cy="1049379"/>
          </a:xfrm>
          <a:prstGeom prst="roundRect">
            <a:avLst/>
          </a:prstGeom>
          <a:solidFill>
            <a:srgbClr val="C2E49C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1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1-3</a:t>
            </a: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1D7311AF-A116-4C86-B774-BA6B5F6EA00C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8453335" y="4151181"/>
            <a:ext cx="690665" cy="1000528"/>
          </a:xfrm>
          <a:prstGeom prst="roundRect">
            <a:avLst/>
          </a:prstGeom>
          <a:solidFill>
            <a:srgbClr val="FFDE75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1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4-5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32EB6B17-26E2-4D46-AD64-3C67F0F5B239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8446708" y="5333903"/>
            <a:ext cx="690665" cy="1049379"/>
          </a:xfrm>
          <a:prstGeom prst="roundRect">
            <a:avLst/>
          </a:prstGeom>
          <a:solidFill>
            <a:srgbClr val="FF8181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1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6-8</a:t>
            </a:r>
          </a:p>
        </p:txBody>
      </p:sp>
      <p:pic>
        <p:nvPicPr>
          <p:cNvPr id="25" name="Picture 4" descr="Related image">
            <a:extLst>
              <a:ext uri="{FF2B5EF4-FFF2-40B4-BE49-F238E27FC236}">
                <a16:creationId xmlns:a16="http://schemas.microsoft.com/office/drawing/2014/main" id="{58D5C5F3-C6E9-469F-9054-0991C5DEC017}"/>
              </a:ext>
            </a:extLst>
          </p:cNvPr>
          <p:cNvPicPr>
            <a:picLocks noChangeAspect="1" noChangeArrowheads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44" y="2952494"/>
            <a:ext cx="1613502" cy="3585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E71CFA8C-C5E6-49A2-B7CB-7ED383174CD2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1837030" y="4151181"/>
            <a:ext cx="6565502" cy="1033412"/>
          </a:xfrm>
          <a:prstGeom prst="roundRect">
            <a:avLst/>
          </a:prstGeom>
          <a:solidFill>
            <a:srgbClr val="FFDE75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none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701499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8" grpId="0" animBg="1">
        <p:tmplLst>
          <p:tmpl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>
        <p:tmplLst>
          <p:tmpl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animBg="1">
        <p:tmplLst>
          <p:tmpl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S4 Physics NO ANI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 txBox="1">
            <a:spLocks/>
          </p:cNvSpPr>
          <p:nvPr/>
        </p:nvSpPr>
        <p:spPr>
          <a:xfrm>
            <a:off x="87923" y="2113803"/>
            <a:ext cx="8928992" cy="606983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vert="horz" lIns="68580" tIns="34290" rIns="68580" bIns="3429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GB" sz="3300" b="1" dirty="0">
                <a:latin typeface="Century Gothic" panose="020B0502020202020204" pitchFamily="34" charset="0"/>
              </a:rPr>
              <a:t>Success Criteria </a:t>
            </a:r>
          </a:p>
        </p:txBody>
      </p:sp>
      <p:sp>
        <p:nvSpPr>
          <p:cNvPr id="5" name="Title 6"/>
          <p:cNvSpPr txBox="1">
            <a:spLocks/>
          </p:cNvSpPr>
          <p:nvPr/>
        </p:nvSpPr>
        <p:spPr>
          <a:xfrm>
            <a:off x="87923" y="801045"/>
            <a:ext cx="8957751" cy="576064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US" sz="3300" b="1" dirty="0">
                <a:latin typeface="Century Gothic" panose="020B0502020202020204" pitchFamily="34" charset="0"/>
              </a:rPr>
              <a:t>Learning Intent</a:t>
            </a:r>
            <a:endParaRPr lang="en-GB" sz="3300" b="1" dirty="0">
              <a:latin typeface="Century Gothic" panose="020B0502020202020204" pitchFamily="34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922" y="1457482"/>
            <a:ext cx="8928992" cy="57606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Inset learning intent</a:t>
            </a:r>
          </a:p>
        </p:txBody>
      </p:sp>
      <p:sp>
        <p:nvSpPr>
          <p:cNvPr id="38" name="AutoShape 4" descr="Image result for knowledge clipart no background"/>
          <p:cNvSpPr>
            <a:spLocks noChangeAspect="1" noChangeArrowheads="1"/>
          </p:cNvSpPr>
          <p:nvPr userDrawn="1"/>
        </p:nvSpPr>
        <p:spPr bwMode="auto">
          <a:xfrm>
            <a:off x="116681" y="-144463"/>
            <a:ext cx="228600" cy="30480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>
              <a:latin typeface="Century Gothic" panose="020B0502020202020204" pitchFamily="34" charset="0"/>
            </a:endParaRPr>
          </a:p>
        </p:txBody>
      </p:sp>
      <p:sp>
        <p:nvSpPr>
          <p:cNvPr id="44" name="AutoShape 6" descr="Image result for knowledge clipart no background"/>
          <p:cNvSpPr>
            <a:spLocks noChangeAspect="1" noChangeArrowheads="1"/>
          </p:cNvSpPr>
          <p:nvPr userDrawn="1"/>
        </p:nvSpPr>
        <p:spPr bwMode="auto">
          <a:xfrm>
            <a:off x="230981" y="7938"/>
            <a:ext cx="228600" cy="30480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>
              <a:latin typeface="Century Gothic" panose="020B0502020202020204" pitchFamily="34" charset="0"/>
            </a:endParaRPr>
          </a:p>
        </p:txBody>
      </p:sp>
      <p:sp>
        <p:nvSpPr>
          <p:cNvPr id="15" name="Content Placeholder 2"/>
          <p:cNvSpPr>
            <a:spLocks noGrp="1"/>
          </p:cNvSpPr>
          <p:nvPr>
            <p:ph idx="14" hasCustomPrompt="1"/>
          </p:nvPr>
        </p:nvSpPr>
        <p:spPr>
          <a:xfrm>
            <a:off x="1916724" y="63640"/>
            <a:ext cx="5398477" cy="57606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Lesson Title</a:t>
            </a:r>
          </a:p>
        </p:txBody>
      </p:sp>
      <p:sp>
        <p:nvSpPr>
          <p:cNvPr id="16" name="Title 6"/>
          <p:cNvSpPr txBox="1">
            <a:spLocks/>
          </p:cNvSpPr>
          <p:nvPr userDrawn="1"/>
        </p:nvSpPr>
        <p:spPr>
          <a:xfrm>
            <a:off x="87923" y="63641"/>
            <a:ext cx="1714501" cy="588869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vert="horz" lIns="68580" tIns="34290" rIns="68580" bIns="3429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US" sz="3300" b="1" dirty="0">
                <a:latin typeface="Century Gothic" panose="020B0502020202020204" pitchFamily="34" charset="0"/>
              </a:rPr>
              <a:t>Lesson Title</a:t>
            </a:r>
            <a:endParaRPr lang="en-GB" sz="3300" b="1" dirty="0">
              <a:latin typeface="Century Gothic" panose="020B0502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>
          <a:xfrm>
            <a:off x="7359163" y="43917"/>
            <a:ext cx="1714499" cy="60315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 sz="1800" u="sng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</a:lstStyle>
          <a:p>
            <a:fld id="{5111126A-6136-4891-91BD-C7364FD5E4F5}" type="datetime1">
              <a:rPr lang="en-GB" smtClean="0"/>
              <a:pPr/>
              <a:t>18/11/2020</a:t>
            </a:fld>
            <a:endParaRPr lang="en-GB" dirty="0"/>
          </a:p>
        </p:txBody>
      </p:sp>
      <p:sp>
        <p:nvSpPr>
          <p:cNvPr id="22" name="Content Placeholder 2"/>
          <p:cNvSpPr>
            <a:spLocks noGrp="1"/>
          </p:cNvSpPr>
          <p:nvPr>
            <p:ph idx="11" hasCustomPrompt="1"/>
          </p:nvPr>
        </p:nvSpPr>
        <p:spPr>
          <a:xfrm>
            <a:off x="1836182" y="2947235"/>
            <a:ext cx="6565502" cy="1033412"/>
          </a:xfrm>
          <a:prstGeom prst="roundRect">
            <a:avLst/>
          </a:prstGeom>
          <a:solidFill>
            <a:srgbClr val="C2E49C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none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23" name="Content Placeholder 2"/>
          <p:cNvSpPr>
            <a:spLocks noGrp="1"/>
          </p:cNvSpPr>
          <p:nvPr>
            <p:ph idx="12" hasCustomPrompt="1"/>
          </p:nvPr>
        </p:nvSpPr>
        <p:spPr>
          <a:xfrm>
            <a:off x="1844411" y="5333903"/>
            <a:ext cx="6549045" cy="1049379"/>
          </a:xfrm>
          <a:prstGeom prst="roundRect">
            <a:avLst/>
          </a:prstGeom>
          <a:solidFill>
            <a:srgbClr val="FF8181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none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37084235-D56B-43E2-A454-D281977293C3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456026" y="2952494"/>
            <a:ext cx="690665" cy="1049379"/>
          </a:xfrm>
          <a:prstGeom prst="roundRect">
            <a:avLst/>
          </a:prstGeom>
          <a:solidFill>
            <a:srgbClr val="C2E49C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1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1-3</a:t>
            </a: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1D7311AF-A116-4C86-B774-BA6B5F6EA00C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8453335" y="4151181"/>
            <a:ext cx="690665" cy="1000528"/>
          </a:xfrm>
          <a:prstGeom prst="roundRect">
            <a:avLst/>
          </a:prstGeom>
          <a:solidFill>
            <a:srgbClr val="FFDE75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1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4-5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32EB6B17-26E2-4D46-AD64-3C67F0F5B239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8446708" y="5333903"/>
            <a:ext cx="690665" cy="1049379"/>
          </a:xfrm>
          <a:prstGeom prst="roundRect">
            <a:avLst/>
          </a:prstGeom>
          <a:solidFill>
            <a:srgbClr val="FF8181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1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6-8</a:t>
            </a:r>
          </a:p>
        </p:txBody>
      </p:sp>
      <p:pic>
        <p:nvPicPr>
          <p:cNvPr id="25" name="Picture 4" descr="Related image">
            <a:extLst>
              <a:ext uri="{FF2B5EF4-FFF2-40B4-BE49-F238E27FC236}">
                <a16:creationId xmlns:a16="http://schemas.microsoft.com/office/drawing/2014/main" id="{58D5C5F3-C6E9-469F-9054-0991C5DEC017}"/>
              </a:ext>
            </a:extLst>
          </p:cNvPr>
          <p:cNvPicPr>
            <a:picLocks noChangeAspect="1" noChangeArrowheads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44" y="2952494"/>
            <a:ext cx="1613502" cy="3585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E71CFA8C-C5E6-49A2-B7CB-7ED383174CD2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1837030" y="4151181"/>
            <a:ext cx="6565502" cy="1033412"/>
          </a:xfrm>
          <a:prstGeom prst="roundRect">
            <a:avLst/>
          </a:prstGeom>
          <a:solidFill>
            <a:srgbClr val="FFDE75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none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80959365"/>
      </p:ext>
    </p:extLst>
  </p:cSld>
  <p:clrMapOvr>
    <a:masterClrMapping/>
  </p:clrMapOvr>
  <p:hf sldNum="0" hdr="0" ftr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660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380" y="1165682"/>
            <a:ext cx="8693240" cy="5545103"/>
          </a:xfrm>
          <a:prstGeom prst="round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701094"/>
            <a:ext cx="9144000" cy="333742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 w="19050"/>
        </p:spPr>
        <p:txBody>
          <a:bodyPr anchor="ctr">
            <a:noAutofit/>
          </a:bodyPr>
          <a:lstStyle>
            <a:lvl1pPr marL="0" indent="0" algn="ctr">
              <a:buNone/>
              <a:defRPr sz="1350" b="1" i="1" baseline="0"/>
            </a:lvl1pPr>
          </a:lstStyle>
          <a:p>
            <a:pPr lvl="0"/>
            <a:r>
              <a:rPr lang="en-GB" dirty="0"/>
              <a:t>Insert specific learning outcome</a:t>
            </a:r>
          </a:p>
        </p:txBody>
      </p:sp>
    </p:spTree>
    <p:extLst>
      <p:ext uri="{BB962C8B-B14F-4D97-AF65-F5344CB8AC3E}">
        <p14:creationId xmlns:p14="http://schemas.microsoft.com/office/powerpoint/2010/main" val="33365226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7493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47346"/>
            <a:ext cx="9144000" cy="333742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 w="19050"/>
        </p:spPr>
        <p:txBody>
          <a:bodyPr anchor="ctr">
            <a:noAutofit/>
          </a:bodyPr>
          <a:lstStyle>
            <a:lvl1pPr marL="0" indent="0" algn="ctr">
              <a:buNone/>
              <a:defRPr sz="1350" b="1" i="1" baseline="0"/>
            </a:lvl1pPr>
          </a:lstStyle>
          <a:p>
            <a:pPr lvl="0"/>
            <a:r>
              <a:rPr lang="en-GB" dirty="0"/>
              <a:t>Insert specific learning outcome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200025" y="1333500"/>
            <a:ext cx="8734425" cy="51435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2"/>
          </p:nvPr>
        </p:nvSpPr>
        <p:spPr>
          <a:xfrm>
            <a:off x="438150" y="1496646"/>
            <a:ext cx="8229600" cy="4764454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73054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"/>
            <a:ext cx="9144000" cy="73152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Starter - </a:t>
            </a:r>
            <a:endParaRPr lang="en-GB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47346"/>
            <a:ext cx="9144000" cy="333742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 w="19050"/>
        </p:spPr>
        <p:txBody>
          <a:bodyPr anchor="ctr">
            <a:noAutofit/>
          </a:bodyPr>
          <a:lstStyle>
            <a:lvl1pPr marL="0" indent="0" algn="ctr">
              <a:buNone/>
              <a:defRPr sz="1350" b="1" i="1" baseline="0"/>
            </a:lvl1pPr>
          </a:lstStyle>
          <a:p>
            <a:pPr lvl="0"/>
            <a:r>
              <a:rPr lang="en-GB" dirty="0"/>
              <a:t>Insert specific learning outcome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8414575" y="1168170"/>
            <a:ext cx="628112" cy="461010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200" dirty="0">
              <a:solidFill>
                <a:sysClr val="windowText" lastClr="000000"/>
              </a:solidFill>
            </a:endParaRPr>
          </a:p>
          <a:p>
            <a:pPr algn="ctr"/>
            <a:r>
              <a:rPr lang="en-GB" sz="2400" dirty="0">
                <a:solidFill>
                  <a:sysClr val="windowText" lastClr="000000"/>
                </a:solidFill>
              </a:rPr>
              <a:t>B</a:t>
            </a:r>
            <a:endParaRPr lang="en-GB" sz="1350" dirty="0">
              <a:solidFill>
                <a:sysClr val="windowText" lastClr="000000"/>
              </a:solidFill>
            </a:endParaRPr>
          </a:p>
          <a:p>
            <a:pPr algn="ctr"/>
            <a:r>
              <a:rPr lang="en-GB" sz="2400" dirty="0">
                <a:solidFill>
                  <a:sysClr val="windowText" lastClr="000000"/>
                </a:solidFill>
              </a:rPr>
              <a:t>E</a:t>
            </a:r>
          </a:p>
          <a:p>
            <a:pPr algn="ctr"/>
            <a:endParaRPr lang="en-GB" sz="2400" dirty="0">
              <a:solidFill>
                <a:sysClr val="windowText" lastClr="000000"/>
              </a:solidFill>
            </a:endParaRPr>
          </a:p>
          <a:p>
            <a:pPr algn="ctr"/>
            <a:r>
              <a:rPr lang="en-GB" sz="2400" dirty="0">
                <a:solidFill>
                  <a:sysClr val="windowText" lastClr="000000"/>
                </a:solidFill>
              </a:rPr>
              <a:t>P</a:t>
            </a:r>
            <a:endParaRPr lang="en-GB" sz="1350" dirty="0">
              <a:solidFill>
                <a:sysClr val="windowText" lastClr="000000"/>
              </a:solidFill>
            </a:endParaRPr>
          </a:p>
          <a:p>
            <a:pPr algn="ctr"/>
            <a:r>
              <a:rPr lang="en-GB" sz="2400" dirty="0">
                <a:solidFill>
                  <a:sysClr val="windowText" lastClr="000000"/>
                </a:solidFill>
              </a:rPr>
              <a:t>R</a:t>
            </a:r>
          </a:p>
          <a:p>
            <a:pPr algn="ctr"/>
            <a:r>
              <a:rPr lang="en-GB" sz="2400" dirty="0">
                <a:solidFill>
                  <a:sysClr val="windowText" lastClr="000000"/>
                </a:solidFill>
              </a:rPr>
              <a:t>O</a:t>
            </a:r>
          </a:p>
          <a:p>
            <a:pPr algn="ctr"/>
            <a:r>
              <a:rPr lang="en-GB" sz="2400" dirty="0">
                <a:solidFill>
                  <a:sysClr val="windowText" lastClr="000000"/>
                </a:solidFill>
              </a:rPr>
              <a:t>U</a:t>
            </a:r>
          </a:p>
          <a:p>
            <a:pPr algn="ctr"/>
            <a:r>
              <a:rPr lang="en-GB" sz="2400" dirty="0">
                <a:solidFill>
                  <a:sysClr val="windowText" lastClr="000000"/>
                </a:solidFill>
              </a:rPr>
              <a:t>D</a:t>
            </a:r>
            <a:endParaRPr lang="en-GB" sz="1350" dirty="0">
              <a:solidFill>
                <a:sysClr val="windowText" lastClr="000000"/>
              </a:solidFill>
            </a:endParaRPr>
          </a:p>
          <a:p>
            <a:pPr algn="ctr"/>
            <a:endParaRPr lang="en-GB" sz="1200" dirty="0">
              <a:solidFill>
                <a:sysClr val="windowText" lastClr="000000"/>
              </a:solidFill>
            </a:endParaRPr>
          </a:p>
          <a:p>
            <a:pPr algn="ctr"/>
            <a:endParaRPr lang="en-GB" sz="1200" dirty="0">
              <a:solidFill>
                <a:sysClr val="windowText" lastClr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13262" y="5865352"/>
            <a:ext cx="830738" cy="99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0557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73152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47346"/>
            <a:ext cx="9144000" cy="333742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 w="19050"/>
        </p:spPr>
        <p:txBody>
          <a:bodyPr anchor="ctr">
            <a:noAutofit/>
          </a:bodyPr>
          <a:lstStyle>
            <a:lvl1pPr marL="0" indent="0" algn="ctr">
              <a:buNone/>
              <a:defRPr sz="1350" b="1" i="1" baseline="0"/>
            </a:lvl1pPr>
          </a:lstStyle>
          <a:p>
            <a:pPr lvl="0"/>
            <a:r>
              <a:rPr lang="en-GB" dirty="0"/>
              <a:t>Insert specific learning outcome</a:t>
            </a:r>
          </a:p>
        </p:txBody>
      </p:sp>
      <p:pic>
        <p:nvPicPr>
          <p:cNvPr id="4" name="Picture 2" descr="Image result for whiteboards clipar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10291">
            <a:off x="58056" y="1080777"/>
            <a:ext cx="2714625" cy="271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558818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15D2F-CCB0-4DA6-8802-204F12C7749A}" type="datetimeFigureOut">
              <a:rPr lang="en-GB" smtClean="0"/>
              <a:pPr/>
              <a:t>18/11/2020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/>
          <a:srcRect b="57548"/>
          <a:stretch/>
        </p:blipFill>
        <p:spPr>
          <a:xfrm>
            <a:off x="0" y="847168"/>
            <a:ext cx="9144000" cy="20460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 userDrawn="1"/>
        </p:nvSpPr>
        <p:spPr>
          <a:xfrm>
            <a:off x="188845" y="1480348"/>
            <a:ext cx="636104" cy="143976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Rectangle 5"/>
          <p:cNvSpPr/>
          <p:nvPr userDrawn="1"/>
        </p:nvSpPr>
        <p:spPr>
          <a:xfrm>
            <a:off x="824949" y="1480347"/>
            <a:ext cx="1182757" cy="1439766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Rectangle 6"/>
          <p:cNvSpPr/>
          <p:nvPr userDrawn="1"/>
        </p:nvSpPr>
        <p:spPr>
          <a:xfrm>
            <a:off x="2007706" y="1480347"/>
            <a:ext cx="546653" cy="1439766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8" name="Rectangle 7"/>
          <p:cNvSpPr/>
          <p:nvPr userDrawn="1"/>
        </p:nvSpPr>
        <p:spPr>
          <a:xfrm>
            <a:off x="2554358" y="1480347"/>
            <a:ext cx="993913" cy="143976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9" name="Rectangle 8"/>
          <p:cNvSpPr/>
          <p:nvPr userDrawn="1"/>
        </p:nvSpPr>
        <p:spPr>
          <a:xfrm>
            <a:off x="3548269" y="1480347"/>
            <a:ext cx="2156792" cy="1439766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0" name="Rectangle 9"/>
          <p:cNvSpPr/>
          <p:nvPr userDrawn="1"/>
        </p:nvSpPr>
        <p:spPr>
          <a:xfrm>
            <a:off x="5705062" y="1480347"/>
            <a:ext cx="2236304" cy="1439766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" name="Rectangle 10"/>
          <p:cNvSpPr/>
          <p:nvPr userDrawn="1"/>
        </p:nvSpPr>
        <p:spPr>
          <a:xfrm>
            <a:off x="0" y="3438941"/>
            <a:ext cx="1133062" cy="143976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>
                <a:solidFill>
                  <a:schemeClr val="tx1"/>
                </a:solidFill>
              </a:rPr>
              <a:t>Record today’s date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1217542" y="3612170"/>
            <a:ext cx="1336814" cy="143976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>
                <a:solidFill>
                  <a:schemeClr val="tx1"/>
                </a:solidFill>
              </a:rPr>
              <a:t>Today’s title – EQA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2638838" y="3795340"/>
            <a:ext cx="1008823" cy="143976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>
                <a:solidFill>
                  <a:schemeClr val="tx1"/>
                </a:solidFill>
              </a:rPr>
              <a:t>Write your mark</a:t>
            </a:r>
          </a:p>
        </p:txBody>
      </p:sp>
      <p:sp>
        <p:nvSpPr>
          <p:cNvPr id="14" name="Rectangle 13"/>
          <p:cNvSpPr/>
          <p:nvPr userDrawn="1"/>
        </p:nvSpPr>
        <p:spPr>
          <a:xfrm>
            <a:off x="3732142" y="3929270"/>
            <a:ext cx="993913" cy="143976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>
                <a:solidFill>
                  <a:schemeClr val="tx1"/>
                </a:solidFill>
              </a:rPr>
              <a:t>Exam questions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4810534" y="4092565"/>
            <a:ext cx="2156792" cy="200956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>
                <a:solidFill>
                  <a:schemeClr val="tx1"/>
                </a:solidFill>
              </a:rPr>
              <a:t>What target have you been given by your teacher/classmate</a:t>
            </a:r>
          </a:p>
          <a:p>
            <a:pPr algn="ctr"/>
            <a:r>
              <a:rPr lang="en-GB" sz="1350" dirty="0">
                <a:solidFill>
                  <a:schemeClr val="tx1"/>
                </a:solidFill>
              </a:rPr>
              <a:t>-Should come straight from marking grid</a:t>
            </a:r>
          </a:p>
        </p:txBody>
      </p:sp>
      <p:sp>
        <p:nvSpPr>
          <p:cNvPr id="16" name="Rectangle 15"/>
          <p:cNvSpPr/>
          <p:nvPr userDrawn="1"/>
        </p:nvSpPr>
        <p:spPr>
          <a:xfrm>
            <a:off x="7051808" y="4323069"/>
            <a:ext cx="1982863" cy="143976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>
                <a:solidFill>
                  <a:schemeClr val="tx1"/>
                </a:solidFill>
              </a:rPr>
              <a:t>What have you done to improve – Writing in purple pen to correct mistakes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6712" y="5369039"/>
            <a:ext cx="1079639" cy="1466177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8" name="Rectangle 17"/>
          <p:cNvSpPr/>
          <p:nvPr userDrawn="1"/>
        </p:nvSpPr>
        <p:spPr>
          <a:xfrm>
            <a:off x="1151078" y="5235106"/>
            <a:ext cx="3996987" cy="157369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7030A0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tx1"/>
                </a:solidFill>
              </a:rPr>
              <a:t>Marks</a:t>
            </a:r>
          </a:p>
          <a:p>
            <a:pPr algn="ctr"/>
            <a:r>
              <a:rPr lang="en-GB" sz="1500" dirty="0">
                <a:solidFill>
                  <a:schemeClr val="tx1"/>
                </a:solidFill>
              </a:rPr>
              <a:t>Smiley face – more than half marks</a:t>
            </a:r>
          </a:p>
          <a:p>
            <a:pPr algn="ctr"/>
            <a:r>
              <a:rPr lang="en-GB" sz="1500" dirty="0">
                <a:solidFill>
                  <a:schemeClr val="tx1"/>
                </a:solidFill>
              </a:rPr>
              <a:t>Straight face – half marks</a:t>
            </a:r>
          </a:p>
          <a:p>
            <a:pPr algn="ctr"/>
            <a:r>
              <a:rPr lang="en-GB" sz="1500" dirty="0">
                <a:solidFill>
                  <a:schemeClr val="tx1"/>
                </a:solidFill>
              </a:rPr>
              <a:t>Unhappy face – less than half marks</a:t>
            </a:r>
          </a:p>
        </p:txBody>
      </p:sp>
    </p:spTree>
    <p:extLst>
      <p:ext uri="{BB962C8B-B14F-4D97-AF65-F5344CB8AC3E}">
        <p14:creationId xmlns:p14="http://schemas.microsoft.com/office/powerpoint/2010/main" val="4099500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18/11/2020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733452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15D2F-CCB0-4DA6-8802-204F12C7749A}" type="datetimeFigureOut">
              <a:rPr lang="en-GB" smtClean="0"/>
              <a:pPr/>
              <a:t>18/11/2020</a:t>
            </a:fld>
            <a:endParaRPr lang="en-GB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35000"/>
            <a:ext cx="9144000" cy="333742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 w="19050"/>
        </p:spPr>
        <p:txBody>
          <a:bodyPr anchor="ctr">
            <a:noAutofit/>
          </a:bodyPr>
          <a:lstStyle>
            <a:lvl1pPr marL="0" indent="0" algn="ctr">
              <a:buNone/>
              <a:defRPr sz="1350" b="1" i="1" baseline="0"/>
            </a:lvl1pPr>
          </a:lstStyle>
          <a:p>
            <a:pPr lvl="0"/>
            <a:r>
              <a:rPr lang="en-GB" dirty="0"/>
              <a:t>Insert specific learning outcome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50325" y="635000"/>
            <a:ext cx="1186543" cy="5805760"/>
            <a:chOff x="106477" y="0"/>
            <a:chExt cx="384582" cy="1753693"/>
          </a:xfrm>
        </p:grpSpPr>
        <p:sp>
          <p:nvSpPr>
            <p:cNvPr id="6" name="Text Box 1"/>
            <p:cNvSpPr txBox="1"/>
            <p:nvPr/>
          </p:nvSpPr>
          <p:spPr>
            <a:xfrm>
              <a:off x="168083" y="0"/>
              <a:ext cx="255730" cy="43783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en-GB" sz="8625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Calibri"/>
                  <a:ea typeface="Calibri"/>
                  <a:cs typeface="Times New Roman"/>
                </a:rPr>
                <a:t>K</a:t>
              </a:r>
              <a:endParaRPr lang="en-GB" sz="33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7" name="Text Box 2"/>
            <p:cNvSpPr txBox="1"/>
            <p:nvPr/>
          </p:nvSpPr>
          <p:spPr>
            <a:xfrm>
              <a:off x="165140" y="326695"/>
              <a:ext cx="234947" cy="43783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en-GB" sz="8625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Calibri"/>
                  <a:ea typeface="Calibri"/>
                  <a:cs typeface="Times New Roman"/>
                </a:rPr>
                <a:t>E</a:t>
              </a:r>
              <a:endParaRPr lang="en-GB" sz="33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8" name="Text Box 3"/>
            <p:cNvSpPr txBox="1"/>
            <p:nvPr/>
          </p:nvSpPr>
          <p:spPr>
            <a:xfrm>
              <a:off x="106477" y="657929"/>
              <a:ext cx="384582" cy="43783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en-GB" sz="8625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Calibri"/>
                  <a:ea typeface="Calibri"/>
                  <a:cs typeface="Times New Roman"/>
                </a:rPr>
                <a:t>W</a:t>
              </a:r>
              <a:endParaRPr lang="en-GB" sz="33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9" name="Text Box 5"/>
            <p:cNvSpPr txBox="1"/>
            <p:nvPr/>
          </p:nvSpPr>
          <p:spPr>
            <a:xfrm>
              <a:off x="153129" y="984624"/>
              <a:ext cx="293658" cy="43783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en-GB" sz="8625" b="1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Calibri"/>
                  <a:ea typeface="Calibri"/>
                  <a:cs typeface="Times New Roman"/>
                </a:rPr>
                <a:t>U</a:t>
              </a:r>
              <a:endParaRPr lang="en-GB" sz="33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0" name="Text Box 7"/>
            <p:cNvSpPr txBox="1"/>
            <p:nvPr/>
          </p:nvSpPr>
          <p:spPr>
            <a:xfrm>
              <a:off x="153129" y="1315856"/>
              <a:ext cx="293658" cy="43783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en-GB" sz="8625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Calibri"/>
                  <a:ea typeface="Calibri"/>
                  <a:cs typeface="Times New Roman"/>
                </a:rPr>
                <a:t>U</a:t>
              </a:r>
              <a:endParaRPr lang="en-GB" sz="33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  <a:ea typeface="Calibri"/>
                <a:cs typeface="Times New Roman"/>
              </a:endParaRPr>
            </a:p>
          </p:txBody>
        </p:sp>
      </p:grp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0" y="794"/>
            <a:ext cx="9144000" cy="63420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8" name="Rounded Rectangle 17"/>
          <p:cNvSpPr/>
          <p:nvPr userDrawn="1"/>
        </p:nvSpPr>
        <p:spPr>
          <a:xfrm>
            <a:off x="1504950" y="1164413"/>
            <a:ext cx="3743325" cy="927100"/>
          </a:xfrm>
          <a:prstGeom prst="roundRect">
            <a:avLst/>
          </a:prstGeom>
          <a:solidFill>
            <a:schemeClr val="bg1"/>
          </a:solidFill>
          <a:ln>
            <a:solidFill>
              <a:srgbClr val="92D05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baseline="0" dirty="0">
                <a:solidFill>
                  <a:sysClr val="windowText" lastClr="000000"/>
                </a:solidFill>
              </a:rPr>
              <a:t> </a:t>
            </a:r>
            <a:endParaRPr lang="en-GB" sz="2100" dirty="0">
              <a:solidFill>
                <a:sysClr val="windowText" lastClr="000000"/>
              </a:solidFill>
            </a:endParaRPr>
          </a:p>
        </p:txBody>
      </p:sp>
      <p:sp>
        <p:nvSpPr>
          <p:cNvPr id="19" name="Rounded Rectangle 18"/>
          <p:cNvSpPr/>
          <p:nvPr userDrawn="1"/>
        </p:nvSpPr>
        <p:spPr>
          <a:xfrm>
            <a:off x="1504950" y="2195990"/>
            <a:ext cx="3743325" cy="927100"/>
          </a:xfrm>
          <a:prstGeom prst="roundRect">
            <a:avLst/>
          </a:prstGeom>
          <a:solidFill>
            <a:schemeClr val="bg1"/>
          </a:solidFill>
          <a:ln>
            <a:solidFill>
              <a:srgbClr val="92D05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100" dirty="0">
              <a:solidFill>
                <a:sysClr val="windowText" lastClr="000000"/>
              </a:solidFill>
            </a:endParaRPr>
          </a:p>
        </p:txBody>
      </p:sp>
      <p:sp>
        <p:nvSpPr>
          <p:cNvPr id="20" name="Rounded Rectangle 19"/>
          <p:cNvSpPr/>
          <p:nvPr userDrawn="1"/>
        </p:nvSpPr>
        <p:spPr>
          <a:xfrm>
            <a:off x="1504950" y="3258236"/>
            <a:ext cx="3743325" cy="927100"/>
          </a:xfrm>
          <a:prstGeom prst="roundRect">
            <a:avLst/>
          </a:prstGeom>
          <a:solidFill>
            <a:schemeClr val="bg1"/>
          </a:solidFill>
          <a:ln>
            <a:solidFill>
              <a:srgbClr val="92D05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100" dirty="0">
              <a:solidFill>
                <a:sysClr val="windowText" lastClr="000000"/>
              </a:solidFill>
            </a:endParaRPr>
          </a:p>
        </p:txBody>
      </p:sp>
      <p:sp>
        <p:nvSpPr>
          <p:cNvPr id="33" name="Isosceles Triangle 32"/>
          <p:cNvSpPr/>
          <p:nvPr userDrawn="1"/>
        </p:nvSpPr>
        <p:spPr>
          <a:xfrm>
            <a:off x="5362198" y="2813134"/>
            <a:ext cx="3781802" cy="3516002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prstClr val="black"/>
              </a:solidFill>
            </a:endParaRPr>
          </a:p>
        </p:txBody>
      </p:sp>
      <p:sp>
        <p:nvSpPr>
          <p:cNvPr id="21" name="Rounded Rectangle 20"/>
          <p:cNvSpPr/>
          <p:nvPr userDrawn="1"/>
        </p:nvSpPr>
        <p:spPr>
          <a:xfrm>
            <a:off x="1504950" y="4320483"/>
            <a:ext cx="3743325" cy="927100"/>
          </a:xfrm>
          <a:prstGeom prst="roundRect">
            <a:avLst/>
          </a:prstGeom>
          <a:solidFill>
            <a:schemeClr val="bg1"/>
          </a:solidFill>
          <a:ln>
            <a:solidFill>
              <a:srgbClr val="92D05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100" dirty="0">
              <a:solidFill>
                <a:sysClr val="windowText" lastClr="000000"/>
              </a:solidFill>
            </a:endParaRPr>
          </a:p>
        </p:txBody>
      </p:sp>
      <p:sp>
        <p:nvSpPr>
          <p:cNvPr id="22" name="Rounded Rectangle 21"/>
          <p:cNvSpPr/>
          <p:nvPr userDrawn="1"/>
        </p:nvSpPr>
        <p:spPr>
          <a:xfrm>
            <a:off x="1504950" y="5402036"/>
            <a:ext cx="3743325" cy="927100"/>
          </a:xfrm>
          <a:prstGeom prst="roundRect">
            <a:avLst/>
          </a:prstGeom>
          <a:solidFill>
            <a:schemeClr val="bg1"/>
          </a:solidFill>
          <a:ln>
            <a:solidFill>
              <a:srgbClr val="92D05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100" dirty="0">
              <a:solidFill>
                <a:sysClr val="windowText" lastClr="000000"/>
              </a:solidFill>
            </a:endParaRPr>
          </a:p>
        </p:txBody>
      </p:sp>
      <p:cxnSp>
        <p:nvCxnSpPr>
          <p:cNvPr id="24" name="Straight Connector 23"/>
          <p:cNvCxnSpPr>
            <a:stCxn id="33" idx="1"/>
            <a:endCxn id="33" idx="5"/>
          </p:cNvCxnSpPr>
          <p:nvPr userDrawn="1"/>
        </p:nvCxnSpPr>
        <p:spPr>
          <a:xfrm>
            <a:off x="6307648" y="4571135"/>
            <a:ext cx="1890901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33" idx="3"/>
          </p:cNvCxnSpPr>
          <p:nvPr userDrawn="1"/>
        </p:nvCxnSpPr>
        <p:spPr>
          <a:xfrm flipH="1" flipV="1">
            <a:off x="7249890" y="4568166"/>
            <a:ext cx="3209" cy="176097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Multiply 25"/>
          <p:cNvSpPr/>
          <p:nvPr userDrawn="1"/>
        </p:nvSpPr>
        <p:spPr>
          <a:xfrm>
            <a:off x="6808444" y="5247583"/>
            <a:ext cx="882893" cy="834540"/>
          </a:xfrm>
          <a:prstGeom prst="mathMultiply">
            <a:avLst>
              <a:gd name="adj1" fmla="val 5920"/>
            </a:avLst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prstClr val="white"/>
              </a:solidFill>
            </a:endParaRPr>
          </a:p>
        </p:txBody>
      </p:sp>
      <p:sp>
        <p:nvSpPr>
          <p:cNvPr id="27" name="Division 26"/>
          <p:cNvSpPr/>
          <p:nvPr userDrawn="1"/>
        </p:nvSpPr>
        <p:spPr>
          <a:xfrm>
            <a:off x="6882220" y="4212559"/>
            <a:ext cx="727799" cy="687940"/>
          </a:xfrm>
          <a:prstGeom prst="mathDivide">
            <a:avLst>
              <a:gd name="adj1" fmla="val 9157"/>
              <a:gd name="adj2" fmla="val 16653"/>
              <a:gd name="adj3" fmla="val 8182"/>
            </a:avLst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prstClr val="white"/>
              </a:solidFill>
              <a:effectLst>
                <a:glow rad="228600">
                  <a:srgbClr val="A7EA52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28" name="Text Placeholder 30"/>
          <p:cNvSpPr>
            <a:spLocks noGrp="1"/>
          </p:cNvSpPr>
          <p:nvPr>
            <p:ph type="body" sz="quarter" idx="13" hasCustomPrompt="1"/>
          </p:nvPr>
        </p:nvSpPr>
        <p:spPr>
          <a:xfrm>
            <a:off x="6323921" y="2746989"/>
            <a:ext cx="1885548" cy="1774683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/>
              <a:t>Top</a:t>
            </a:r>
            <a:endParaRPr lang="en-GB" dirty="0"/>
          </a:p>
        </p:txBody>
      </p:sp>
      <p:sp>
        <p:nvSpPr>
          <p:cNvPr id="29" name="Text Placeholder 30"/>
          <p:cNvSpPr>
            <a:spLocks noGrp="1"/>
          </p:cNvSpPr>
          <p:nvPr>
            <p:ph type="body" sz="quarter" idx="14" hasCustomPrompt="1"/>
          </p:nvPr>
        </p:nvSpPr>
        <p:spPr>
          <a:xfrm>
            <a:off x="5289648" y="4568165"/>
            <a:ext cx="2173276" cy="1732086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/>
              <a:t>Bottom</a:t>
            </a:r>
            <a:endParaRPr lang="en-GB" dirty="0"/>
          </a:p>
        </p:txBody>
      </p:sp>
      <p:sp>
        <p:nvSpPr>
          <p:cNvPr id="30" name="Text Placeholder 30"/>
          <p:cNvSpPr>
            <a:spLocks noGrp="1"/>
          </p:cNvSpPr>
          <p:nvPr>
            <p:ph type="body" sz="quarter" idx="15" hasCustomPrompt="1"/>
          </p:nvPr>
        </p:nvSpPr>
        <p:spPr>
          <a:xfrm>
            <a:off x="6987209" y="4527335"/>
            <a:ext cx="2173276" cy="1732086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/>
              <a:t>Bottom</a:t>
            </a:r>
            <a:endParaRPr lang="en-GB" dirty="0"/>
          </a:p>
        </p:txBody>
      </p:sp>
      <p:sp>
        <p:nvSpPr>
          <p:cNvPr id="42" name="Content Placeholder 41"/>
          <p:cNvSpPr>
            <a:spLocks noGrp="1"/>
          </p:cNvSpPr>
          <p:nvPr>
            <p:ph sz="quarter" idx="16" hasCustomPrompt="1"/>
          </p:nvPr>
        </p:nvSpPr>
        <p:spPr>
          <a:xfrm>
            <a:off x="1628775" y="1282700"/>
            <a:ext cx="3514725" cy="681038"/>
          </a:xfrm>
          <a:solidFill>
            <a:schemeClr val="bg1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pPr lvl="0"/>
            <a:r>
              <a:rPr lang="en-GB" dirty="0"/>
              <a:t>Knowledge </a:t>
            </a:r>
          </a:p>
        </p:txBody>
      </p:sp>
      <p:sp>
        <p:nvSpPr>
          <p:cNvPr id="43" name="Content Placeholder 41"/>
          <p:cNvSpPr>
            <a:spLocks noGrp="1"/>
          </p:cNvSpPr>
          <p:nvPr>
            <p:ph sz="quarter" idx="17" hasCustomPrompt="1"/>
          </p:nvPr>
        </p:nvSpPr>
        <p:spPr>
          <a:xfrm>
            <a:off x="1619250" y="2304093"/>
            <a:ext cx="3514725" cy="681038"/>
          </a:xfrm>
          <a:solidFill>
            <a:schemeClr val="bg1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pPr lvl="0"/>
            <a:r>
              <a:rPr lang="en-GB" dirty="0"/>
              <a:t>Equation</a:t>
            </a:r>
          </a:p>
        </p:txBody>
      </p:sp>
      <p:sp>
        <p:nvSpPr>
          <p:cNvPr id="44" name="Content Placeholder 41"/>
          <p:cNvSpPr>
            <a:spLocks noGrp="1"/>
          </p:cNvSpPr>
          <p:nvPr>
            <p:ph sz="quarter" idx="18" hasCustomPrompt="1"/>
          </p:nvPr>
        </p:nvSpPr>
        <p:spPr>
          <a:xfrm>
            <a:off x="1619250" y="3361961"/>
            <a:ext cx="3514725" cy="681038"/>
          </a:xfrm>
          <a:solidFill>
            <a:schemeClr val="bg1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pPr lvl="0"/>
            <a:r>
              <a:rPr lang="en-GB" dirty="0"/>
              <a:t>Working</a:t>
            </a:r>
          </a:p>
        </p:txBody>
      </p:sp>
      <p:sp>
        <p:nvSpPr>
          <p:cNvPr id="45" name="Content Placeholder 41"/>
          <p:cNvSpPr>
            <a:spLocks noGrp="1"/>
          </p:cNvSpPr>
          <p:nvPr>
            <p:ph sz="quarter" idx="19" hasCustomPrompt="1"/>
          </p:nvPr>
        </p:nvSpPr>
        <p:spPr>
          <a:xfrm>
            <a:off x="1619250" y="4420442"/>
            <a:ext cx="3514725" cy="681038"/>
          </a:xfrm>
          <a:solidFill>
            <a:schemeClr val="bg1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pPr lvl="0"/>
            <a:r>
              <a:rPr lang="en-GB" dirty="0"/>
              <a:t>Underlined answer</a:t>
            </a:r>
          </a:p>
        </p:txBody>
      </p:sp>
      <p:sp>
        <p:nvSpPr>
          <p:cNvPr id="46" name="Content Placeholder 41"/>
          <p:cNvSpPr>
            <a:spLocks noGrp="1"/>
          </p:cNvSpPr>
          <p:nvPr>
            <p:ph sz="quarter" idx="20" hasCustomPrompt="1"/>
          </p:nvPr>
        </p:nvSpPr>
        <p:spPr>
          <a:xfrm>
            <a:off x="1638175" y="5524212"/>
            <a:ext cx="3514725" cy="681038"/>
          </a:xfrm>
          <a:solidFill>
            <a:schemeClr val="bg1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pPr lvl="0"/>
            <a:r>
              <a:rPr lang="en-GB" dirty="0"/>
              <a:t>Units </a:t>
            </a:r>
          </a:p>
        </p:txBody>
      </p:sp>
      <p:sp>
        <p:nvSpPr>
          <p:cNvPr id="16" name="Rounded Rectangle 15"/>
          <p:cNvSpPr/>
          <p:nvPr userDrawn="1"/>
        </p:nvSpPr>
        <p:spPr>
          <a:xfrm>
            <a:off x="5289648" y="1141167"/>
            <a:ext cx="3781802" cy="158257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1" hasCustomPrompt="1"/>
          </p:nvPr>
        </p:nvSpPr>
        <p:spPr>
          <a:xfrm>
            <a:off x="5372100" y="1255713"/>
            <a:ext cx="3638550" cy="1339850"/>
          </a:xfrm>
          <a:noFill/>
          <a:ln>
            <a:noFill/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989635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4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4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>
        <p:tmplLst>
          <p:tmpl lvl="1">
            <p:tnLst>
              <p:par>
                <p:cTn presetID="16" presetClass="entr" presetSubtype="2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6" presetClass="entr" presetSubtype="2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6" presetClass="entr" presetSubtype="2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 animBg="1">
        <p:tmplLst>
          <p:tmpl>
            <p:tnLst>
              <p:par>
                <p:cTn presetID="16" presetClass="entr" presetSubtype="2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6" presetClass="entr" presetSubtype="2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 animBg="1">
        <p:tmplLst>
          <p:tmpl>
            <p:tnLst>
              <p:par>
                <p:cTn presetID="16" presetClass="entr" presetSubtype="2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6" presetClass="entr" presetSubtype="2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 animBg="1">
        <p:tmplLst>
          <p:tmpl>
            <p:tnLst>
              <p:par>
                <p:cTn presetID="16" presetClass="entr" presetSubtype="2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6" presetClass="entr" presetSubtype="2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 animBg="1">
        <p:tmplLst>
          <p:tmpl>
            <p:tnLst>
              <p:par>
                <p:cTn presetID="16" presetClass="entr" presetSubtype="2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6" presetClass="entr" presetSubtype="2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 animBg="1">
        <p:tmplLst>
          <p:tmpl>
            <p:tnLst>
              <p:par>
                <p:cTn presetID="16" presetClass="entr" presetSubtype="2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6" presetClass="entr" presetSubtype="2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35000"/>
            <a:ext cx="9144000" cy="333742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 w="19050"/>
        </p:spPr>
        <p:txBody>
          <a:bodyPr anchor="ctr">
            <a:noAutofit/>
          </a:bodyPr>
          <a:lstStyle>
            <a:lvl1pPr marL="0" indent="0" algn="ctr">
              <a:buNone/>
              <a:defRPr sz="1350" b="1" i="1" baseline="0"/>
            </a:lvl1pPr>
          </a:lstStyle>
          <a:p>
            <a:pPr lvl="0"/>
            <a:r>
              <a:rPr lang="en-GB" dirty="0"/>
              <a:t>Insert specific learning outcome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50325" y="635000"/>
            <a:ext cx="1186543" cy="5805760"/>
            <a:chOff x="106477" y="0"/>
            <a:chExt cx="384582" cy="1753693"/>
          </a:xfrm>
        </p:grpSpPr>
        <p:sp>
          <p:nvSpPr>
            <p:cNvPr id="6" name="Text Box 1"/>
            <p:cNvSpPr txBox="1"/>
            <p:nvPr/>
          </p:nvSpPr>
          <p:spPr>
            <a:xfrm>
              <a:off x="168083" y="0"/>
              <a:ext cx="255730" cy="43783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en-GB" sz="8625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Calibri"/>
                  <a:ea typeface="Calibri"/>
                  <a:cs typeface="Times New Roman"/>
                </a:rPr>
                <a:t>K</a:t>
              </a:r>
              <a:endParaRPr lang="en-GB" sz="33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7" name="Text Box 2"/>
            <p:cNvSpPr txBox="1"/>
            <p:nvPr/>
          </p:nvSpPr>
          <p:spPr>
            <a:xfrm>
              <a:off x="165140" y="326695"/>
              <a:ext cx="234947" cy="43783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en-GB" sz="8625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Calibri"/>
                  <a:ea typeface="Calibri"/>
                  <a:cs typeface="Times New Roman"/>
                </a:rPr>
                <a:t>E</a:t>
              </a:r>
              <a:endParaRPr lang="en-GB" sz="33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8" name="Text Box 3"/>
            <p:cNvSpPr txBox="1"/>
            <p:nvPr/>
          </p:nvSpPr>
          <p:spPr>
            <a:xfrm>
              <a:off x="106477" y="657929"/>
              <a:ext cx="384582" cy="43783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en-GB" sz="8625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Calibri"/>
                  <a:ea typeface="Calibri"/>
                  <a:cs typeface="Times New Roman"/>
                </a:rPr>
                <a:t>W</a:t>
              </a:r>
              <a:endParaRPr lang="en-GB" sz="33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9" name="Text Box 5"/>
            <p:cNvSpPr txBox="1"/>
            <p:nvPr/>
          </p:nvSpPr>
          <p:spPr>
            <a:xfrm>
              <a:off x="153129" y="984624"/>
              <a:ext cx="293658" cy="43783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en-GB" sz="8625" b="1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Calibri"/>
                  <a:ea typeface="Calibri"/>
                  <a:cs typeface="Times New Roman"/>
                </a:rPr>
                <a:t>U</a:t>
              </a:r>
              <a:endParaRPr lang="en-GB" sz="33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0" name="Text Box 7"/>
            <p:cNvSpPr txBox="1"/>
            <p:nvPr/>
          </p:nvSpPr>
          <p:spPr>
            <a:xfrm>
              <a:off x="153129" y="1315856"/>
              <a:ext cx="293658" cy="43783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en-GB" sz="8625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Calibri"/>
                  <a:ea typeface="Calibri"/>
                  <a:cs typeface="Times New Roman"/>
                </a:rPr>
                <a:t>U</a:t>
              </a:r>
              <a:endParaRPr lang="en-GB" sz="33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  <a:ea typeface="Calibri"/>
                <a:cs typeface="Times New Roman"/>
              </a:endParaRPr>
            </a:p>
          </p:txBody>
        </p:sp>
      </p:grp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0" y="794"/>
            <a:ext cx="9144000" cy="63420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8" name="Rounded Rectangle 17"/>
          <p:cNvSpPr/>
          <p:nvPr userDrawn="1"/>
        </p:nvSpPr>
        <p:spPr>
          <a:xfrm>
            <a:off x="1504950" y="1164413"/>
            <a:ext cx="3743325" cy="927100"/>
          </a:xfrm>
          <a:prstGeom prst="roundRect">
            <a:avLst/>
          </a:prstGeom>
          <a:solidFill>
            <a:schemeClr val="bg1"/>
          </a:solidFill>
          <a:ln>
            <a:solidFill>
              <a:srgbClr val="92D05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baseline="0" dirty="0">
                <a:solidFill>
                  <a:sysClr val="windowText" lastClr="000000"/>
                </a:solidFill>
              </a:rPr>
              <a:t> </a:t>
            </a:r>
            <a:endParaRPr lang="en-GB" sz="2100" dirty="0">
              <a:solidFill>
                <a:sysClr val="windowText" lastClr="000000"/>
              </a:solidFill>
            </a:endParaRPr>
          </a:p>
        </p:txBody>
      </p:sp>
      <p:sp>
        <p:nvSpPr>
          <p:cNvPr id="19" name="Rounded Rectangle 18"/>
          <p:cNvSpPr/>
          <p:nvPr userDrawn="1"/>
        </p:nvSpPr>
        <p:spPr>
          <a:xfrm>
            <a:off x="1504950" y="2195990"/>
            <a:ext cx="3743325" cy="927100"/>
          </a:xfrm>
          <a:prstGeom prst="roundRect">
            <a:avLst/>
          </a:prstGeom>
          <a:solidFill>
            <a:schemeClr val="bg1"/>
          </a:solidFill>
          <a:ln>
            <a:solidFill>
              <a:srgbClr val="92D05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100" dirty="0">
              <a:solidFill>
                <a:sysClr val="windowText" lastClr="000000"/>
              </a:solidFill>
            </a:endParaRPr>
          </a:p>
        </p:txBody>
      </p:sp>
      <p:sp>
        <p:nvSpPr>
          <p:cNvPr id="20" name="Rounded Rectangle 19"/>
          <p:cNvSpPr/>
          <p:nvPr userDrawn="1"/>
        </p:nvSpPr>
        <p:spPr>
          <a:xfrm>
            <a:off x="1504950" y="3258236"/>
            <a:ext cx="3743325" cy="927100"/>
          </a:xfrm>
          <a:prstGeom prst="roundRect">
            <a:avLst/>
          </a:prstGeom>
          <a:solidFill>
            <a:schemeClr val="bg1"/>
          </a:solidFill>
          <a:ln>
            <a:solidFill>
              <a:srgbClr val="92D05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100" dirty="0">
              <a:solidFill>
                <a:sysClr val="windowText" lastClr="000000"/>
              </a:solidFill>
            </a:endParaRPr>
          </a:p>
        </p:txBody>
      </p:sp>
      <p:sp>
        <p:nvSpPr>
          <p:cNvPr id="33" name="Isosceles Triangle 32"/>
          <p:cNvSpPr/>
          <p:nvPr userDrawn="1"/>
        </p:nvSpPr>
        <p:spPr>
          <a:xfrm>
            <a:off x="5362198" y="2813134"/>
            <a:ext cx="3781802" cy="3516002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prstClr val="black"/>
              </a:solidFill>
            </a:endParaRPr>
          </a:p>
        </p:txBody>
      </p:sp>
      <p:sp>
        <p:nvSpPr>
          <p:cNvPr id="21" name="Rounded Rectangle 20"/>
          <p:cNvSpPr/>
          <p:nvPr userDrawn="1"/>
        </p:nvSpPr>
        <p:spPr>
          <a:xfrm>
            <a:off x="1504950" y="4320483"/>
            <a:ext cx="3743325" cy="927100"/>
          </a:xfrm>
          <a:prstGeom prst="roundRect">
            <a:avLst/>
          </a:prstGeom>
          <a:solidFill>
            <a:schemeClr val="bg1"/>
          </a:solidFill>
          <a:ln>
            <a:solidFill>
              <a:srgbClr val="92D05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100" dirty="0">
              <a:solidFill>
                <a:sysClr val="windowText" lastClr="000000"/>
              </a:solidFill>
            </a:endParaRPr>
          </a:p>
        </p:txBody>
      </p:sp>
      <p:sp>
        <p:nvSpPr>
          <p:cNvPr id="22" name="Rounded Rectangle 21"/>
          <p:cNvSpPr/>
          <p:nvPr userDrawn="1"/>
        </p:nvSpPr>
        <p:spPr>
          <a:xfrm>
            <a:off x="1504950" y="5402036"/>
            <a:ext cx="3743325" cy="927100"/>
          </a:xfrm>
          <a:prstGeom prst="roundRect">
            <a:avLst/>
          </a:prstGeom>
          <a:solidFill>
            <a:schemeClr val="bg1"/>
          </a:solidFill>
          <a:ln>
            <a:solidFill>
              <a:srgbClr val="92D05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100" dirty="0">
              <a:solidFill>
                <a:sysClr val="windowText" lastClr="000000"/>
              </a:solidFill>
            </a:endParaRPr>
          </a:p>
        </p:txBody>
      </p:sp>
      <p:cxnSp>
        <p:nvCxnSpPr>
          <p:cNvPr id="24" name="Straight Connector 23"/>
          <p:cNvCxnSpPr>
            <a:stCxn id="33" idx="1"/>
            <a:endCxn id="33" idx="5"/>
          </p:cNvCxnSpPr>
          <p:nvPr userDrawn="1"/>
        </p:nvCxnSpPr>
        <p:spPr>
          <a:xfrm>
            <a:off x="6307649" y="4571135"/>
            <a:ext cx="1890901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H="1" flipV="1">
            <a:off x="6723116" y="4551679"/>
            <a:ext cx="3209" cy="176097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Multiply 25"/>
          <p:cNvSpPr/>
          <p:nvPr userDrawn="1"/>
        </p:nvSpPr>
        <p:spPr>
          <a:xfrm>
            <a:off x="6410809" y="5103895"/>
            <a:ext cx="624614" cy="679809"/>
          </a:xfrm>
          <a:prstGeom prst="mathMultiply">
            <a:avLst>
              <a:gd name="adj1" fmla="val 5920"/>
            </a:avLst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prstClr val="white"/>
              </a:solidFill>
            </a:endParaRPr>
          </a:p>
        </p:txBody>
      </p:sp>
      <p:sp>
        <p:nvSpPr>
          <p:cNvPr id="27" name="Division 26"/>
          <p:cNvSpPr/>
          <p:nvPr userDrawn="1"/>
        </p:nvSpPr>
        <p:spPr>
          <a:xfrm>
            <a:off x="6882220" y="4212559"/>
            <a:ext cx="727799" cy="687940"/>
          </a:xfrm>
          <a:prstGeom prst="mathDivide">
            <a:avLst>
              <a:gd name="adj1" fmla="val 9157"/>
              <a:gd name="adj2" fmla="val 16653"/>
              <a:gd name="adj3" fmla="val 8182"/>
            </a:avLst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prstClr val="white"/>
              </a:solidFill>
              <a:effectLst>
                <a:glow rad="228600">
                  <a:srgbClr val="A7EA52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28" name="Text Placeholder 30"/>
          <p:cNvSpPr>
            <a:spLocks noGrp="1"/>
          </p:cNvSpPr>
          <p:nvPr>
            <p:ph type="body" sz="quarter" idx="13" hasCustomPrompt="1"/>
          </p:nvPr>
        </p:nvSpPr>
        <p:spPr>
          <a:xfrm>
            <a:off x="6323921" y="2746989"/>
            <a:ext cx="1885548" cy="1774683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/>
              <a:t>Top</a:t>
            </a:r>
            <a:endParaRPr lang="en-GB" dirty="0"/>
          </a:p>
        </p:txBody>
      </p:sp>
      <p:sp>
        <p:nvSpPr>
          <p:cNvPr id="29" name="Text Placeholder 30"/>
          <p:cNvSpPr>
            <a:spLocks noGrp="1"/>
          </p:cNvSpPr>
          <p:nvPr>
            <p:ph type="body" sz="quarter" idx="14" hasCustomPrompt="1"/>
          </p:nvPr>
        </p:nvSpPr>
        <p:spPr>
          <a:xfrm>
            <a:off x="5396795" y="5103894"/>
            <a:ext cx="1485426" cy="1732086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/>
              <a:t>Bottom</a:t>
            </a:r>
            <a:endParaRPr lang="en-GB" dirty="0"/>
          </a:p>
        </p:txBody>
      </p:sp>
      <p:sp>
        <p:nvSpPr>
          <p:cNvPr id="30" name="Text Placeholder 30"/>
          <p:cNvSpPr>
            <a:spLocks noGrp="1"/>
          </p:cNvSpPr>
          <p:nvPr>
            <p:ph type="body" sz="quarter" idx="15" hasCustomPrompt="1"/>
          </p:nvPr>
        </p:nvSpPr>
        <p:spPr>
          <a:xfrm>
            <a:off x="7253099" y="5037632"/>
            <a:ext cx="2173276" cy="1732086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/>
              <a:t>Bottom</a:t>
            </a:r>
            <a:endParaRPr lang="en-GB" dirty="0"/>
          </a:p>
        </p:txBody>
      </p:sp>
      <p:sp>
        <p:nvSpPr>
          <p:cNvPr id="42" name="Content Placeholder 41"/>
          <p:cNvSpPr>
            <a:spLocks noGrp="1"/>
          </p:cNvSpPr>
          <p:nvPr>
            <p:ph sz="quarter" idx="16" hasCustomPrompt="1"/>
          </p:nvPr>
        </p:nvSpPr>
        <p:spPr>
          <a:xfrm>
            <a:off x="1628775" y="1282700"/>
            <a:ext cx="3514725" cy="681038"/>
          </a:xfrm>
          <a:solidFill>
            <a:schemeClr val="bg1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pPr lvl="0"/>
            <a:r>
              <a:rPr lang="en-GB" dirty="0"/>
              <a:t>Knowledge </a:t>
            </a:r>
          </a:p>
        </p:txBody>
      </p:sp>
      <p:sp>
        <p:nvSpPr>
          <p:cNvPr id="43" name="Content Placeholder 41"/>
          <p:cNvSpPr>
            <a:spLocks noGrp="1"/>
          </p:cNvSpPr>
          <p:nvPr>
            <p:ph sz="quarter" idx="17" hasCustomPrompt="1"/>
          </p:nvPr>
        </p:nvSpPr>
        <p:spPr>
          <a:xfrm>
            <a:off x="1619250" y="2304093"/>
            <a:ext cx="3514725" cy="681038"/>
          </a:xfrm>
          <a:solidFill>
            <a:schemeClr val="bg1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pPr lvl="0"/>
            <a:r>
              <a:rPr lang="en-GB" dirty="0"/>
              <a:t>Equation</a:t>
            </a:r>
          </a:p>
        </p:txBody>
      </p:sp>
      <p:sp>
        <p:nvSpPr>
          <p:cNvPr id="44" name="Content Placeholder 41"/>
          <p:cNvSpPr>
            <a:spLocks noGrp="1"/>
          </p:cNvSpPr>
          <p:nvPr>
            <p:ph sz="quarter" idx="18" hasCustomPrompt="1"/>
          </p:nvPr>
        </p:nvSpPr>
        <p:spPr>
          <a:xfrm>
            <a:off x="1619250" y="3361961"/>
            <a:ext cx="3514725" cy="681038"/>
          </a:xfrm>
          <a:solidFill>
            <a:schemeClr val="bg1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pPr lvl="0"/>
            <a:r>
              <a:rPr lang="en-GB" dirty="0"/>
              <a:t>Working</a:t>
            </a:r>
          </a:p>
        </p:txBody>
      </p:sp>
      <p:sp>
        <p:nvSpPr>
          <p:cNvPr id="45" name="Content Placeholder 41"/>
          <p:cNvSpPr>
            <a:spLocks noGrp="1"/>
          </p:cNvSpPr>
          <p:nvPr>
            <p:ph sz="quarter" idx="19" hasCustomPrompt="1"/>
          </p:nvPr>
        </p:nvSpPr>
        <p:spPr>
          <a:xfrm>
            <a:off x="1619250" y="4420442"/>
            <a:ext cx="3514725" cy="681038"/>
          </a:xfrm>
          <a:solidFill>
            <a:schemeClr val="bg1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pPr lvl="0"/>
            <a:r>
              <a:rPr lang="en-GB" dirty="0"/>
              <a:t>Underlined answer</a:t>
            </a:r>
          </a:p>
        </p:txBody>
      </p:sp>
      <p:sp>
        <p:nvSpPr>
          <p:cNvPr id="46" name="Content Placeholder 41"/>
          <p:cNvSpPr>
            <a:spLocks noGrp="1"/>
          </p:cNvSpPr>
          <p:nvPr>
            <p:ph sz="quarter" idx="20" hasCustomPrompt="1"/>
          </p:nvPr>
        </p:nvSpPr>
        <p:spPr>
          <a:xfrm>
            <a:off x="1638175" y="5524212"/>
            <a:ext cx="3514725" cy="681038"/>
          </a:xfrm>
          <a:solidFill>
            <a:schemeClr val="bg1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pPr lvl="0"/>
            <a:r>
              <a:rPr lang="en-GB" dirty="0"/>
              <a:t>Units </a:t>
            </a:r>
          </a:p>
        </p:txBody>
      </p:sp>
      <p:sp>
        <p:nvSpPr>
          <p:cNvPr id="16" name="Rounded Rectangle 15"/>
          <p:cNvSpPr/>
          <p:nvPr userDrawn="1"/>
        </p:nvSpPr>
        <p:spPr>
          <a:xfrm>
            <a:off x="5289648" y="1141167"/>
            <a:ext cx="3781802" cy="158257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1" hasCustomPrompt="1"/>
          </p:nvPr>
        </p:nvSpPr>
        <p:spPr>
          <a:xfrm>
            <a:off x="5372100" y="1255713"/>
            <a:ext cx="3638550" cy="1339850"/>
          </a:xfrm>
          <a:noFill/>
          <a:ln>
            <a:noFill/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pPr lvl="0"/>
            <a:r>
              <a:rPr lang="en-GB" dirty="0"/>
              <a:t>Question</a:t>
            </a:r>
          </a:p>
        </p:txBody>
      </p:sp>
      <p:cxnSp>
        <p:nvCxnSpPr>
          <p:cNvPr id="31" name="Straight Connector 30"/>
          <p:cNvCxnSpPr/>
          <p:nvPr userDrawn="1"/>
        </p:nvCxnSpPr>
        <p:spPr>
          <a:xfrm flipH="1" flipV="1">
            <a:off x="7781633" y="4563315"/>
            <a:ext cx="3209" cy="176097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Multiply 33"/>
          <p:cNvSpPr/>
          <p:nvPr userDrawn="1"/>
        </p:nvSpPr>
        <p:spPr>
          <a:xfrm>
            <a:off x="7369935" y="5103895"/>
            <a:ext cx="624614" cy="679809"/>
          </a:xfrm>
          <a:prstGeom prst="mathMultiply">
            <a:avLst>
              <a:gd name="adj1" fmla="val 5920"/>
            </a:avLst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prstClr val="white"/>
              </a:solidFill>
            </a:endParaRPr>
          </a:p>
        </p:txBody>
      </p:sp>
      <p:sp>
        <p:nvSpPr>
          <p:cNvPr id="35" name="Text Placeholder 30"/>
          <p:cNvSpPr>
            <a:spLocks noGrp="1"/>
          </p:cNvSpPr>
          <p:nvPr>
            <p:ph type="body" sz="quarter" idx="22" hasCustomPrompt="1"/>
          </p:nvPr>
        </p:nvSpPr>
        <p:spPr>
          <a:xfrm>
            <a:off x="6485890" y="4991261"/>
            <a:ext cx="1485426" cy="1732086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/>
              <a:t>Bottom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3582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4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4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>
        <p:tmplLst>
          <p:tmpl lvl="1">
            <p:tnLst>
              <p:par>
                <p:cTn presetID="16" presetClass="entr" presetSubtype="2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6" presetClass="entr" presetSubtype="2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6" presetClass="entr" presetSubtype="2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 animBg="1">
        <p:tmplLst>
          <p:tmpl>
            <p:tnLst>
              <p:par>
                <p:cTn presetID="16" presetClass="entr" presetSubtype="2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6" presetClass="entr" presetSubtype="2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 animBg="1">
        <p:tmplLst>
          <p:tmpl>
            <p:tnLst>
              <p:par>
                <p:cTn presetID="16" presetClass="entr" presetSubtype="2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6" presetClass="entr" presetSubtype="2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 animBg="1">
        <p:tmplLst>
          <p:tmpl>
            <p:tnLst>
              <p:par>
                <p:cTn presetID="16" presetClass="entr" presetSubtype="2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6" presetClass="entr" presetSubtype="2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 animBg="1">
        <p:tmplLst>
          <p:tmpl>
            <p:tnLst>
              <p:par>
                <p:cTn presetID="16" presetClass="entr" presetSubtype="2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6" presetClass="entr" presetSubtype="2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 animBg="1">
        <p:tmplLst>
          <p:tmpl>
            <p:tnLst>
              <p:par>
                <p:cTn presetID="16" presetClass="entr" presetSubtype="2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6" presetClass="entr" presetSubtype="2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16" presetClass="entr" presetSubtype="2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6" presetClass="entr" presetSubtype="2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Key word starter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8575" y="1551733"/>
            <a:ext cx="920115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793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 userDrawn="1"/>
        </p:nvSpPr>
        <p:spPr>
          <a:xfrm>
            <a:off x="0" y="0"/>
            <a:ext cx="9144000" cy="759854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b="1">
                <a:solidFill>
                  <a:schemeClr val="tx1"/>
                </a:solidFill>
              </a:rPr>
              <a:t>Specification points to be covered</a:t>
            </a:r>
            <a:endParaRPr lang="en-GB" sz="2700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08227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Conten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solidFill>
            <a:schemeClr val="accent3"/>
          </a:solid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Slide Title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47346"/>
            <a:ext cx="9144000" cy="333742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 w="19050"/>
        </p:spPr>
        <p:txBody>
          <a:bodyPr anchor="ctr">
            <a:noAutofit/>
          </a:bodyPr>
          <a:lstStyle>
            <a:lvl1pPr marL="0" indent="0" algn="ctr">
              <a:buNone/>
              <a:defRPr sz="1350" b="1" i="1" baseline="0"/>
            </a:lvl1pPr>
          </a:lstStyle>
          <a:p>
            <a:pPr lvl="0"/>
            <a:r>
              <a:rPr lang="en-GB" dirty="0"/>
              <a:t>Insert specific learning outcome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0" y="1151426"/>
            <a:ext cx="9144000" cy="49788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6249880"/>
            <a:ext cx="9144000" cy="608120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GB" sz="1350" dirty="0">
                <a:solidFill>
                  <a:sysClr val="windowText" lastClr="000000"/>
                </a:solidFill>
              </a:rPr>
              <a:t>Keywords: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1251660" y="6369490"/>
            <a:ext cx="7777163" cy="368900"/>
          </a:xfrm>
          <a:solidFill>
            <a:srgbClr val="FFFF00"/>
          </a:solidFill>
          <a:ln>
            <a:noFill/>
          </a:ln>
        </p:spPr>
        <p:txBody>
          <a:bodyPr/>
          <a:lstStyle>
            <a:lvl1pPr marL="0" indent="0">
              <a:buNone/>
              <a:defRPr sz="1350"/>
            </a:lvl1pPr>
          </a:lstStyle>
          <a:p>
            <a:pPr lvl="0"/>
            <a:r>
              <a:rPr lang="en-GB" dirty="0"/>
              <a:t>Insert keywords here</a:t>
            </a:r>
          </a:p>
        </p:txBody>
      </p:sp>
    </p:spTree>
    <p:extLst>
      <p:ext uri="{BB962C8B-B14F-4D97-AF65-F5344CB8AC3E}">
        <p14:creationId xmlns:p14="http://schemas.microsoft.com/office/powerpoint/2010/main" val="55160892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Tex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solidFill>
            <a:schemeClr val="accent3"/>
          </a:solid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Slide Title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47346"/>
            <a:ext cx="9144000" cy="333742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 w="19050"/>
        </p:spPr>
        <p:txBody>
          <a:bodyPr anchor="ctr">
            <a:noAutofit/>
          </a:bodyPr>
          <a:lstStyle>
            <a:lvl1pPr marL="0" indent="0" algn="ctr">
              <a:buNone/>
              <a:defRPr sz="1350" b="1" i="1" baseline="0"/>
            </a:lvl1pPr>
          </a:lstStyle>
          <a:p>
            <a:pPr lvl="0"/>
            <a:r>
              <a:rPr lang="en-GB" dirty="0"/>
              <a:t>Insert specific learning outcome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1" y="1151427"/>
            <a:ext cx="4431323" cy="49788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Rectangle 5"/>
          <p:cNvSpPr/>
          <p:nvPr userDrawn="1"/>
        </p:nvSpPr>
        <p:spPr>
          <a:xfrm>
            <a:off x="0" y="6249880"/>
            <a:ext cx="9144000" cy="608120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GB" sz="1350" dirty="0">
                <a:solidFill>
                  <a:sysClr val="windowText" lastClr="000000"/>
                </a:solidFill>
              </a:rPr>
              <a:t>Keywords: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1251660" y="6369490"/>
            <a:ext cx="7777163" cy="368900"/>
          </a:xfrm>
          <a:solidFill>
            <a:srgbClr val="FFFF00"/>
          </a:solidFill>
          <a:ln>
            <a:noFill/>
          </a:ln>
        </p:spPr>
        <p:txBody>
          <a:bodyPr/>
          <a:lstStyle>
            <a:lvl1pPr marL="0" indent="0">
              <a:buNone/>
              <a:defRPr sz="1350"/>
            </a:lvl1pPr>
          </a:lstStyle>
          <a:p>
            <a:pPr lvl="0"/>
            <a:r>
              <a:rPr lang="en-GB" dirty="0"/>
              <a:t>Insert keywords here</a:t>
            </a:r>
          </a:p>
        </p:txBody>
      </p:sp>
    </p:spTree>
    <p:extLst>
      <p:ext uri="{BB962C8B-B14F-4D97-AF65-F5344CB8AC3E}">
        <p14:creationId xmlns:p14="http://schemas.microsoft.com/office/powerpoint/2010/main" val="16804784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solidFill>
            <a:schemeClr val="accent3"/>
          </a:solid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Slide Title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47346"/>
            <a:ext cx="9144000" cy="333742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 w="19050"/>
        </p:spPr>
        <p:txBody>
          <a:bodyPr anchor="ctr">
            <a:noAutofit/>
          </a:bodyPr>
          <a:lstStyle>
            <a:lvl1pPr marL="0" indent="0" algn="ctr">
              <a:buNone/>
              <a:defRPr sz="1350" b="1" i="1" baseline="0"/>
            </a:lvl1pPr>
          </a:lstStyle>
          <a:p>
            <a:pPr lvl="0"/>
            <a:r>
              <a:rPr lang="en-GB" dirty="0"/>
              <a:t>Insert specific learning outcome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712678" y="1151427"/>
            <a:ext cx="4431323" cy="49788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Rectangle 5"/>
          <p:cNvSpPr/>
          <p:nvPr userDrawn="1"/>
        </p:nvSpPr>
        <p:spPr>
          <a:xfrm>
            <a:off x="0" y="6249880"/>
            <a:ext cx="9144000" cy="608120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GB" sz="1350" dirty="0">
                <a:solidFill>
                  <a:sysClr val="windowText" lastClr="000000"/>
                </a:solidFill>
              </a:rPr>
              <a:t>Keywords: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1251660" y="6369490"/>
            <a:ext cx="7777163" cy="368900"/>
          </a:xfrm>
          <a:solidFill>
            <a:srgbClr val="FFFF00"/>
          </a:solidFill>
          <a:ln>
            <a:noFill/>
          </a:ln>
        </p:spPr>
        <p:txBody>
          <a:bodyPr/>
          <a:lstStyle>
            <a:lvl1pPr marL="0" indent="0">
              <a:buNone/>
              <a:defRPr sz="1350"/>
            </a:lvl1pPr>
          </a:lstStyle>
          <a:p>
            <a:pPr lvl="0"/>
            <a:r>
              <a:rPr lang="en-GB" dirty="0"/>
              <a:t>Insert keywords here</a:t>
            </a:r>
          </a:p>
        </p:txBody>
      </p:sp>
    </p:spTree>
    <p:extLst>
      <p:ext uri="{BB962C8B-B14F-4D97-AF65-F5344CB8AC3E}">
        <p14:creationId xmlns:p14="http://schemas.microsoft.com/office/powerpoint/2010/main" val="1228395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18/11/2020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18/11/2020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1821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18/11/2020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873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18/11/2020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557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18/11/2020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619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18/11/2020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964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2601F-62B2-44FC-A638-B7DF466603F5}" type="datetimeFigureOut">
              <a:rPr lang="en-GB" smtClean="0"/>
              <a:t>18/11/2020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637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0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15D2F-CCB0-4DA6-8802-204F12C7749A}" type="datetimeFigureOut">
              <a:rPr lang="en-GB" smtClean="0"/>
              <a:pPr/>
              <a:t>18/11/2020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648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Hello Year 10. Date and title into your book please.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u="sng" dirty="0"/>
              <a:t>Title: Amounts of Substances</a:t>
            </a:r>
          </a:p>
          <a:p>
            <a:pPr marL="0" indent="0">
              <a:buNone/>
            </a:pPr>
            <a:r>
              <a:rPr lang="en-GB" b="1" dirty="0">
                <a:solidFill>
                  <a:srgbClr val="008000"/>
                </a:solidFill>
              </a:rPr>
              <a:t>Do now!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76256" y="1772816"/>
            <a:ext cx="1151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Connect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35E14-9559-4211-89E3-F131C8D07703}" type="datetime1">
              <a:rPr lang="en-GB" sz="2800" smtClean="0">
                <a:solidFill>
                  <a:srgbClr val="FF0000"/>
                </a:solidFill>
              </a:rPr>
              <a:t>18/11/2020</a:t>
            </a:fld>
            <a:endParaRPr lang="en-GB" sz="2800" dirty="0">
              <a:solidFill>
                <a:srgbClr val="FF0000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24351" t="24609" r="55752" b="51766"/>
          <a:stretch/>
        </p:blipFill>
        <p:spPr bwMode="auto">
          <a:xfrm>
            <a:off x="29591" y="2888217"/>
            <a:ext cx="4837045" cy="3229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7741" y="2888217"/>
            <a:ext cx="4156130" cy="3266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E383426-E0BD-481E-8AD4-ACFE564EFBE7}"/>
              </a:ext>
            </a:extLst>
          </p:cNvPr>
          <p:cNvSpPr txBox="1"/>
          <p:nvPr/>
        </p:nvSpPr>
        <p:spPr>
          <a:xfrm>
            <a:off x="5987191" y="-19626"/>
            <a:ext cx="3166680" cy="267765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/>
              <a:t>40 ÷ 40 = 1 mole</a:t>
            </a:r>
          </a:p>
          <a:p>
            <a:r>
              <a:rPr lang="en-GB" sz="2400" dirty="0"/>
              <a:t>46 ÷ 23 = 2 moles</a:t>
            </a:r>
          </a:p>
          <a:p>
            <a:r>
              <a:rPr lang="en-GB" sz="2400" dirty="0"/>
              <a:t>14 ÷ 28 = 0.5 moles</a:t>
            </a:r>
          </a:p>
          <a:p>
            <a:endParaRPr lang="en-GB" sz="2400" dirty="0"/>
          </a:p>
          <a:p>
            <a:r>
              <a:rPr lang="en-GB" sz="2400" dirty="0"/>
              <a:t>0.5 x 2 = 1g</a:t>
            </a:r>
          </a:p>
          <a:p>
            <a:r>
              <a:rPr lang="en-GB" sz="2400" dirty="0"/>
              <a:t>2 x 56 = 112 g</a:t>
            </a:r>
          </a:p>
          <a:p>
            <a:r>
              <a:rPr lang="en-GB" sz="2400" dirty="0"/>
              <a:t>4 x 35.5 = 142g</a:t>
            </a:r>
          </a:p>
        </p:txBody>
      </p:sp>
    </p:spTree>
    <p:extLst>
      <p:ext uri="{BB962C8B-B14F-4D97-AF65-F5344CB8AC3E}">
        <p14:creationId xmlns:p14="http://schemas.microsoft.com/office/powerpoint/2010/main" val="3740600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600" b="1" dirty="0">
                <a:solidFill>
                  <a:srgbClr val="FF0000"/>
                </a:solidFill>
              </a:rPr>
              <a:t>Outline the steps involved in a reacting mass calculation (Grade 1-3)</a:t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GB" sz="1600" b="1" dirty="0">
                <a:solidFill>
                  <a:srgbClr val="FF9900"/>
                </a:solidFill>
              </a:rPr>
              <a:t>Calculate the mass of a reactant or product (Grade 4-5)</a:t>
            </a:r>
            <a:br>
              <a:rPr lang="en-GB" sz="1600" b="1" dirty="0">
                <a:solidFill>
                  <a:srgbClr val="FF9900"/>
                </a:solidFill>
              </a:rPr>
            </a:br>
            <a:r>
              <a:rPr lang="en-GB" sz="1600" b="1" dirty="0">
                <a:solidFill>
                  <a:srgbClr val="008000"/>
                </a:solidFill>
              </a:rPr>
              <a:t>Use the amount of substances to construct a balanced symbol equation (Grade 6-8)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/>
              <a:t>Mg + 2HCl → MgCl</a:t>
            </a:r>
            <a:r>
              <a:rPr lang="en-GB" baseline="-25000" dirty="0"/>
              <a:t>2</a:t>
            </a:r>
            <a:r>
              <a:rPr lang="en-GB" dirty="0"/>
              <a:t> + H</a:t>
            </a:r>
            <a:r>
              <a:rPr lang="en-GB" baseline="-25000" dirty="0"/>
              <a:t>2­</a:t>
            </a:r>
          </a:p>
          <a:p>
            <a:pPr marL="0" indent="0" algn="ctr">
              <a:buNone/>
            </a:pPr>
            <a:endParaRPr lang="en-GB" baseline="-25000" dirty="0"/>
          </a:p>
          <a:p>
            <a:pPr marL="0" indent="0" algn="ctr">
              <a:buNone/>
            </a:pPr>
            <a:endParaRPr lang="en-GB" baseline="-25000" dirty="0"/>
          </a:p>
          <a:p>
            <a:pPr marL="0" indent="0" algn="ctr">
              <a:buNone/>
            </a:pPr>
            <a:r>
              <a:rPr lang="en-GB" sz="3600" b="1" dirty="0">
                <a:solidFill>
                  <a:srgbClr val="FF9900"/>
                </a:solidFill>
              </a:rPr>
              <a:t>Using the equation above calculate the maximum mass of hydrogen gas that would be formed when 60g of magnesium is reacted with excess dilute hydrochloric acid.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New Info</a:t>
            </a:r>
          </a:p>
        </p:txBody>
      </p:sp>
    </p:spTree>
    <p:extLst>
      <p:ext uri="{BB962C8B-B14F-4D97-AF65-F5344CB8AC3E}">
        <p14:creationId xmlns:p14="http://schemas.microsoft.com/office/powerpoint/2010/main" val="41502811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600" b="1" dirty="0">
                <a:solidFill>
                  <a:srgbClr val="FF0000"/>
                </a:solidFill>
              </a:rPr>
              <a:t>Outline the steps involved in a reacting mass calculation (Grade 1-3)</a:t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GB" sz="1600" b="1" dirty="0">
                <a:solidFill>
                  <a:srgbClr val="FF9900"/>
                </a:solidFill>
              </a:rPr>
              <a:t>Calculate the mass of a reactant or product (Grade 4-5)</a:t>
            </a:r>
            <a:br>
              <a:rPr lang="en-GB" sz="1600" b="1" dirty="0">
                <a:solidFill>
                  <a:srgbClr val="FF9900"/>
                </a:solidFill>
              </a:rPr>
            </a:br>
            <a:r>
              <a:rPr lang="en-GB" sz="1600" b="1" dirty="0">
                <a:solidFill>
                  <a:srgbClr val="008000"/>
                </a:solidFill>
              </a:rPr>
              <a:t>Use the amount of substances to construct a balanced symbol equation (Grade 6-8)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6585" y="1700809"/>
            <a:ext cx="7643192" cy="6433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/>
              <a:t>Mg + 2HCl → MgCl</a:t>
            </a:r>
            <a:r>
              <a:rPr lang="en-GB" baseline="-25000" dirty="0"/>
              <a:t>2</a:t>
            </a:r>
            <a:r>
              <a:rPr lang="en-GB" dirty="0"/>
              <a:t> + H</a:t>
            </a:r>
            <a:r>
              <a:rPr lang="en-GB" baseline="-25000" dirty="0"/>
              <a:t>2­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New Info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512" y="1700808"/>
            <a:ext cx="2376264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Balance the equation if needed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512" y="2627353"/>
            <a:ext cx="2376264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Masses from the question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9512" y="3553898"/>
            <a:ext cx="2376264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Calculate the M</a:t>
            </a:r>
            <a:r>
              <a:rPr lang="en-GB" b="1" baseline="-25000" dirty="0"/>
              <a:t>r</a:t>
            </a:r>
            <a:endParaRPr lang="en-GB" b="1" dirty="0"/>
          </a:p>
        </p:txBody>
      </p:sp>
      <p:sp>
        <p:nvSpPr>
          <p:cNvPr id="8" name="Rectangle 7"/>
          <p:cNvSpPr/>
          <p:nvPr/>
        </p:nvSpPr>
        <p:spPr>
          <a:xfrm>
            <a:off x="2843807" y="2572989"/>
            <a:ext cx="57483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>
                <a:solidFill>
                  <a:srgbClr val="FF0000"/>
                </a:solidFill>
              </a:rPr>
              <a:t>60g					?</a:t>
            </a:r>
          </a:p>
        </p:txBody>
      </p:sp>
      <p:sp>
        <p:nvSpPr>
          <p:cNvPr id="10" name="Rectangle 9"/>
          <p:cNvSpPr/>
          <p:nvPr/>
        </p:nvSpPr>
        <p:spPr>
          <a:xfrm>
            <a:off x="2822103" y="3386571"/>
            <a:ext cx="57483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>
                <a:solidFill>
                  <a:srgbClr val="0070C0"/>
                </a:solidFill>
              </a:rPr>
              <a:t>24					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9512" y="4203444"/>
            <a:ext cx="2376264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Calculate the number of moles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2699792" y="4019450"/>
                <a:ext cx="1994520" cy="10143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320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3200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60</m:t>
                          </m:r>
                        </m:num>
                        <m:den>
                          <m:r>
                            <a:rPr lang="en-GB" sz="3200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24</m:t>
                          </m:r>
                        </m:den>
                      </m:f>
                      <m:r>
                        <a:rPr lang="en-GB" sz="3200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=2.5</m:t>
                      </m:r>
                    </m:oMath>
                  </m:oMathPara>
                </a14:m>
                <a:endParaRPr lang="en-GB" sz="3200" dirty="0">
                  <a:solidFill>
                    <a:srgbClr val="008000"/>
                  </a:solidFill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792" y="4019450"/>
                <a:ext cx="1994520" cy="101431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179512" y="5108321"/>
            <a:ext cx="2376264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Work out the ratio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822103" y="5056568"/>
            <a:ext cx="57483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>
                <a:solidFill>
                  <a:srgbClr val="FF00FF"/>
                </a:solidFill>
              </a:rPr>
              <a:t>1					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79512" y="5774485"/>
            <a:ext cx="2376264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Calculate the mass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822103" y="5722732"/>
            <a:ext cx="57483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dirty="0">
                <a:solidFill>
                  <a:schemeClr val="accent6">
                    <a:lumMod val="75000"/>
                  </a:schemeClr>
                </a:solidFill>
              </a:rPr>
              <a:t>2.5 x 2 = 5g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02EBE4C-5098-4B07-8438-08680FA447FA}"/>
              </a:ext>
            </a:extLst>
          </p:cNvPr>
          <p:cNvSpPr/>
          <p:nvPr/>
        </p:nvSpPr>
        <p:spPr>
          <a:xfrm>
            <a:off x="6877539" y="4426171"/>
            <a:ext cx="14042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dirty="0">
                <a:solidFill>
                  <a:srgbClr val="FF00FF"/>
                </a:solidFill>
              </a:rPr>
              <a:t>2.5</a:t>
            </a:r>
          </a:p>
        </p:txBody>
      </p:sp>
    </p:spTree>
    <p:extLst>
      <p:ext uri="{BB962C8B-B14F-4D97-AF65-F5344CB8AC3E}">
        <p14:creationId xmlns:p14="http://schemas.microsoft.com/office/powerpoint/2010/main" val="3137129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6" grpId="0" animBg="1"/>
      <p:bldP spid="7" grpId="0" animBg="1"/>
      <p:bldP spid="8" grpId="0"/>
      <p:bldP spid="10" grpId="0"/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600" b="1" dirty="0">
                <a:solidFill>
                  <a:srgbClr val="FF0000"/>
                </a:solidFill>
              </a:rPr>
              <a:t>Outline the steps involved in a reacting mass calculation (Grade 1-3)</a:t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GB" sz="1600" b="1" dirty="0">
                <a:solidFill>
                  <a:srgbClr val="FF9900"/>
                </a:solidFill>
              </a:rPr>
              <a:t>Calculate the mass of a reactant or product (Grade 4-5)</a:t>
            </a:r>
            <a:br>
              <a:rPr lang="en-GB" sz="1600" b="1" dirty="0">
                <a:solidFill>
                  <a:srgbClr val="FF9900"/>
                </a:solidFill>
              </a:rPr>
            </a:br>
            <a:r>
              <a:rPr lang="en-GB" sz="1600" b="1" dirty="0">
                <a:solidFill>
                  <a:srgbClr val="008000"/>
                </a:solidFill>
              </a:rPr>
              <a:t>Use the amount of substances to construct a balanced symbol equation (Grade 6-8)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/>
              <a:t>Mg + 2HCl → MgCl</a:t>
            </a:r>
            <a:r>
              <a:rPr lang="en-GB" baseline="-25000" dirty="0"/>
              <a:t>2</a:t>
            </a:r>
            <a:r>
              <a:rPr lang="en-GB" dirty="0"/>
              <a:t> + H</a:t>
            </a:r>
            <a:r>
              <a:rPr lang="en-GB" baseline="-25000" dirty="0"/>
              <a:t>2­</a:t>
            </a:r>
          </a:p>
          <a:p>
            <a:pPr marL="0" indent="0" algn="ctr">
              <a:buNone/>
            </a:pPr>
            <a:endParaRPr lang="en-GB" baseline="-25000" dirty="0"/>
          </a:p>
          <a:p>
            <a:pPr marL="0" indent="0" algn="ctr">
              <a:buNone/>
            </a:pPr>
            <a:r>
              <a:rPr lang="en-GB" dirty="0">
                <a:solidFill>
                  <a:srgbClr val="FF0000"/>
                </a:solidFill>
              </a:rPr>
              <a:t>24g    73g        95g      2g</a:t>
            </a:r>
          </a:p>
          <a:p>
            <a:pPr marL="0" indent="0" algn="ctr">
              <a:buNone/>
            </a:pPr>
            <a:endParaRPr lang="en-GB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GB" dirty="0">
                <a:solidFill>
                  <a:srgbClr val="008000"/>
                </a:solidFill>
              </a:rPr>
              <a:t>1           2              1         1</a:t>
            </a:r>
          </a:p>
          <a:p>
            <a:pPr marL="0" indent="0" algn="ctr">
              <a:buNone/>
            </a:pPr>
            <a:endParaRPr lang="en-GB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GB" dirty="0">
                <a:solidFill>
                  <a:srgbClr val="FF0000"/>
                </a:solidFill>
              </a:rPr>
              <a:t>Don’t forget there’s two moles of </a:t>
            </a:r>
            <a:r>
              <a:rPr lang="en-GB" dirty="0" err="1">
                <a:solidFill>
                  <a:srgbClr val="FF0000"/>
                </a:solidFill>
              </a:rPr>
              <a:t>HCl</a:t>
            </a:r>
            <a:r>
              <a:rPr lang="en-GB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New Info</a:t>
            </a:r>
          </a:p>
        </p:txBody>
      </p:sp>
    </p:spTree>
    <p:extLst>
      <p:ext uri="{BB962C8B-B14F-4D97-AF65-F5344CB8AC3E}">
        <p14:creationId xmlns:p14="http://schemas.microsoft.com/office/powerpoint/2010/main" val="40384068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600" b="1" dirty="0">
                <a:solidFill>
                  <a:srgbClr val="FF0000"/>
                </a:solidFill>
              </a:rPr>
              <a:t>Outline the steps involved in a reacting mass calculation (Grade 1-3)</a:t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GB" sz="1600" b="1" dirty="0">
                <a:solidFill>
                  <a:srgbClr val="FF9900"/>
                </a:solidFill>
              </a:rPr>
              <a:t>Calculate the mass of a reactant or product (Grade 4-5)</a:t>
            </a:r>
            <a:br>
              <a:rPr lang="en-GB" sz="1600" b="1" dirty="0">
                <a:solidFill>
                  <a:srgbClr val="FF9900"/>
                </a:solidFill>
              </a:rPr>
            </a:br>
            <a:r>
              <a:rPr lang="en-GB" sz="1600" b="1" dirty="0">
                <a:solidFill>
                  <a:srgbClr val="008000"/>
                </a:solidFill>
              </a:rPr>
              <a:t>Use the amount of substances to construct a balanced symbol equation (Grade 6-8)</a:t>
            </a:r>
            <a:endParaRPr lang="en-GB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5856" y="1600200"/>
            <a:ext cx="5410944" cy="4525963"/>
          </a:xfrm>
        </p:spPr>
        <p:txBody>
          <a:bodyPr/>
          <a:lstStyle/>
          <a:p>
            <a:r>
              <a:rPr lang="en-GB" dirty="0"/>
              <a:t>Complete questions on the sheet.</a:t>
            </a:r>
          </a:p>
          <a:p>
            <a:r>
              <a:rPr lang="en-GB" dirty="0"/>
              <a:t>If any ratio is not a whole number, divide them all by the smallest number.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88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Activities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512" y="1700808"/>
            <a:ext cx="2376264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Balance the equation if needed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512" y="2627353"/>
            <a:ext cx="2376264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Masses from the question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9512" y="3553898"/>
            <a:ext cx="2376264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Calculate the M</a:t>
            </a:r>
            <a:r>
              <a:rPr lang="en-GB" b="1" baseline="-25000" dirty="0"/>
              <a:t>r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4203444"/>
            <a:ext cx="2376264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Calculate the number of moles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9512" y="5108321"/>
            <a:ext cx="2376264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Work out the ratio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9512" y="5774485"/>
            <a:ext cx="2376264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Calculate the mass</a:t>
            </a:r>
          </a:p>
        </p:txBody>
      </p:sp>
    </p:spTree>
    <p:extLst>
      <p:ext uri="{BB962C8B-B14F-4D97-AF65-F5344CB8AC3E}">
        <p14:creationId xmlns:p14="http://schemas.microsoft.com/office/powerpoint/2010/main" val="3607382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6E0D26-F36D-4C9E-AB5A-1DE56E5E48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sz="2800" dirty="0"/>
              <a:t>Calculate how much of each chemical there is using a balanced symbol equation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460C86-B10A-414B-A547-4A7BDE84D4FD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en-GB" dirty="0"/>
              <a:t>Amounts of Substances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DFD17B-49FF-4263-AC45-899E7B81BA6D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11126A-6136-4891-91BD-C7364FD5E4F5}" type="datetime1">
              <a:rPr kumimoji="0" lang="en-GB" sz="1800" b="0" i="0" u="sng" strike="noStrike" kern="1200" cap="none" spc="0" normalizeH="0" baseline="0" noProof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18/11/2020</a:t>
            </a:fld>
            <a:endParaRPr kumimoji="0" lang="en-GB" sz="1800" b="0" i="0" u="sng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BC5D00-93C3-45E1-8253-ECE6AE6D1294}"/>
              </a:ext>
            </a:extLst>
          </p:cNvPr>
          <p:cNvSpPr>
            <a:spLocks noGrp="1"/>
          </p:cNvSpPr>
          <p:nvPr>
            <p:ph idx="11"/>
          </p:nvPr>
        </p:nvSpPr>
        <p:spPr>
          <a:solidFill>
            <a:srgbClr val="FF8181"/>
          </a:solidFill>
        </p:spPr>
        <p:txBody>
          <a:bodyPr/>
          <a:lstStyle/>
          <a:p>
            <a:r>
              <a:rPr lang="en-GB" dirty="0"/>
              <a:t>Outline the steps involved in reacting mass calculations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722FFF-A25E-484D-959B-EF5EA0D2B0D5}"/>
              </a:ext>
            </a:extLst>
          </p:cNvPr>
          <p:cNvSpPr>
            <a:spLocks noGrp="1"/>
          </p:cNvSpPr>
          <p:nvPr>
            <p:ph idx="12"/>
          </p:nvPr>
        </p:nvSpPr>
        <p:spPr>
          <a:solidFill>
            <a:srgbClr val="C2E49C"/>
          </a:solidFill>
        </p:spPr>
        <p:txBody>
          <a:bodyPr>
            <a:normAutofit fontScale="92500"/>
          </a:bodyPr>
          <a:lstStyle/>
          <a:p>
            <a:r>
              <a:rPr lang="en-GB" dirty="0"/>
              <a:t>Use the amount of substances to construct a balance symbol equation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47C521B-5975-43D3-BE7B-8BA62D4D7159}"/>
              </a:ext>
            </a:extLst>
          </p:cNvPr>
          <p:cNvSpPr>
            <a:spLocks noGrp="1"/>
          </p:cNvSpPr>
          <p:nvPr>
            <p:ph idx="17"/>
          </p:nvPr>
        </p:nvSpPr>
        <p:spPr>
          <a:solidFill>
            <a:srgbClr val="FF8181"/>
          </a:solidFill>
        </p:spPr>
        <p:txBody>
          <a:bodyPr/>
          <a:lstStyle/>
          <a:p>
            <a:r>
              <a:rPr lang="en-GB" dirty="0"/>
              <a:t>1-3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692B6F7-078D-448D-AABA-47FEA1609CB0}"/>
              </a:ext>
            </a:extLst>
          </p:cNvPr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r>
              <a:rPr lang="en-GB" dirty="0"/>
              <a:t>4-5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66AA0FC-FEFD-4CC6-9405-653478E39883}"/>
              </a:ext>
            </a:extLst>
          </p:cNvPr>
          <p:cNvSpPr>
            <a:spLocks noGrp="1"/>
          </p:cNvSpPr>
          <p:nvPr>
            <p:ph idx="19"/>
          </p:nvPr>
        </p:nvSpPr>
        <p:spPr>
          <a:solidFill>
            <a:srgbClr val="C2E49C"/>
          </a:solidFill>
        </p:spPr>
        <p:txBody>
          <a:bodyPr/>
          <a:lstStyle/>
          <a:p>
            <a:r>
              <a:rPr lang="en-GB"/>
              <a:t>6-8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57404BF-F292-4690-B055-791AC86AB805}"/>
              </a:ext>
            </a:extLst>
          </p:cNvPr>
          <p:cNvSpPr>
            <a:spLocks noGrp="1"/>
          </p:cNvSpPr>
          <p:nvPr>
            <p:ph idx="20"/>
          </p:nvPr>
        </p:nvSpPr>
        <p:spPr/>
        <p:txBody>
          <a:bodyPr>
            <a:normAutofit/>
          </a:bodyPr>
          <a:lstStyle/>
          <a:p>
            <a:r>
              <a:rPr lang="en-GB" dirty="0"/>
              <a:t>Calculate the mass of a reactant or product </a:t>
            </a:r>
          </a:p>
        </p:txBody>
      </p:sp>
    </p:spTree>
    <p:extLst>
      <p:ext uri="{BB962C8B-B14F-4D97-AF65-F5344CB8AC3E}">
        <p14:creationId xmlns:p14="http://schemas.microsoft.com/office/powerpoint/2010/main" val="4021051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Specification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28800"/>
            <a:ext cx="7468085" cy="4941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6081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6E0D26-F36D-4C9E-AB5A-1DE56E5E48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sz="2800" dirty="0"/>
              <a:t>Calculate how much of each chemical there is using a balanced symbol equation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460C86-B10A-414B-A547-4A7BDE84D4FD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en-GB" dirty="0"/>
              <a:t>Amounts of Substances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DFD17B-49FF-4263-AC45-899E7B81BA6D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11126A-6136-4891-91BD-C7364FD5E4F5}" type="datetime1">
              <a:rPr kumimoji="0" lang="en-GB" sz="1800" b="0" i="0" u="sng" strike="noStrike" kern="1200" cap="none" spc="0" normalizeH="0" baseline="0" noProof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18/11/2020</a:t>
            </a:fld>
            <a:endParaRPr kumimoji="0" lang="en-GB" sz="1800" b="0" i="0" u="sng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BC5D00-93C3-45E1-8253-ECE6AE6D1294}"/>
              </a:ext>
            </a:extLst>
          </p:cNvPr>
          <p:cNvSpPr>
            <a:spLocks noGrp="1"/>
          </p:cNvSpPr>
          <p:nvPr>
            <p:ph idx="11"/>
          </p:nvPr>
        </p:nvSpPr>
        <p:spPr>
          <a:solidFill>
            <a:srgbClr val="FF8181"/>
          </a:solidFill>
        </p:spPr>
        <p:txBody>
          <a:bodyPr/>
          <a:lstStyle/>
          <a:p>
            <a:r>
              <a:rPr lang="en-GB" dirty="0"/>
              <a:t>Outline the steps involved in reacting mass calculations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722FFF-A25E-484D-959B-EF5EA0D2B0D5}"/>
              </a:ext>
            </a:extLst>
          </p:cNvPr>
          <p:cNvSpPr>
            <a:spLocks noGrp="1"/>
          </p:cNvSpPr>
          <p:nvPr>
            <p:ph idx="12"/>
          </p:nvPr>
        </p:nvSpPr>
        <p:spPr>
          <a:solidFill>
            <a:srgbClr val="C2E49C"/>
          </a:solidFill>
        </p:spPr>
        <p:txBody>
          <a:bodyPr>
            <a:normAutofit fontScale="92500"/>
          </a:bodyPr>
          <a:lstStyle/>
          <a:p>
            <a:r>
              <a:rPr lang="en-GB" dirty="0"/>
              <a:t>Use the amount of substances to construct a balance symbol equation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47C521B-5975-43D3-BE7B-8BA62D4D7159}"/>
              </a:ext>
            </a:extLst>
          </p:cNvPr>
          <p:cNvSpPr>
            <a:spLocks noGrp="1"/>
          </p:cNvSpPr>
          <p:nvPr>
            <p:ph idx="17"/>
          </p:nvPr>
        </p:nvSpPr>
        <p:spPr>
          <a:solidFill>
            <a:srgbClr val="FF8181"/>
          </a:solidFill>
        </p:spPr>
        <p:txBody>
          <a:bodyPr/>
          <a:lstStyle/>
          <a:p>
            <a:r>
              <a:rPr lang="en-GB" dirty="0"/>
              <a:t>1-3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692B6F7-078D-448D-AABA-47FEA1609CB0}"/>
              </a:ext>
            </a:extLst>
          </p:cNvPr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r>
              <a:rPr lang="en-GB" dirty="0"/>
              <a:t>4-5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66AA0FC-FEFD-4CC6-9405-653478E39883}"/>
              </a:ext>
            </a:extLst>
          </p:cNvPr>
          <p:cNvSpPr>
            <a:spLocks noGrp="1"/>
          </p:cNvSpPr>
          <p:nvPr>
            <p:ph idx="19"/>
          </p:nvPr>
        </p:nvSpPr>
        <p:spPr>
          <a:solidFill>
            <a:srgbClr val="C2E49C"/>
          </a:solidFill>
        </p:spPr>
        <p:txBody>
          <a:bodyPr/>
          <a:lstStyle/>
          <a:p>
            <a:r>
              <a:rPr lang="en-GB"/>
              <a:t>6-8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57404BF-F292-4690-B055-791AC86AB805}"/>
              </a:ext>
            </a:extLst>
          </p:cNvPr>
          <p:cNvSpPr>
            <a:spLocks noGrp="1"/>
          </p:cNvSpPr>
          <p:nvPr>
            <p:ph idx="20"/>
          </p:nvPr>
        </p:nvSpPr>
        <p:spPr/>
        <p:txBody>
          <a:bodyPr>
            <a:normAutofit/>
          </a:bodyPr>
          <a:lstStyle/>
          <a:p>
            <a:r>
              <a:rPr lang="en-GB" dirty="0"/>
              <a:t>Calculate the mass of a reactant or product </a:t>
            </a:r>
          </a:p>
        </p:txBody>
      </p:sp>
    </p:spTree>
    <p:extLst>
      <p:ext uri="{BB962C8B-B14F-4D97-AF65-F5344CB8AC3E}">
        <p14:creationId xmlns:p14="http://schemas.microsoft.com/office/powerpoint/2010/main" val="9326298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b="1" dirty="0"/>
              <a:t>W</a:t>
            </a:r>
            <a:r>
              <a:rPr lang="en-GB" sz="2400" dirty="0"/>
              <a:t>e </a:t>
            </a:r>
            <a:r>
              <a:rPr lang="en-GB" sz="2400" b="1" dirty="0"/>
              <a:t>A</a:t>
            </a:r>
            <a:r>
              <a:rPr lang="en-GB" sz="2400" dirty="0"/>
              <a:t>re </a:t>
            </a:r>
            <a:r>
              <a:rPr lang="en-GB" sz="2400" b="1" dirty="0"/>
              <a:t>L</a:t>
            </a:r>
            <a:r>
              <a:rPr lang="en-GB" sz="2400" dirty="0"/>
              <a:t>earning </a:t>
            </a:r>
            <a:r>
              <a:rPr lang="en-GB" sz="2400" b="1" dirty="0"/>
              <a:t>T</a:t>
            </a:r>
            <a:r>
              <a:rPr lang="en-GB" sz="2400" dirty="0"/>
              <a:t>oday: How to calculate how much chemical is made using a balanced symbol equation</a:t>
            </a:r>
            <a:endParaRPr lang="en-GB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b="1" dirty="0">
                <a:solidFill>
                  <a:srgbClr val="008000"/>
                </a:solidFill>
              </a:rPr>
              <a:t>Calculate all masses of substances in a balanced symbol equation (Grade 1-3)</a:t>
            </a:r>
          </a:p>
          <a:p>
            <a:r>
              <a:rPr lang="en-GB" b="1" dirty="0">
                <a:solidFill>
                  <a:srgbClr val="FF9900"/>
                </a:solidFill>
              </a:rPr>
              <a:t>Use molar masses to calculate the masses of reactants or products, given the mass of one reactant or product (Grade 4-5)</a:t>
            </a:r>
          </a:p>
          <a:p>
            <a:r>
              <a:rPr lang="en-GB" b="1" dirty="0">
                <a:solidFill>
                  <a:srgbClr val="FF0000"/>
                </a:solidFill>
              </a:rPr>
              <a:t>Use molar masses to calculate the mass of one given reactant or product from a balanced symbol equation (Grade 6-8)</a:t>
            </a:r>
          </a:p>
        </p:txBody>
      </p:sp>
    </p:spTree>
    <p:extLst>
      <p:ext uri="{BB962C8B-B14F-4D97-AF65-F5344CB8AC3E}">
        <p14:creationId xmlns:p14="http://schemas.microsoft.com/office/powerpoint/2010/main" val="2403686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600" b="1" dirty="0">
                <a:solidFill>
                  <a:srgbClr val="FF0000"/>
                </a:solidFill>
              </a:rPr>
              <a:t>Outline the steps involved in a reacting mass calculation (Grade 1-3)</a:t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GB" sz="1600" b="1" dirty="0">
                <a:solidFill>
                  <a:srgbClr val="FF9900"/>
                </a:solidFill>
              </a:rPr>
              <a:t>Calculate the mass of a reactant or product (Grade 4-5)</a:t>
            </a:r>
            <a:br>
              <a:rPr lang="en-GB" sz="1600" b="1" dirty="0">
                <a:solidFill>
                  <a:srgbClr val="FF9900"/>
                </a:solidFill>
              </a:rPr>
            </a:br>
            <a:r>
              <a:rPr lang="en-GB" sz="1600" b="1" dirty="0">
                <a:solidFill>
                  <a:srgbClr val="008000"/>
                </a:solidFill>
              </a:rPr>
              <a:t>Use the amount of substances to construct a balanced symbol equation (Grade 6-8)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/>
              <a:t>Mg + 2HCl → MgCl</a:t>
            </a:r>
            <a:r>
              <a:rPr lang="en-GB" baseline="-25000" dirty="0"/>
              <a:t>2</a:t>
            </a:r>
            <a:r>
              <a:rPr lang="en-GB" dirty="0"/>
              <a:t> + H</a:t>
            </a:r>
            <a:r>
              <a:rPr lang="en-GB" baseline="-25000" dirty="0"/>
              <a:t>2­</a:t>
            </a:r>
          </a:p>
          <a:p>
            <a:pPr marL="0" indent="0" algn="ctr">
              <a:buNone/>
            </a:pPr>
            <a:endParaRPr lang="en-GB" baseline="-25000" dirty="0"/>
          </a:p>
          <a:p>
            <a:pPr marL="0" indent="0" algn="ctr">
              <a:buNone/>
            </a:pPr>
            <a:endParaRPr lang="en-GB" baseline="-25000" dirty="0"/>
          </a:p>
          <a:p>
            <a:pPr marL="0" indent="0">
              <a:buNone/>
            </a:pPr>
            <a:r>
              <a:rPr lang="en-GB" sz="3600" b="1" baseline="-25000" dirty="0"/>
              <a:t>What does this equation tell us?</a:t>
            </a:r>
            <a:endParaRPr lang="en-GB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New Info</a:t>
            </a:r>
          </a:p>
        </p:txBody>
      </p:sp>
    </p:spTree>
    <p:extLst>
      <p:ext uri="{BB962C8B-B14F-4D97-AF65-F5344CB8AC3E}">
        <p14:creationId xmlns:p14="http://schemas.microsoft.com/office/powerpoint/2010/main" val="28980406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600" b="1" dirty="0">
                <a:solidFill>
                  <a:srgbClr val="FF0000"/>
                </a:solidFill>
              </a:rPr>
              <a:t>Outline the steps involved in a reacting mass calculation (Grade 1-3)</a:t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GB" sz="1600" b="1" dirty="0">
                <a:solidFill>
                  <a:srgbClr val="FF9900"/>
                </a:solidFill>
              </a:rPr>
              <a:t>Calculate the mass of a reactant or product (Grade 4-5)</a:t>
            </a:r>
            <a:br>
              <a:rPr lang="en-GB" sz="1600" b="1" dirty="0">
                <a:solidFill>
                  <a:srgbClr val="FF9900"/>
                </a:solidFill>
              </a:rPr>
            </a:br>
            <a:r>
              <a:rPr lang="en-GB" sz="1600" b="1" dirty="0">
                <a:solidFill>
                  <a:srgbClr val="008000"/>
                </a:solidFill>
              </a:rPr>
              <a:t>Use the amount of substances to construct a balanced symbol equation (Grade 6-8)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/>
              <a:t>Mg + 2HCl → MgCl</a:t>
            </a:r>
            <a:r>
              <a:rPr lang="en-GB" baseline="-25000" dirty="0"/>
              <a:t>2</a:t>
            </a:r>
            <a:r>
              <a:rPr lang="en-GB" dirty="0"/>
              <a:t> + H</a:t>
            </a:r>
            <a:r>
              <a:rPr lang="en-GB" baseline="-25000" dirty="0"/>
              <a:t>2­</a:t>
            </a:r>
          </a:p>
          <a:p>
            <a:pPr marL="0" indent="0" algn="ctr">
              <a:buNone/>
            </a:pPr>
            <a:endParaRPr lang="en-GB" baseline="-25000" dirty="0"/>
          </a:p>
          <a:p>
            <a:pPr marL="0" indent="0" algn="ctr">
              <a:buNone/>
            </a:pPr>
            <a:endParaRPr lang="en-GB" baseline="-25000" dirty="0"/>
          </a:p>
          <a:p>
            <a:pPr marL="0" indent="0" algn="ctr">
              <a:buNone/>
            </a:pPr>
            <a:r>
              <a:rPr lang="en-GB" sz="3600" b="1" dirty="0">
                <a:solidFill>
                  <a:srgbClr val="0070C0"/>
                </a:solidFill>
              </a:rPr>
              <a:t>1 atom of magnesium reacts with two molecules of hydrochloric acid to make one molecule of magnesium chlorine and a pair of hydrogen atoms.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New Info</a:t>
            </a:r>
          </a:p>
        </p:txBody>
      </p:sp>
    </p:spTree>
    <p:extLst>
      <p:ext uri="{BB962C8B-B14F-4D97-AF65-F5344CB8AC3E}">
        <p14:creationId xmlns:p14="http://schemas.microsoft.com/office/powerpoint/2010/main" val="22156877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600" b="1" dirty="0">
                <a:solidFill>
                  <a:srgbClr val="FF0000"/>
                </a:solidFill>
              </a:rPr>
              <a:t>Outline the steps involved in a reacting mass calculation (Grade 1-3)</a:t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GB" sz="1600" b="1" dirty="0">
                <a:solidFill>
                  <a:srgbClr val="FF9900"/>
                </a:solidFill>
              </a:rPr>
              <a:t>Calculate the mass of a reactant or product (Grade 4-5)</a:t>
            </a:r>
            <a:br>
              <a:rPr lang="en-GB" sz="1600" b="1" dirty="0">
                <a:solidFill>
                  <a:srgbClr val="FF9900"/>
                </a:solidFill>
              </a:rPr>
            </a:br>
            <a:r>
              <a:rPr lang="en-GB" sz="1600" b="1" dirty="0">
                <a:solidFill>
                  <a:srgbClr val="008000"/>
                </a:solidFill>
              </a:rPr>
              <a:t>Use the amount of substances to construct a balanced symbol equation (Grade 6-8)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/>
              <a:t>Mg + 2HCl → MgCl</a:t>
            </a:r>
            <a:r>
              <a:rPr lang="en-GB" baseline="-25000" dirty="0"/>
              <a:t>2</a:t>
            </a:r>
            <a:r>
              <a:rPr lang="en-GB" dirty="0"/>
              <a:t> + H</a:t>
            </a:r>
            <a:r>
              <a:rPr lang="en-GB" baseline="-25000" dirty="0"/>
              <a:t>2­</a:t>
            </a:r>
          </a:p>
          <a:p>
            <a:pPr marL="0" indent="0" algn="ctr">
              <a:buNone/>
            </a:pPr>
            <a:endParaRPr lang="en-GB" baseline="-25000" dirty="0"/>
          </a:p>
          <a:p>
            <a:pPr marL="0" indent="0" algn="ctr">
              <a:buNone/>
            </a:pPr>
            <a:endParaRPr lang="en-GB" baseline="-25000" dirty="0"/>
          </a:p>
          <a:p>
            <a:pPr marL="0" indent="0" algn="ctr">
              <a:buNone/>
            </a:pPr>
            <a:r>
              <a:rPr lang="en-GB" sz="3600" b="1" dirty="0">
                <a:solidFill>
                  <a:srgbClr val="0070C0"/>
                </a:solidFill>
              </a:rPr>
              <a:t>One mole of any substance is the same number of particles…</a:t>
            </a:r>
          </a:p>
          <a:p>
            <a:pPr marL="0" indent="0" algn="ctr">
              <a:buNone/>
            </a:pPr>
            <a:endParaRPr lang="en-GB" sz="3600" b="1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en-GB" sz="3600" b="1" dirty="0">
                <a:solidFill>
                  <a:srgbClr val="0070C0"/>
                </a:solidFill>
              </a:rPr>
              <a:t>Avogadro’s Constant…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New Info</a:t>
            </a:r>
          </a:p>
        </p:txBody>
      </p:sp>
    </p:spTree>
    <p:extLst>
      <p:ext uri="{BB962C8B-B14F-4D97-AF65-F5344CB8AC3E}">
        <p14:creationId xmlns:p14="http://schemas.microsoft.com/office/powerpoint/2010/main" val="1171221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600" b="1" dirty="0">
                <a:solidFill>
                  <a:srgbClr val="FF0000"/>
                </a:solidFill>
              </a:rPr>
              <a:t>Outline the steps involved in a reacting mass calculation (Grade 1-3)</a:t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GB" sz="1600" b="1" dirty="0">
                <a:solidFill>
                  <a:srgbClr val="FF9900"/>
                </a:solidFill>
              </a:rPr>
              <a:t>Calculate the mass of a reactant or product (Grade 4-5)</a:t>
            </a:r>
            <a:br>
              <a:rPr lang="en-GB" sz="1600" b="1" dirty="0">
                <a:solidFill>
                  <a:srgbClr val="FF9900"/>
                </a:solidFill>
              </a:rPr>
            </a:br>
            <a:r>
              <a:rPr lang="en-GB" sz="1600" b="1" dirty="0">
                <a:solidFill>
                  <a:srgbClr val="008000"/>
                </a:solidFill>
              </a:rPr>
              <a:t>Use the amount of substances to construct a balanced symbol equation (Grade 6-8)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/>
              <a:t>Mg + 2HCl → MgCl</a:t>
            </a:r>
            <a:r>
              <a:rPr lang="en-GB" baseline="-25000" dirty="0"/>
              <a:t>2</a:t>
            </a:r>
            <a:r>
              <a:rPr lang="en-GB" dirty="0"/>
              <a:t> + H</a:t>
            </a:r>
            <a:r>
              <a:rPr lang="en-GB" baseline="-25000" dirty="0"/>
              <a:t>2­</a:t>
            </a:r>
          </a:p>
          <a:p>
            <a:pPr marL="0" indent="0" algn="ctr">
              <a:buNone/>
            </a:pPr>
            <a:endParaRPr lang="en-GB" baseline="-25000" dirty="0"/>
          </a:p>
          <a:p>
            <a:pPr marL="0" indent="0" algn="ctr">
              <a:buNone/>
            </a:pPr>
            <a:endParaRPr lang="en-GB" baseline="-25000" dirty="0"/>
          </a:p>
          <a:p>
            <a:pPr marL="0" indent="0" algn="ctr">
              <a:buNone/>
            </a:pPr>
            <a:r>
              <a:rPr lang="en-GB" sz="3600" b="1" dirty="0">
                <a:solidFill>
                  <a:srgbClr val="FF9900"/>
                </a:solidFill>
              </a:rPr>
              <a:t>1 mole of Mg </a:t>
            </a:r>
            <a:r>
              <a:rPr lang="en-GB" sz="3600" b="1" dirty="0">
                <a:solidFill>
                  <a:srgbClr val="0070C0"/>
                </a:solidFill>
              </a:rPr>
              <a:t>and </a:t>
            </a:r>
            <a:r>
              <a:rPr lang="en-GB" sz="3600" b="1" dirty="0">
                <a:solidFill>
                  <a:srgbClr val="008000"/>
                </a:solidFill>
              </a:rPr>
              <a:t>2 moles of </a:t>
            </a:r>
            <a:r>
              <a:rPr lang="en-GB" sz="3600" b="1" dirty="0" err="1">
                <a:solidFill>
                  <a:srgbClr val="008000"/>
                </a:solidFill>
              </a:rPr>
              <a:t>HCl</a:t>
            </a:r>
            <a:r>
              <a:rPr lang="en-GB" sz="3600" b="1" dirty="0">
                <a:solidFill>
                  <a:srgbClr val="008000"/>
                </a:solidFill>
              </a:rPr>
              <a:t> </a:t>
            </a:r>
            <a:r>
              <a:rPr lang="en-GB" sz="3600" b="1" dirty="0">
                <a:solidFill>
                  <a:srgbClr val="0070C0"/>
                </a:solidFill>
              </a:rPr>
              <a:t>produce </a:t>
            </a:r>
            <a:r>
              <a:rPr lang="en-GB" sz="3600" b="1" dirty="0">
                <a:solidFill>
                  <a:srgbClr val="FF00FF"/>
                </a:solidFill>
              </a:rPr>
              <a:t>1 mole of MgCl</a:t>
            </a:r>
            <a:r>
              <a:rPr lang="en-GB" sz="3600" b="1" baseline="-25000" dirty="0">
                <a:solidFill>
                  <a:srgbClr val="FF00FF"/>
                </a:solidFill>
              </a:rPr>
              <a:t>2</a:t>
            </a:r>
            <a:r>
              <a:rPr lang="en-GB" sz="3600" b="1" dirty="0">
                <a:solidFill>
                  <a:srgbClr val="FF00FF"/>
                </a:solidFill>
              </a:rPr>
              <a:t> </a:t>
            </a:r>
            <a:r>
              <a:rPr lang="en-GB" sz="3600" b="1" dirty="0">
                <a:solidFill>
                  <a:srgbClr val="0070C0"/>
                </a:solidFill>
              </a:rPr>
              <a:t>and </a:t>
            </a:r>
            <a:r>
              <a:rPr lang="en-GB" sz="3600" b="1" dirty="0">
                <a:solidFill>
                  <a:srgbClr val="FF0000"/>
                </a:solidFill>
              </a:rPr>
              <a:t>1 mole of H</a:t>
            </a:r>
            <a:r>
              <a:rPr lang="en-GB" sz="3600" b="1" baseline="-25000" dirty="0">
                <a:solidFill>
                  <a:srgbClr val="FF0000"/>
                </a:solidFill>
              </a:rPr>
              <a:t>2</a:t>
            </a:r>
            <a:endParaRPr lang="en-GB" sz="36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New Info</a:t>
            </a:r>
          </a:p>
        </p:txBody>
      </p:sp>
    </p:spTree>
    <p:extLst>
      <p:ext uri="{BB962C8B-B14F-4D97-AF65-F5344CB8AC3E}">
        <p14:creationId xmlns:p14="http://schemas.microsoft.com/office/powerpoint/2010/main" val="37222039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600" b="1" dirty="0">
                <a:solidFill>
                  <a:srgbClr val="FF0000"/>
                </a:solidFill>
              </a:rPr>
              <a:t>Outline the steps involved in a reacting mass calculation (Grade 1-3)</a:t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GB" sz="1600" b="1" dirty="0">
                <a:solidFill>
                  <a:srgbClr val="FF9900"/>
                </a:solidFill>
              </a:rPr>
              <a:t>Calculate the mass of a reactant or product (Grade 4-5)</a:t>
            </a:r>
            <a:br>
              <a:rPr lang="en-GB" sz="1600" b="1" dirty="0">
                <a:solidFill>
                  <a:srgbClr val="FF9900"/>
                </a:solidFill>
              </a:rPr>
            </a:br>
            <a:r>
              <a:rPr lang="en-GB" sz="1600" b="1" dirty="0">
                <a:solidFill>
                  <a:srgbClr val="008000"/>
                </a:solidFill>
              </a:rPr>
              <a:t>Use the amount of substances to construct a balanced symbol equation (Grade 6-8)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/>
              <a:t>Mg + 2HCl → MgCl</a:t>
            </a:r>
            <a:r>
              <a:rPr lang="en-GB" baseline="-25000" dirty="0"/>
              <a:t>2</a:t>
            </a:r>
            <a:r>
              <a:rPr lang="en-GB" dirty="0"/>
              <a:t> + H</a:t>
            </a:r>
            <a:r>
              <a:rPr lang="en-GB" baseline="-25000" dirty="0"/>
              <a:t>2­</a:t>
            </a:r>
          </a:p>
          <a:p>
            <a:pPr marL="0" indent="0" algn="ctr">
              <a:buNone/>
            </a:pPr>
            <a:endParaRPr lang="en-GB" baseline="-25000" dirty="0"/>
          </a:p>
          <a:p>
            <a:pPr marL="0" indent="0" algn="ctr">
              <a:buNone/>
            </a:pPr>
            <a:endParaRPr lang="en-GB" baseline="-25000" dirty="0"/>
          </a:p>
          <a:p>
            <a:pPr marL="0" indent="0" algn="ctr">
              <a:buNone/>
            </a:pPr>
            <a:r>
              <a:rPr lang="en-GB" sz="3600" b="1" dirty="0">
                <a:solidFill>
                  <a:srgbClr val="FF9900"/>
                </a:solidFill>
              </a:rPr>
              <a:t>Because we know how many moles we can work out the mass of reactants and products.</a:t>
            </a:r>
          </a:p>
          <a:p>
            <a:pPr marL="0" indent="0" algn="ctr">
              <a:buNone/>
            </a:pPr>
            <a:endParaRPr lang="en-GB" sz="3600" b="1" dirty="0">
              <a:solidFill>
                <a:srgbClr val="FF9900"/>
              </a:solidFill>
            </a:endParaRPr>
          </a:p>
          <a:p>
            <a:pPr marL="0" indent="0" algn="ctr">
              <a:buNone/>
            </a:pPr>
            <a:r>
              <a:rPr lang="en-GB" sz="3600" b="1" dirty="0"/>
              <a:t>One mole = </a:t>
            </a:r>
            <a:r>
              <a:rPr lang="en-GB" sz="3600" b="1" dirty="0" err="1"/>
              <a:t>A</a:t>
            </a:r>
            <a:r>
              <a:rPr lang="en-GB" sz="3600" b="1" baseline="-25000" dirty="0" err="1"/>
              <a:t>r</a:t>
            </a:r>
            <a:r>
              <a:rPr lang="en-GB" sz="3600" b="1" dirty="0"/>
              <a:t> or M</a:t>
            </a:r>
            <a:r>
              <a:rPr lang="en-GB" sz="3600" b="1" baseline="-25000" dirty="0"/>
              <a:t>r</a:t>
            </a:r>
            <a:r>
              <a:rPr lang="en-GB" sz="3600" b="1" dirty="0"/>
              <a:t> in grams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New Info</a:t>
            </a:r>
          </a:p>
        </p:txBody>
      </p:sp>
    </p:spTree>
    <p:extLst>
      <p:ext uri="{BB962C8B-B14F-4D97-AF65-F5344CB8AC3E}">
        <p14:creationId xmlns:p14="http://schemas.microsoft.com/office/powerpoint/2010/main" val="109887217"/>
      </p:ext>
    </p:extLst>
  </p:cSld>
  <p:clrMapOvr>
    <a:masterClrMapping/>
  </p:clrMapOvr>
</p:sld>
</file>

<file path=ppt/theme/theme1.xml><?xml version="1.0" encoding="utf-8"?>
<a:theme xmlns:a="http://schemas.openxmlformats.org/drawingml/2006/main" name="Ppt Template PS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am 2016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 Template PSC" id="{9A1A492B-AFD0-4AE9-B513-7F7E363E1DC0}" vid="{89E4A1A9-EFF6-489D-B2DC-DAC828FB8693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 Template PSR</Template>
  <TotalTime>390</TotalTime>
  <Words>923</Words>
  <Application>Microsoft Office PowerPoint</Application>
  <PresentationFormat>On-screen Show (4:3)</PresentationFormat>
  <Paragraphs>109</Paragraphs>
  <Slides>14</Slides>
  <Notes>0</Notes>
  <HiddenSlides>3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Century Gothic</vt:lpstr>
      <vt:lpstr>Times New Roman</vt:lpstr>
      <vt:lpstr>Ppt Template PSR</vt:lpstr>
      <vt:lpstr>Sam 2016</vt:lpstr>
      <vt:lpstr>Hello Year 10. Date and title into your book please.</vt:lpstr>
      <vt:lpstr>Specification</vt:lpstr>
      <vt:lpstr>PowerPoint Presentation</vt:lpstr>
      <vt:lpstr>We Are Learning Today: How to calculate how much chemical is made using a balanced symbol equation</vt:lpstr>
      <vt:lpstr>Outline the steps involved in a reacting mass calculation (Grade 1-3) Calculate the mass of a reactant or product (Grade 4-5) Use the amount of substances to construct a balanced symbol equation (Grade 6-8)</vt:lpstr>
      <vt:lpstr>Outline the steps involved in a reacting mass calculation (Grade 1-3) Calculate the mass of a reactant or product (Grade 4-5) Use the amount of substances to construct a balanced symbol equation (Grade 6-8)</vt:lpstr>
      <vt:lpstr>Outline the steps involved in a reacting mass calculation (Grade 1-3) Calculate the mass of a reactant or product (Grade 4-5) Use the amount of substances to construct a balanced symbol equation (Grade 6-8)</vt:lpstr>
      <vt:lpstr>Outline the steps involved in a reacting mass calculation (Grade 1-3) Calculate the mass of a reactant or product (Grade 4-5) Use the amount of substances to construct a balanced symbol equation (Grade 6-8)</vt:lpstr>
      <vt:lpstr>Outline the steps involved in a reacting mass calculation (Grade 1-3) Calculate the mass of a reactant or product (Grade 4-5) Use the amount of substances to construct a balanced symbol equation (Grade 6-8)</vt:lpstr>
      <vt:lpstr>Outline the steps involved in a reacting mass calculation (Grade 1-3) Calculate the mass of a reactant or product (Grade 4-5) Use the amount of substances to construct a balanced symbol equation (Grade 6-8)</vt:lpstr>
      <vt:lpstr>Outline the steps involved in a reacting mass calculation (Grade 1-3) Calculate the mass of a reactant or product (Grade 4-5) Use the amount of substances to construct a balanced symbol equation (Grade 6-8)</vt:lpstr>
      <vt:lpstr>Outline the steps involved in a reacting mass calculation (Grade 1-3) Calculate the mass of a reactant or product (Grade 4-5) Use the amount of substances to construct a balanced symbol equation (Grade 6-8)</vt:lpstr>
      <vt:lpstr>Outline the steps involved in a reacting mass calculation (Grade 1-3) Calculate the mass of a reactant or product (Grade 4-5) Use the amount of substances to construct a balanced symbol equation (Grade 6-8)</vt:lpstr>
      <vt:lpstr>PowerPoint Presentation</vt:lpstr>
    </vt:vector>
  </TitlesOfParts>
  <Company>Barnsley MBC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Afternoon Year 10. Date and title into your book please.</dc:title>
  <dc:creator>pschuller</dc:creator>
  <cp:lastModifiedBy>Schuller, P (SHS Teacher)</cp:lastModifiedBy>
  <cp:revision>14</cp:revision>
  <dcterms:created xsi:type="dcterms:W3CDTF">2017-01-11T11:00:48Z</dcterms:created>
  <dcterms:modified xsi:type="dcterms:W3CDTF">2020-11-18T07:12:47Z</dcterms:modified>
</cp:coreProperties>
</file>