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60" r:id="rId5"/>
  </p:sldMasterIdLst>
  <p:notesMasterIdLst>
    <p:notesMasterId r:id="rId29"/>
  </p:notesMasterIdLst>
  <p:sldIdLst>
    <p:sldId id="256" r:id="rId6"/>
    <p:sldId id="284" r:id="rId7"/>
    <p:sldId id="381" r:id="rId8"/>
    <p:sldId id="268" r:id="rId9"/>
    <p:sldId id="269" r:id="rId10"/>
    <p:sldId id="270" r:id="rId11"/>
    <p:sldId id="271" r:id="rId12"/>
    <p:sldId id="272" r:id="rId13"/>
    <p:sldId id="273" r:id="rId14"/>
    <p:sldId id="382" r:id="rId15"/>
    <p:sldId id="274" r:id="rId16"/>
    <p:sldId id="384" r:id="rId17"/>
    <p:sldId id="275" r:id="rId18"/>
    <p:sldId id="276" r:id="rId19"/>
    <p:sldId id="277" r:id="rId20"/>
    <p:sldId id="278" r:id="rId21"/>
    <p:sldId id="279" r:id="rId22"/>
    <p:sldId id="385" r:id="rId23"/>
    <p:sldId id="280" r:id="rId24"/>
    <p:sldId id="283" r:id="rId25"/>
    <p:sldId id="281" r:id="rId26"/>
    <p:sldId id="261" r:id="rId27"/>
    <p:sldId id="383" r:id="rId2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FF00FF"/>
    <a:srgbClr val="0099FF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29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34" Type="http://schemas.microsoft.com/office/2016/11/relationships/changesInfo" Target="changesInfos/changesInfo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presProps" Target="presProps.xml"/><Relationship Id="rId8" Type="http://schemas.openxmlformats.org/officeDocument/2006/relationships/slide" Target="slides/slide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chuller, P (SHS Teacher)" userId="369083884da90c91" providerId="OrgId" clId="{EAA7E0CB-2828-4C2F-B944-C96D26A48B5D}"/>
    <pc:docChg chg="undo custSel addSld delSld modSld sldOrd">
      <pc:chgData name="Schuller, P (SHS Teacher)" userId="369083884da90c91" providerId="OrgId" clId="{EAA7E0CB-2828-4C2F-B944-C96D26A48B5D}" dt="2020-11-17T07:51:19.277" v="856"/>
      <pc:docMkLst>
        <pc:docMk/>
      </pc:docMkLst>
      <pc:sldChg chg="del">
        <pc:chgData name="Schuller, P (SHS Teacher)" userId="369083884da90c91" providerId="OrgId" clId="{EAA7E0CB-2828-4C2F-B944-C96D26A48B5D}" dt="2020-11-17T07:27:19.152" v="320" actId="2696"/>
        <pc:sldMkLst>
          <pc:docMk/>
          <pc:sldMk cId="2403686997" sldId="258"/>
        </pc:sldMkLst>
      </pc:sldChg>
      <pc:sldChg chg="modSp del">
        <pc:chgData name="Schuller, P (SHS Teacher)" userId="369083884da90c91" providerId="OrgId" clId="{EAA7E0CB-2828-4C2F-B944-C96D26A48B5D}" dt="2020-11-17T07:28:03.774" v="350" actId="2696"/>
        <pc:sldMkLst>
          <pc:docMk/>
          <pc:sldMk cId="2898040686" sldId="259"/>
        </pc:sldMkLst>
        <pc:spChg chg="mod">
          <ac:chgData name="Schuller, P (SHS Teacher)" userId="369083884da90c91" providerId="OrgId" clId="{EAA7E0CB-2828-4C2F-B944-C96D26A48B5D}" dt="2020-11-17T07:27:58.620" v="348" actId="207"/>
          <ac:spMkLst>
            <pc:docMk/>
            <pc:sldMk cId="2898040686" sldId="259"/>
            <ac:spMk id="2" creationId="{00000000-0000-0000-0000-000000000000}"/>
          </ac:spMkLst>
        </pc:spChg>
      </pc:sldChg>
      <pc:sldChg chg="del">
        <pc:chgData name="Schuller, P (SHS Teacher)" userId="369083884da90c91" providerId="OrgId" clId="{EAA7E0CB-2828-4C2F-B944-C96D26A48B5D}" dt="2020-11-17T07:25:26.970" v="47" actId="2696"/>
        <pc:sldMkLst>
          <pc:docMk/>
          <pc:sldMk cId="3607382571" sldId="260"/>
        </pc:sldMkLst>
      </pc:sldChg>
      <pc:sldChg chg="del">
        <pc:chgData name="Schuller, P (SHS Teacher)" userId="369083884da90c91" providerId="OrgId" clId="{EAA7E0CB-2828-4C2F-B944-C96D26A48B5D}" dt="2020-11-17T07:25:26.891" v="42" actId="2696"/>
        <pc:sldMkLst>
          <pc:docMk/>
          <pc:sldMk cId="1884034040" sldId="264"/>
        </pc:sldMkLst>
      </pc:sldChg>
      <pc:sldChg chg="del">
        <pc:chgData name="Schuller, P (SHS Teacher)" userId="369083884da90c91" providerId="OrgId" clId="{EAA7E0CB-2828-4C2F-B944-C96D26A48B5D}" dt="2020-11-17T07:25:26.907" v="43" actId="2696"/>
        <pc:sldMkLst>
          <pc:docMk/>
          <pc:sldMk cId="1502249347" sldId="265"/>
        </pc:sldMkLst>
      </pc:sldChg>
      <pc:sldChg chg="delSp modSp del">
        <pc:chgData name="Schuller, P (SHS Teacher)" userId="369083884da90c91" providerId="OrgId" clId="{EAA7E0CB-2828-4C2F-B944-C96D26A48B5D}" dt="2020-11-17T07:25:26.923" v="44" actId="2696"/>
        <pc:sldMkLst>
          <pc:docMk/>
          <pc:sldMk cId="1611498295" sldId="266"/>
        </pc:sldMkLst>
        <pc:spChg chg="mod">
          <ac:chgData name="Schuller, P (SHS Teacher)" userId="369083884da90c91" providerId="OrgId" clId="{EAA7E0CB-2828-4C2F-B944-C96D26A48B5D}" dt="2020-11-17T07:24:19.304" v="41" actId="20577"/>
          <ac:spMkLst>
            <pc:docMk/>
            <pc:sldMk cId="1611498295" sldId="266"/>
            <ac:spMk id="3" creationId="{00000000-0000-0000-0000-000000000000}"/>
          </ac:spMkLst>
        </pc:spChg>
        <pc:spChg chg="del">
          <ac:chgData name="Schuller, P (SHS Teacher)" userId="369083884da90c91" providerId="OrgId" clId="{EAA7E0CB-2828-4C2F-B944-C96D26A48B5D}" dt="2020-11-17T07:23:54.116" v="0" actId="478"/>
          <ac:spMkLst>
            <pc:docMk/>
            <pc:sldMk cId="1611498295" sldId="266"/>
            <ac:spMk id="6" creationId="{00000000-0000-0000-0000-000000000000}"/>
          </ac:spMkLst>
        </pc:spChg>
      </pc:sldChg>
      <pc:sldChg chg="del">
        <pc:chgData name="Schuller, P (SHS Teacher)" userId="369083884da90c91" providerId="OrgId" clId="{EAA7E0CB-2828-4C2F-B944-C96D26A48B5D}" dt="2020-11-17T07:25:26.970" v="46" actId="2696"/>
        <pc:sldMkLst>
          <pc:docMk/>
          <pc:sldMk cId="3709019749" sldId="267"/>
        </pc:sldMkLst>
      </pc:sldChg>
      <pc:sldChg chg="modSp">
        <pc:chgData name="Schuller, P (SHS Teacher)" userId="369083884da90c91" providerId="OrgId" clId="{EAA7E0CB-2828-4C2F-B944-C96D26A48B5D}" dt="2020-11-17T07:28:02.368" v="349"/>
        <pc:sldMkLst>
          <pc:docMk/>
          <pc:sldMk cId="3856075200" sldId="268"/>
        </pc:sldMkLst>
        <pc:spChg chg="mod">
          <ac:chgData name="Schuller, P (SHS Teacher)" userId="369083884da90c91" providerId="OrgId" clId="{EAA7E0CB-2828-4C2F-B944-C96D26A48B5D}" dt="2020-11-17T07:28:02.368" v="349"/>
          <ac:spMkLst>
            <pc:docMk/>
            <pc:sldMk cId="3856075200" sldId="268"/>
            <ac:spMk id="2" creationId="{00000000-0000-0000-0000-000000000000}"/>
          </ac:spMkLst>
        </pc:spChg>
      </pc:sldChg>
      <pc:sldChg chg="modSp">
        <pc:chgData name="Schuller, P (SHS Teacher)" userId="369083884da90c91" providerId="OrgId" clId="{EAA7E0CB-2828-4C2F-B944-C96D26A48B5D}" dt="2020-11-17T07:28:06.325" v="351"/>
        <pc:sldMkLst>
          <pc:docMk/>
          <pc:sldMk cId="564612938" sldId="269"/>
        </pc:sldMkLst>
        <pc:spChg chg="mod">
          <ac:chgData name="Schuller, P (SHS Teacher)" userId="369083884da90c91" providerId="OrgId" clId="{EAA7E0CB-2828-4C2F-B944-C96D26A48B5D}" dt="2020-11-17T07:28:06.325" v="351"/>
          <ac:spMkLst>
            <pc:docMk/>
            <pc:sldMk cId="564612938" sldId="269"/>
            <ac:spMk id="2" creationId="{00000000-0000-0000-0000-000000000000}"/>
          </ac:spMkLst>
        </pc:spChg>
      </pc:sldChg>
      <pc:sldChg chg="modSp">
        <pc:chgData name="Schuller, P (SHS Teacher)" userId="369083884da90c91" providerId="OrgId" clId="{EAA7E0CB-2828-4C2F-B944-C96D26A48B5D}" dt="2020-11-17T07:28:08.606" v="352"/>
        <pc:sldMkLst>
          <pc:docMk/>
          <pc:sldMk cId="522497886" sldId="270"/>
        </pc:sldMkLst>
        <pc:spChg chg="mod">
          <ac:chgData name="Schuller, P (SHS Teacher)" userId="369083884da90c91" providerId="OrgId" clId="{EAA7E0CB-2828-4C2F-B944-C96D26A48B5D}" dt="2020-11-17T07:28:08.606" v="352"/>
          <ac:spMkLst>
            <pc:docMk/>
            <pc:sldMk cId="522497886" sldId="270"/>
            <ac:spMk id="2" creationId="{00000000-0000-0000-0000-000000000000}"/>
          </ac:spMkLst>
        </pc:spChg>
      </pc:sldChg>
      <pc:sldChg chg="modSp">
        <pc:chgData name="Schuller, P (SHS Teacher)" userId="369083884da90c91" providerId="OrgId" clId="{EAA7E0CB-2828-4C2F-B944-C96D26A48B5D}" dt="2020-11-17T07:28:10.220" v="353"/>
        <pc:sldMkLst>
          <pc:docMk/>
          <pc:sldMk cId="2783405038" sldId="271"/>
        </pc:sldMkLst>
        <pc:spChg chg="mod">
          <ac:chgData name="Schuller, P (SHS Teacher)" userId="369083884da90c91" providerId="OrgId" clId="{EAA7E0CB-2828-4C2F-B944-C96D26A48B5D}" dt="2020-11-17T07:28:10.220" v="353"/>
          <ac:spMkLst>
            <pc:docMk/>
            <pc:sldMk cId="2783405038" sldId="271"/>
            <ac:spMk id="2" creationId="{00000000-0000-0000-0000-000000000000}"/>
          </ac:spMkLst>
        </pc:spChg>
      </pc:sldChg>
      <pc:sldChg chg="modSp">
        <pc:chgData name="Schuller, P (SHS Teacher)" userId="369083884da90c91" providerId="OrgId" clId="{EAA7E0CB-2828-4C2F-B944-C96D26A48B5D}" dt="2020-11-17T07:29:20.386" v="390" actId="20577"/>
        <pc:sldMkLst>
          <pc:docMk/>
          <pc:sldMk cId="1207334503" sldId="272"/>
        </pc:sldMkLst>
        <pc:spChg chg="mod">
          <ac:chgData name="Schuller, P (SHS Teacher)" userId="369083884da90c91" providerId="OrgId" clId="{EAA7E0CB-2828-4C2F-B944-C96D26A48B5D}" dt="2020-11-17T07:28:11.516" v="354"/>
          <ac:spMkLst>
            <pc:docMk/>
            <pc:sldMk cId="1207334503" sldId="272"/>
            <ac:spMk id="2" creationId="{00000000-0000-0000-0000-000000000000}"/>
          </ac:spMkLst>
        </pc:spChg>
        <pc:spChg chg="mod">
          <ac:chgData name="Schuller, P (SHS Teacher)" userId="369083884da90c91" providerId="OrgId" clId="{EAA7E0CB-2828-4C2F-B944-C96D26A48B5D}" dt="2020-11-17T07:29:17.745" v="388" actId="20577"/>
          <ac:spMkLst>
            <pc:docMk/>
            <pc:sldMk cId="1207334503" sldId="272"/>
            <ac:spMk id="3" creationId="{00000000-0000-0000-0000-000000000000}"/>
          </ac:spMkLst>
        </pc:spChg>
        <pc:spChg chg="mod">
          <ac:chgData name="Schuller, P (SHS Teacher)" userId="369083884da90c91" providerId="OrgId" clId="{EAA7E0CB-2828-4C2F-B944-C96D26A48B5D}" dt="2020-11-17T07:29:20.386" v="390" actId="20577"/>
          <ac:spMkLst>
            <pc:docMk/>
            <pc:sldMk cId="1207334503" sldId="272"/>
            <ac:spMk id="5" creationId="{00000000-0000-0000-0000-000000000000}"/>
          </ac:spMkLst>
        </pc:spChg>
      </pc:sldChg>
      <pc:sldChg chg="delSp modSp">
        <pc:chgData name="Schuller, P (SHS Teacher)" userId="369083884da90c91" providerId="OrgId" clId="{EAA7E0CB-2828-4C2F-B944-C96D26A48B5D}" dt="2020-11-17T07:35:18.704" v="795" actId="478"/>
        <pc:sldMkLst>
          <pc:docMk/>
          <pc:sldMk cId="4260736721" sldId="273"/>
        </pc:sldMkLst>
        <pc:spChg chg="mod">
          <ac:chgData name="Schuller, P (SHS Teacher)" userId="369083884da90c91" providerId="OrgId" clId="{EAA7E0CB-2828-4C2F-B944-C96D26A48B5D}" dt="2020-11-17T07:28:13.964" v="355"/>
          <ac:spMkLst>
            <pc:docMk/>
            <pc:sldMk cId="4260736721" sldId="273"/>
            <ac:spMk id="2" creationId="{00000000-0000-0000-0000-000000000000}"/>
          </ac:spMkLst>
        </pc:spChg>
        <pc:spChg chg="mod">
          <ac:chgData name="Schuller, P (SHS Teacher)" userId="369083884da90c91" providerId="OrgId" clId="{EAA7E0CB-2828-4C2F-B944-C96D26A48B5D}" dt="2020-11-17T07:29:52.773" v="411" actId="20577"/>
          <ac:spMkLst>
            <pc:docMk/>
            <pc:sldMk cId="4260736721" sldId="273"/>
            <ac:spMk id="3" creationId="{00000000-0000-0000-0000-000000000000}"/>
          </ac:spMkLst>
        </pc:spChg>
        <pc:spChg chg="del">
          <ac:chgData name="Schuller, P (SHS Teacher)" userId="369083884da90c91" providerId="OrgId" clId="{EAA7E0CB-2828-4C2F-B944-C96D26A48B5D}" dt="2020-11-17T07:35:18.704" v="795" actId="478"/>
          <ac:spMkLst>
            <pc:docMk/>
            <pc:sldMk cId="4260736721" sldId="273"/>
            <ac:spMk id="6" creationId="{00000000-0000-0000-0000-000000000000}"/>
          </ac:spMkLst>
        </pc:spChg>
      </pc:sldChg>
      <pc:sldChg chg="modSp">
        <pc:chgData name="Schuller, P (SHS Teacher)" userId="369083884da90c91" providerId="OrgId" clId="{EAA7E0CB-2828-4C2F-B944-C96D26A48B5D}" dt="2020-11-17T07:35:11.016" v="794" actId="20577"/>
        <pc:sldMkLst>
          <pc:docMk/>
          <pc:sldMk cId="3815239876" sldId="274"/>
        </pc:sldMkLst>
        <pc:spChg chg="mod">
          <ac:chgData name="Schuller, P (SHS Teacher)" userId="369083884da90c91" providerId="OrgId" clId="{EAA7E0CB-2828-4C2F-B944-C96D26A48B5D}" dt="2020-11-17T07:28:16.500" v="356"/>
          <ac:spMkLst>
            <pc:docMk/>
            <pc:sldMk cId="3815239876" sldId="274"/>
            <ac:spMk id="2" creationId="{00000000-0000-0000-0000-000000000000}"/>
          </ac:spMkLst>
        </pc:spChg>
        <pc:spChg chg="mod">
          <ac:chgData name="Schuller, P (SHS Teacher)" userId="369083884da90c91" providerId="OrgId" clId="{EAA7E0CB-2828-4C2F-B944-C96D26A48B5D}" dt="2020-11-17T07:30:01.125" v="421" actId="20577"/>
          <ac:spMkLst>
            <pc:docMk/>
            <pc:sldMk cId="3815239876" sldId="274"/>
            <ac:spMk id="3" creationId="{00000000-0000-0000-0000-000000000000}"/>
          </ac:spMkLst>
        </pc:spChg>
        <pc:spChg chg="mod">
          <ac:chgData name="Schuller, P (SHS Teacher)" userId="369083884da90c91" providerId="OrgId" clId="{EAA7E0CB-2828-4C2F-B944-C96D26A48B5D}" dt="2020-11-17T07:35:11.016" v="794" actId="20577"/>
          <ac:spMkLst>
            <pc:docMk/>
            <pc:sldMk cId="3815239876" sldId="274"/>
            <ac:spMk id="5" creationId="{00000000-0000-0000-0000-000000000000}"/>
          </ac:spMkLst>
        </pc:spChg>
      </pc:sldChg>
      <pc:sldChg chg="modSp modAnim">
        <pc:chgData name="Schuller, P (SHS Teacher)" userId="369083884da90c91" providerId="OrgId" clId="{EAA7E0CB-2828-4C2F-B944-C96D26A48B5D}" dt="2020-11-17T07:47:19.512" v="839"/>
        <pc:sldMkLst>
          <pc:docMk/>
          <pc:sldMk cId="1517578852" sldId="275"/>
        </pc:sldMkLst>
        <pc:spChg chg="mod">
          <ac:chgData name="Schuller, P (SHS Teacher)" userId="369083884da90c91" providerId="OrgId" clId="{EAA7E0CB-2828-4C2F-B944-C96D26A48B5D}" dt="2020-11-17T07:28:19.671" v="357"/>
          <ac:spMkLst>
            <pc:docMk/>
            <pc:sldMk cId="1517578852" sldId="275"/>
            <ac:spMk id="2" creationId="{00000000-0000-0000-0000-000000000000}"/>
          </ac:spMkLst>
        </pc:spChg>
        <pc:spChg chg="mod">
          <ac:chgData name="Schuller, P (SHS Teacher)" userId="369083884da90c91" providerId="OrgId" clId="{EAA7E0CB-2828-4C2F-B944-C96D26A48B5D}" dt="2020-11-17T07:47:10.637" v="837" actId="207"/>
          <ac:spMkLst>
            <pc:docMk/>
            <pc:sldMk cId="1517578852" sldId="275"/>
            <ac:spMk id="3" creationId="{00000000-0000-0000-0000-000000000000}"/>
          </ac:spMkLst>
        </pc:spChg>
      </pc:sldChg>
      <pc:sldChg chg="modSp">
        <pc:chgData name="Schuller, P (SHS Teacher)" userId="369083884da90c91" providerId="OrgId" clId="{EAA7E0CB-2828-4C2F-B944-C96D26A48B5D}" dt="2020-11-17T07:35:59.969" v="797" actId="20577"/>
        <pc:sldMkLst>
          <pc:docMk/>
          <pc:sldMk cId="4126910477" sldId="276"/>
        </pc:sldMkLst>
        <pc:spChg chg="mod">
          <ac:chgData name="Schuller, P (SHS Teacher)" userId="369083884da90c91" providerId="OrgId" clId="{EAA7E0CB-2828-4C2F-B944-C96D26A48B5D}" dt="2020-11-17T07:28:21.797" v="358"/>
          <ac:spMkLst>
            <pc:docMk/>
            <pc:sldMk cId="4126910477" sldId="276"/>
            <ac:spMk id="2" creationId="{00000000-0000-0000-0000-000000000000}"/>
          </ac:spMkLst>
        </pc:spChg>
        <pc:spChg chg="mod">
          <ac:chgData name="Schuller, P (SHS Teacher)" userId="369083884da90c91" providerId="OrgId" clId="{EAA7E0CB-2828-4C2F-B944-C96D26A48B5D}" dt="2020-11-17T07:30:25.714" v="461" actId="20577"/>
          <ac:spMkLst>
            <pc:docMk/>
            <pc:sldMk cId="4126910477" sldId="276"/>
            <ac:spMk id="3" creationId="{00000000-0000-0000-0000-000000000000}"/>
          </ac:spMkLst>
        </pc:spChg>
        <pc:spChg chg="mod">
          <ac:chgData name="Schuller, P (SHS Teacher)" userId="369083884da90c91" providerId="OrgId" clId="{EAA7E0CB-2828-4C2F-B944-C96D26A48B5D}" dt="2020-11-17T07:35:59.969" v="797" actId="20577"/>
          <ac:spMkLst>
            <pc:docMk/>
            <pc:sldMk cId="4126910477" sldId="276"/>
            <ac:spMk id="8" creationId="{00000000-0000-0000-0000-000000000000}"/>
          </ac:spMkLst>
        </pc:spChg>
      </pc:sldChg>
      <pc:sldChg chg="modSp">
        <pc:chgData name="Schuller, P (SHS Teacher)" userId="369083884da90c91" providerId="OrgId" clId="{EAA7E0CB-2828-4C2F-B944-C96D26A48B5D}" dt="2020-11-17T07:47:36.964" v="842" actId="20577"/>
        <pc:sldMkLst>
          <pc:docMk/>
          <pc:sldMk cId="3490022505" sldId="277"/>
        </pc:sldMkLst>
        <pc:spChg chg="mod">
          <ac:chgData name="Schuller, P (SHS Teacher)" userId="369083884da90c91" providerId="OrgId" clId="{EAA7E0CB-2828-4C2F-B944-C96D26A48B5D}" dt="2020-11-17T07:28:24.360" v="359"/>
          <ac:spMkLst>
            <pc:docMk/>
            <pc:sldMk cId="3490022505" sldId="277"/>
            <ac:spMk id="2" creationId="{00000000-0000-0000-0000-000000000000}"/>
          </ac:spMkLst>
        </pc:spChg>
        <pc:spChg chg="mod">
          <ac:chgData name="Schuller, P (SHS Teacher)" userId="369083884da90c91" providerId="OrgId" clId="{EAA7E0CB-2828-4C2F-B944-C96D26A48B5D}" dt="2020-11-17T07:47:36.964" v="842" actId="20577"/>
          <ac:spMkLst>
            <pc:docMk/>
            <pc:sldMk cId="3490022505" sldId="277"/>
            <ac:spMk id="3" creationId="{00000000-0000-0000-0000-000000000000}"/>
          </ac:spMkLst>
        </pc:spChg>
      </pc:sldChg>
      <pc:sldChg chg="modSp">
        <pc:chgData name="Schuller, P (SHS Teacher)" userId="369083884da90c91" providerId="OrgId" clId="{EAA7E0CB-2828-4C2F-B944-C96D26A48B5D}" dt="2020-11-17T07:30:49.636" v="512" actId="20577"/>
        <pc:sldMkLst>
          <pc:docMk/>
          <pc:sldMk cId="799156956" sldId="278"/>
        </pc:sldMkLst>
        <pc:spChg chg="mod">
          <ac:chgData name="Schuller, P (SHS Teacher)" userId="369083884da90c91" providerId="OrgId" clId="{EAA7E0CB-2828-4C2F-B944-C96D26A48B5D}" dt="2020-11-17T07:28:28.801" v="361"/>
          <ac:spMkLst>
            <pc:docMk/>
            <pc:sldMk cId="799156956" sldId="278"/>
            <ac:spMk id="2" creationId="{00000000-0000-0000-0000-000000000000}"/>
          </ac:spMkLst>
        </pc:spChg>
        <pc:spChg chg="mod">
          <ac:chgData name="Schuller, P (SHS Teacher)" userId="369083884da90c91" providerId="OrgId" clId="{EAA7E0CB-2828-4C2F-B944-C96D26A48B5D}" dt="2020-11-17T07:30:49.636" v="512" actId="20577"/>
          <ac:spMkLst>
            <pc:docMk/>
            <pc:sldMk cId="799156956" sldId="278"/>
            <ac:spMk id="3" creationId="{00000000-0000-0000-0000-000000000000}"/>
          </ac:spMkLst>
        </pc:spChg>
      </pc:sldChg>
      <pc:sldChg chg="addSp delSp modSp">
        <pc:chgData name="Schuller, P (SHS Teacher)" userId="369083884da90c91" providerId="OrgId" clId="{EAA7E0CB-2828-4C2F-B944-C96D26A48B5D}" dt="2020-11-17T07:37:17.608" v="825" actId="20577"/>
        <pc:sldMkLst>
          <pc:docMk/>
          <pc:sldMk cId="932671819" sldId="279"/>
        </pc:sldMkLst>
        <pc:spChg chg="del">
          <ac:chgData name="Schuller, P (SHS Teacher)" userId="369083884da90c91" providerId="OrgId" clId="{EAA7E0CB-2828-4C2F-B944-C96D26A48B5D}" dt="2020-11-17T07:36:17.190" v="799" actId="478"/>
          <ac:spMkLst>
            <pc:docMk/>
            <pc:sldMk cId="932671819" sldId="279"/>
            <ac:spMk id="2" creationId="{00000000-0000-0000-0000-000000000000}"/>
          </ac:spMkLst>
        </pc:spChg>
        <pc:spChg chg="del">
          <ac:chgData name="Schuller, P (SHS Teacher)" userId="369083884da90c91" providerId="OrgId" clId="{EAA7E0CB-2828-4C2F-B944-C96D26A48B5D}" dt="2020-11-17T07:36:19.792" v="801" actId="478"/>
          <ac:spMkLst>
            <pc:docMk/>
            <pc:sldMk cId="932671819" sldId="279"/>
            <ac:spMk id="4" creationId="{00000000-0000-0000-0000-000000000000}"/>
          </ac:spMkLst>
        </pc:spChg>
        <pc:spChg chg="add del mod">
          <ac:chgData name="Schuller, P (SHS Teacher)" userId="369083884da90c91" providerId="OrgId" clId="{EAA7E0CB-2828-4C2F-B944-C96D26A48B5D}" dt="2020-11-17T07:36:18.768" v="800" actId="478"/>
          <ac:spMkLst>
            <pc:docMk/>
            <pc:sldMk cId="932671819" sldId="279"/>
            <ac:spMk id="5" creationId="{98B6CD47-D40D-4D4C-A50E-1B6CBB5717D4}"/>
          </ac:spMkLst>
        </pc:spChg>
        <pc:spChg chg="mod">
          <ac:chgData name="Schuller, P (SHS Teacher)" userId="369083884da90c91" providerId="OrgId" clId="{EAA7E0CB-2828-4C2F-B944-C96D26A48B5D}" dt="2020-11-17T07:36:21.899" v="802" actId="1076"/>
          <ac:spMkLst>
            <pc:docMk/>
            <pc:sldMk cId="932671819" sldId="279"/>
            <ac:spMk id="9" creationId="{00000000-0000-0000-0000-000000000000}"/>
          </ac:spMkLst>
        </pc:spChg>
        <pc:spChg chg="mod">
          <ac:chgData name="Schuller, P (SHS Teacher)" userId="369083884da90c91" providerId="OrgId" clId="{EAA7E0CB-2828-4C2F-B944-C96D26A48B5D}" dt="2020-11-17T07:36:32.038" v="805" actId="1035"/>
          <ac:spMkLst>
            <pc:docMk/>
            <pc:sldMk cId="932671819" sldId="279"/>
            <ac:spMk id="10" creationId="{00000000-0000-0000-0000-000000000000}"/>
          </ac:spMkLst>
        </pc:spChg>
        <pc:spChg chg="mod">
          <ac:chgData name="Schuller, P (SHS Teacher)" userId="369083884da90c91" providerId="OrgId" clId="{EAA7E0CB-2828-4C2F-B944-C96D26A48B5D}" dt="2020-11-17T07:36:40.435" v="814" actId="1076"/>
          <ac:spMkLst>
            <pc:docMk/>
            <pc:sldMk cId="932671819" sldId="279"/>
            <ac:spMk id="11" creationId="{00000000-0000-0000-0000-000000000000}"/>
          </ac:spMkLst>
        </pc:spChg>
        <pc:spChg chg="mod">
          <ac:chgData name="Schuller, P (SHS Teacher)" userId="369083884da90c91" providerId="OrgId" clId="{EAA7E0CB-2828-4C2F-B944-C96D26A48B5D}" dt="2020-11-17T07:36:52.711" v="817" actId="1076"/>
          <ac:spMkLst>
            <pc:docMk/>
            <pc:sldMk cId="932671819" sldId="279"/>
            <ac:spMk id="12" creationId="{00000000-0000-0000-0000-000000000000}"/>
          </ac:spMkLst>
        </pc:spChg>
        <pc:spChg chg="mod">
          <ac:chgData name="Schuller, P (SHS Teacher)" userId="369083884da90c91" providerId="OrgId" clId="{EAA7E0CB-2828-4C2F-B944-C96D26A48B5D}" dt="2020-11-17T07:37:17.608" v="825" actId="20577"/>
          <ac:spMkLst>
            <pc:docMk/>
            <pc:sldMk cId="932671819" sldId="279"/>
            <ac:spMk id="13" creationId="{00000000-0000-0000-0000-000000000000}"/>
          </ac:spMkLst>
        </pc:spChg>
        <pc:spChg chg="add mod">
          <ac:chgData name="Schuller, P (SHS Teacher)" userId="369083884da90c91" providerId="OrgId" clId="{EAA7E0CB-2828-4C2F-B944-C96D26A48B5D}" dt="2020-11-17T07:37:10.907" v="821" actId="1076"/>
          <ac:spMkLst>
            <pc:docMk/>
            <pc:sldMk cId="932671819" sldId="279"/>
            <ac:spMk id="14" creationId="{17BD4A15-1CD1-42D9-8C68-973FB656D32A}"/>
          </ac:spMkLst>
        </pc:spChg>
      </pc:sldChg>
      <pc:sldChg chg="modSp modTransition">
        <pc:chgData name="Schuller, P (SHS Teacher)" userId="369083884da90c91" providerId="OrgId" clId="{EAA7E0CB-2828-4C2F-B944-C96D26A48B5D}" dt="2020-11-17T07:46:50.994" v="835"/>
        <pc:sldMkLst>
          <pc:docMk/>
          <pc:sldMk cId="447790312" sldId="280"/>
        </pc:sldMkLst>
        <pc:spChg chg="mod">
          <ac:chgData name="Schuller, P (SHS Teacher)" userId="369083884da90c91" providerId="OrgId" clId="{EAA7E0CB-2828-4C2F-B944-C96D26A48B5D}" dt="2020-11-17T07:37:29.804" v="826"/>
          <ac:spMkLst>
            <pc:docMk/>
            <pc:sldMk cId="447790312" sldId="280"/>
            <ac:spMk id="2" creationId="{00000000-0000-0000-0000-000000000000}"/>
          </ac:spMkLst>
        </pc:spChg>
      </pc:sldChg>
      <pc:sldChg chg="modSp del">
        <pc:chgData name="Schuller, P (SHS Teacher)" userId="369083884da90c91" providerId="OrgId" clId="{EAA7E0CB-2828-4C2F-B944-C96D26A48B5D}" dt="2020-11-17T07:36:11.628" v="798" actId="2696"/>
        <pc:sldMkLst>
          <pc:docMk/>
          <pc:sldMk cId="415219577" sldId="282"/>
        </pc:sldMkLst>
        <pc:spChg chg="mod">
          <ac:chgData name="Schuller, P (SHS Teacher)" userId="369083884da90c91" providerId="OrgId" clId="{EAA7E0CB-2828-4C2F-B944-C96D26A48B5D}" dt="2020-11-17T07:28:26.219" v="360"/>
          <ac:spMkLst>
            <pc:docMk/>
            <pc:sldMk cId="415219577" sldId="282"/>
            <ac:spMk id="2" creationId="{00000000-0000-0000-0000-000000000000}"/>
          </ac:spMkLst>
        </pc:spChg>
        <pc:spChg chg="mod">
          <ac:chgData name="Schuller, P (SHS Teacher)" userId="369083884da90c91" providerId="OrgId" clId="{EAA7E0CB-2828-4C2F-B944-C96D26A48B5D}" dt="2020-11-17T07:30:42.653" v="495" actId="20577"/>
          <ac:spMkLst>
            <pc:docMk/>
            <pc:sldMk cId="415219577" sldId="282"/>
            <ac:spMk id="3" creationId="{00000000-0000-0000-0000-000000000000}"/>
          </ac:spMkLst>
        </pc:spChg>
      </pc:sldChg>
      <pc:sldChg chg="del">
        <pc:chgData name="Schuller, P (SHS Teacher)" userId="369083884da90c91" providerId="OrgId" clId="{EAA7E0CB-2828-4C2F-B944-C96D26A48B5D}" dt="2020-11-17T07:25:26.985" v="48" actId="2696"/>
        <pc:sldMkLst>
          <pc:docMk/>
          <pc:sldMk cId="114389461" sldId="285"/>
        </pc:sldMkLst>
      </pc:sldChg>
      <pc:sldChg chg="del">
        <pc:chgData name="Schuller, P (SHS Teacher)" userId="369083884da90c91" providerId="OrgId" clId="{EAA7E0CB-2828-4C2F-B944-C96D26A48B5D}" dt="2020-11-17T07:37:46.583" v="832" actId="2696"/>
        <pc:sldMkLst>
          <pc:docMk/>
          <pc:sldMk cId="1275294161" sldId="286"/>
        </pc:sldMkLst>
      </pc:sldChg>
      <pc:sldChg chg="del">
        <pc:chgData name="Schuller, P (SHS Teacher)" userId="369083884da90c91" providerId="OrgId" clId="{EAA7E0CB-2828-4C2F-B944-C96D26A48B5D}" dt="2020-11-17T07:25:26.938" v="45" actId="2696"/>
        <pc:sldMkLst>
          <pc:docMk/>
          <pc:sldMk cId="1890489829" sldId="287"/>
        </pc:sldMkLst>
      </pc:sldChg>
      <pc:sldChg chg="modSp add del">
        <pc:chgData name="Schuller, P (SHS Teacher)" userId="369083884da90c91" providerId="OrgId" clId="{EAA7E0CB-2828-4C2F-B944-C96D26A48B5D}" dt="2020-11-17T07:27:17.042" v="319" actId="20577"/>
        <pc:sldMkLst>
          <pc:docMk/>
          <pc:sldMk cId="932629842" sldId="381"/>
        </pc:sldMkLst>
        <pc:spChg chg="mod">
          <ac:chgData name="Schuller, P (SHS Teacher)" userId="369083884da90c91" providerId="OrgId" clId="{EAA7E0CB-2828-4C2F-B944-C96D26A48B5D}" dt="2020-11-17T07:26:00.461" v="175" actId="20577"/>
          <ac:spMkLst>
            <pc:docMk/>
            <pc:sldMk cId="932629842" sldId="381"/>
            <ac:spMk id="2" creationId="{A96E0D26-F36D-4C9E-AB5A-1DE56E5E4890}"/>
          </ac:spMkLst>
        </pc:spChg>
        <pc:spChg chg="mod">
          <ac:chgData name="Schuller, P (SHS Teacher)" userId="369083884da90c91" providerId="OrgId" clId="{EAA7E0CB-2828-4C2F-B944-C96D26A48B5D}" dt="2020-11-17T07:25:46.233" v="98" actId="20577"/>
          <ac:spMkLst>
            <pc:docMk/>
            <pc:sldMk cId="932629842" sldId="381"/>
            <ac:spMk id="3" creationId="{37460C86-B10A-414B-A547-4A7BDE84D4FD}"/>
          </ac:spMkLst>
        </pc:spChg>
        <pc:spChg chg="mod">
          <ac:chgData name="Schuller, P (SHS Teacher)" userId="369083884da90c91" providerId="OrgId" clId="{EAA7E0CB-2828-4C2F-B944-C96D26A48B5D}" dt="2020-11-17T07:26:10.364" v="176"/>
          <ac:spMkLst>
            <pc:docMk/>
            <pc:sldMk cId="932629842" sldId="381"/>
            <ac:spMk id="5" creationId="{82BC5D00-93C3-45E1-8253-ECE6AE6D1294}"/>
          </ac:spMkLst>
        </pc:spChg>
        <pc:spChg chg="mod">
          <ac:chgData name="Schuller, P (SHS Teacher)" userId="369083884da90c91" providerId="OrgId" clId="{EAA7E0CB-2828-4C2F-B944-C96D26A48B5D}" dt="2020-11-17T07:27:17.042" v="319" actId="20577"/>
          <ac:spMkLst>
            <pc:docMk/>
            <pc:sldMk cId="932629842" sldId="381"/>
            <ac:spMk id="6" creationId="{50722FFF-A25E-484D-959B-EF5EA0D2B0D5}"/>
          </ac:spMkLst>
        </pc:spChg>
        <pc:spChg chg="mod">
          <ac:chgData name="Schuller, P (SHS Teacher)" userId="369083884da90c91" providerId="OrgId" clId="{EAA7E0CB-2828-4C2F-B944-C96D26A48B5D}" dt="2020-11-17T07:26:45.854" v="224" actId="20577"/>
          <ac:spMkLst>
            <pc:docMk/>
            <pc:sldMk cId="932629842" sldId="381"/>
            <ac:spMk id="10" creationId="{457404BF-F292-4690-B055-791AC86AB805}"/>
          </ac:spMkLst>
        </pc:spChg>
      </pc:sldChg>
      <pc:sldChg chg="modSp add">
        <pc:chgData name="Schuller, P (SHS Teacher)" userId="369083884da90c91" providerId="OrgId" clId="{EAA7E0CB-2828-4C2F-B944-C96D26A48B5D}" dt="2020-11-17T07:34:58.753" v="789" actId="20577"/>
        <pc:sldMkLst>
          <pc:docMk/>
          <pc:sldMk cId="2277770555" sldId="382"/>
        </pc:sldMkLst>
        <pc:spChg chg="mod">
          <ac:chgData name="Schuller, P (SHS Teacher)" userId="369083884da90c91" providerId="OrgId" clId="{EAA7E0CB-2828-4C2F-B944-C96D26A48B5D}" dt="2020-11-17T07:34:58.753" v="789" actId="20577"/>
          <ac:spMkLst>
            <pc:docMk/>
            <pc:sldMk cId="2277770555" sldId="382"/>
            <ac:spMk id="5" creationId="{00000000-0000-0000-0000-000000000000}"/>
          </ac:spMkLst>
        </pc:spChg>
      </pc:sldChg>
      <pc:sldChg chg="modSp add del">
        <pc:chgData name="Schuller, P (SHS Teacher)" userId="369083884da90c91" providerId="OrgId" clId="{EAA7E0CB-2828-4C2F-B944-C96D26A48B5D}" dt="2020-11-17T07:37:44.860" v="830"/>
        <pc:sldMkLst>
          <pc:docMk/>
          <pc:sldMk cId="2716389830" sldId="383"/>
        </pc:sldMkLst>
        <pc:spChg chg="mod">
          <ac:chgData name="Schuller, P (SHS Teacher)" userId="369083884da90c91" providerId="OrgId" clId="{EAA7E0CB-2828-4C2F-B944-C96D26A48B5D}" dt="2020-11-17T07:37:44.860" v="830"/>
          <ac:spMkLst>
            <pc:docMk/>
            <pc:sldMk cId="2716389830" sldId="383"/>
            <ac:spMk id="10" creationId="{457404BF-F292-4690-B055-791AC86AB805}"/>
          </ac:spMkLst>
        </pc:spChg>
      </pc:sldChg>
      <pc:sldChg chg="add">
        <pc:chgData name="Schuller, P (SHS Teacher)" userId="369083884da90c91" providerId="OrgId" clId="{EAA7E0CB-2828-4C2F-B944-C96D26A48B5D}" dt="2020-11-17T07:37:44.891" v="831"/>
        <pc:sldMkLst>
          <pc:docMk/>
          <pc:sldMk cId="4147651653" sldId="383"/>
        </pc:sldMkLst>
      </pc:sldChg>
      <pc:sldChg chg="delSp add">
        <pc:chgData name="Schuller, P (SHS Teacher)" userId="369083884da90c91" providerId="OrgId" clId="{EAA7E0CB-2828-4C2F-B944-C96D26A48B5D}" dt="2020-11-17T07:46:43.937" v="834" actId="478"/>
        <pc:sldMkLst>
          <pc:docMk/>
          <pc:sldMk cId="2425641814" sldId="384"/>
        </pc:sldMkLst>
        <pc:spChg chg="del">
          <ac:chgData name="Schuller, P (SHS Teacher)" userId="369083884da90c91" providerId="OrgId" clId="{EAA7E0CB-2828-4C2F-B944-C96D26A48B5D}" dt="2020-11-17T07:46:43.937" v="834" actId="478"/>
          <ac:spMkLst>
            <pc:docMk/>
            <pc:sldMk cId="2425641814" sldId="384"/>
            <ac:spMk id="13" creationId="{00000000-0000-0000-0000-000000000000}"/>
          </ac:spMkLst>
        </pc:spChg>
      </pc:sldChg>
      <pc:sldChg chg="delSp modSp add ord modTransition">
        <pc:chgData name="Schuller, P (SHS Teacher)" userId="369083884da90c91" providerId="OrgId" clId="{EAA7E0CB-2828-4C2F-B944-C96D26A48B5D}" dt="2020-11-17T07:51:19.277" v="856"/>
        <pc:sldMkLst>
          <pc:docMk/>
          <pc:sldMk cId="456492944" sldId="385"/>
        </pc:sldMkLst>
        <pc:spChg chg="mod">
          <ac:chgData name="Schuller, P (SHS Teacher)" userId="369083884da90c91" providerId="OrgId" clId="{EAA7E0CB-2828-4C2F-B944-C96D26A48B5D}" dt="2020-11-17T07:51:06.474" v="854" actId="20577"/>
          <ac:spMkLst>
            <pc:docMk/>
            <pc:sldMk cId="456492944" sldId="385"/>
            <ac:spMk id="3" creationId="{00000000-0000-0000-0000-000000000000}"/>
          </ac:spMkLst>
        </pc:spChg>
        <pc:spChg chg="del">
          <ac:chgData name="Schuller, P (SHS Teacher)" userId="369083884da90c91" providerId="OrgId" clId="{EAA7E0CB-2828-4C2F-B944-C96D26A48B5D}" dt="2020-11-17T07:50:28.967" v="844" actId="478"/>
          <ac:spMkLst>
            <pc:docMk/>
            <pc:sldMk cId="456492944" sldId="385"/>
            <ac:spMk id="14" creationId="{00000000-0000-0000-0000-000000000000}"/>
          </ac:spMkLst>
        </pc:spChg>
      </pc:sldChg>
    </pc:docChg>
  </pc:docChgLst>
  <pc:docChgLst>
    <pc:chgData name="Schuller, P (SHS Teacher)" userId="369083884da90c91" providerId="OrgId" clId="{A8C3B841-5D4C-4775-82B8-FE2C4722D27C}"/>
    <pc:docChg chg="custSel modSld">
      <pc:chgData name="Schuller, P (SHS Teacher)" userId="369083884da90c91" providerId="OrgId" clId="{A8C3B841-5D4C-4775-82B8-FE2C4722D27C}" dt="2020-11-17T08:29:58.980" v="710" actId="1076"/>
      <pc:docMkLst>
        <pc:docMk/>
      </pc:docMkLst>
      <pc:sldChg chg="addSp modSp">
        <pc:chgData name="Schuller, P (SHS Teacher)" userId="369083884da90c91" providerId="OrgId" clId="{A8C3B841-5D4C-4775-82B8-FE2C4722D27C}" dt="2020-11-17T08:29:58.980" v="710" actId="1076"/>
        <pc:sldMkLst>
          <pc:docMk/>
          <pc:sldMk cId="3740600056" sldId="256"/>
        </pc:sldMkLst>
        <pc:spChg chg="add mod">
          <ac:chgData name="Schuller, P (SHS Teacher)" userId="369083884da90c91" providerId="OrgId" clId="{A8C3B841-5D4C-4775-82B8-FE2C4722D27C}" dt="2020-11-17T08:29:58.980" v="710" actId="1076"/>
          <ac:spMkLst>
            <pc:docMk/>
            <pc:sldMk cId="3740600056" sldId="256"/>
            <ac:spMk id="2" creationId="{50E7C13D-A904-465F-9067-3825ECA803AE}"/>
          </ac:spMkLst>
        </pc:spChg>
        <pc:spChg chg="mod">
          <ac:chgData name="Schuller, P (SHS Teacher)" userId="369083884da90c91" providerId="OrgId" clId="{A8C3B841-5D4C-4775-82B8-FE2C4722D27C}" dt="2020-11-17T08:21:10.893" v="10" actId="20577"/>
          <ac:spMkLst>
            <pc:docMk/>
            <pc:sldMk cId="3740600056" sldId="256"/>
            <ac:spMk id="4" creationId="{00000000-0000-0000-0000-000000000000}"/>
          </ac:spMkLst>
        </pc:spChg>
        <pc:spChg chg="mod">
          <ac:chgData name="Schuller, P (SHS Teacher)" userId="369083884da90c91" providerId="OrgId" clId="{A8C3B841-5D4C-4775-82B8-FE2C4722D27C}" dt="2020-11-17T08:23:18.337" v="334" actId="115"/>
          <ac:spMkLst>
            <pc:docMk/>
            <pc:sldMk cId="3740600056" sldId="256"/>
            <ac:spMk id="5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E0BEFB-107A-4DCD-9055-83318F8F34E6}" type="datetimeFigureOut">
              <a:rPr lang="en-GB" smtClean="0"/>
              <a:t>17/11/2020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BA2865-9900-4C8F-96C9-F6F7D3D739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13606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BA2865-9900-4C8F-96C9-F6F7D3D7396C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16194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2601F-62B2-44FC-A638-B7DF466603F5}" type="datetimeFigureOut">
              <a:rPr lang="en-GB" smtClean="0"/>
              <a:t>17/11/2020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72F8B-C3A7-4566-8557-BD3EFA359F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84505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2601F-62B2-44FC-A638-B7DF466603F5}" type="datetimeFigureOut">
              <a:rPr lang="en-GB" smtClean="0"/>
              <a:t>17/11/2020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72F8B-C3A7-4566-8557-BD3EFA359F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73713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2601F-62B2-44FC-A638-B7DF466603F5}" type="datetimeFigureOut">
              <a:rPr lang="en-GB" smtClean="0"/>
              <a:t>17/11/2020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72F8B-C3A7-4566-8557-BD3EFA359F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55199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E15D2F-CCB0-4DA6-8802-204F12C7749A}" type="datetimeFigureOut">
              <a:rPr lang="en-GB" smtClean="0"/>
              <a:pPr/>
              <a:t>17/11/2020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13735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E15D2F-CCB0-4DA6-8802-204F12C7749A}" type="datetimeFigureOut">
              <a:rPr lang="en-GB" smtClean="0"/>
              <a:pPr/>
              <a:t>17/11/2020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132005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E15D2F-CCB0-4DA6-8802-204F12C7749A}" type="datetimeFigureOut">
              <a:rPr lang="en-GB" smtClean="0"/>
              <a:pPr/>
              <a:t>17/11/2020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021154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E15D2F-CCB0-4DA6-8802-204F12C7749A}" type="datetimeFigureOut">
              <a:rPr lang="en-GB" smtClean="0"/>
              <a:pPr/>
              <a:t>17/11/2020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599861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E15D2F-CCB0-4DA6-8802-204F12C7749A}" type="datetimeFigureOut">
              <a:rPr lang="en-GB" smtClean="0"/>
              <a:pPr/>
              <a:t>17/11/2020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692972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E15D2F-CCB0-4DA6-8802-204F12C7749A}" type="datetimeFigureOut">
              <a:rPr lang="en-GB" smtClean="0"/>
              <a:pPr/>
              <a:t>17/11/2020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144801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E15D2F-CCB0-4DA6-8802-204F12C7749A}" type="datetimeFigureOut">
              <a:rPr lang="en-GB" smtClean="0"/>
              <a:pPr/>
              <a:t>17/11/2020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900679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E15D2F-CCB0-4DA6-8802-204F12C7749A}" type="datetimeFigureOut">
              <a:rPr lang="en-GB" smtClean="0"/>
              <a:pPr/>
              <a:t>17/11/2020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30787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2601F-62B2-44FC-A638-B7DF466603F5}" type="datetimeFigureOut">
              <a:rPr lang="en-GB" smtClean="0"/>
              <a:t>17/11/2020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72F8B-C3A7-4566-8557-BD3EFA359F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149186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E15D2F-CCB0-4DA6-8802-204F12C7749A}" type="datetimeFigureOut">
              <a:rPr lang="en-GB" smtClean="0"/>
              <a:pPr/>
              <a:t>17/11/2020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177841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E15D2F-CCB0-4DA6-8802-204F12C7749A}" type="datetimeFigureOut">
              <a:rPr lang="en-GB" smtClean="0"/>
              <a:pPr/>
              <a:t>17/11/2020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711416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E15D2F-CCB0-4DA6-8802-204F12C7749A}" type="datetimeFigureOut">
              <a:rPr lang="en-GB" smtClean="0"/>
              <a:pPr/>
              <a:t>17/11/2020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31649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KS4 Physics Learning I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6"/>
          <p:cNvSpPr txBox="1">
            <a:spLocks/>
          </p:cNvSpPr>
          <p:nvPr/>
        </p:nvSpPr>
        <p:spPr>
          <a:xfrm>
            <a:off x="87923" y="2113803"/>
            <a:ext cx="8928992" cy="606983"/>
          </a:xfrm>
          <a:prstGeom prst="roundRect">
            <a:avLst/>
          </a:prstGeom>
          <a:solidFill>
            <a:srgbClr val="FFFF00"/>
          </a:solidFill>
          <a:ln w="25400" cap="flat" cmpd="sng" algn="ctr">
            <a:solidFill>
              <a:schemeClr val="tx1"/>
            </a:solidFill>
            <a:prstDash val="solid"/>
          </a:ln>
          <a:effectLst/>
        </p:spPr>
        <p:txBody>
          <a:bodyPr vert="horz" lIns="68580" tIns="34290" rIns="68580" bIns="34290" rtlCol="0" anchor="ctr">
            <a:normAutofit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r>
              <a:rPr lang="en-GB" sz="3300" b="1" dirty="0">
                <a:latin typeface="Century Gothic" panose="020B0502020202020204" pitchFamily="34" charset="0"/>
              </a:rPr>
              <a:t>Success Criteria </a:t>
            </a:r>
          </a:p>
        </p:txBody>
      </p:sp>
      <p:sp>
        <p:nvSpPr>
          <p:cNvPr id="5" name="Title 6"/>
          <p:cNvSpPr txBox="1">
            <a:spLocks/>
          </p:cNvSpPr>
          <p:nvPr/>
        </p:nvSpPr>
        <p:spPr>
          <a:xfrm>
            <a:off x="87923" y="801045"/>
            <a:ext cx="8957751" cy="576064"/>
          </a:xfrm>
          <a:prstGeom prst="roundRect">
            <a:avLst/>
          </a:prstGeom>
          <a:solidFill>
            <a:srgbClr val="FFFF00"/>
          </a:solidFill>
          <a:ln w="25400" cap="flat" cmpd="sng" algn="ctr">
            <a:solidFill>
              <a:schemeClr val="tx1"/>
            </a:solidFill>
            <a:prstDash val="solid"/>
          </a:ln>
          <a:effectLst/>
        </p:spPr>
        <p:txBody>
          <a:bodyPr vert="horz" lIns="68580" tIns="34290" rIns="68580" bIns="34290" rtlCol="0" anchor="ctr">
            <a:normAutofit fontScale="92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r>
              <a:rPr lang="en-US" sz="3300" b="1" dirty="0">
                <a:latin typeface="Century Gothic" panose="020B0502020202020204" pitchFamily="34" charset="0"/>
              </a:rPr>
              <a:t>Learning Intent</a:t>
            </a:r>
            <a:endParaRPr lang="en-GB" sz="3300" b="1" dirty="0">
              <a:latin typeface="Century Gothic" panose="020B0502020202020204" pitchFamily="34" charset="0"/>
            </a:endParaRPr>
          </a:p>
        </p:txBody>
      </p:sp>
      <p:sp>
        <p:nvSpPr>
          <p:cNvPr id="8" name="Content Placeholder 2"/>
          <p:cNvSpPr>
            <a:spLocks noGrp="1"/>
          </p:cNvSpPr>
          <p:nvPr>
            <p:ph idx="1" hasCustomPrompt="1"/>
          </p:nvPr>
        </p:nvSpPr>
        <p:spPr>
          <a:xfrm>
            <a:off x="87922" y="1457482"/>
            <a:ext cx="8928992" cy="576064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 anchor="ctr"/>
          <a:lstStyle>
            <a:lvl1pPr marL="0" indent="0" algn="ctr">
              <a:buNone/>
              <a:defRPr sz="2700" b="0" u="sng" baseline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Inset learning intent</a:t>
            </a:r>
          </a:p>
        </p:txBody>
      </p:sp>
      <p:sp>
        <p:nvSpPr>
          <p:cNvPr id="38" name="AutoShape 4" descr="Image result for knowledge clipart no background"/>
          <p:cNvSpPr>
            <a:spLocks noChangeAspect="1" noChangeArrowheads="1"/>
          </p:cNvSpPr>
          <p:nvPr userDrawn="1"/>
        </p:nvSpPr>
        <p:spPr bwMode="auto">
          <a:xfrm>
            <a:off x="116681" y="-144463"/>
            <a:ext cx="228600" cy="304801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GB" sz="1350">
              <a:latin typeface="Century Gothic" panose="020B0502020202020204" pitchFamily="34" charset="0"/>
            </a:endParaRPr>
          </a:p>
        </p:txBody>
      </p:sp>
      <p:sp>
        <p:nvSpPr>
          <p:cNvPr id="44" name="AutoShape 6" descr="Image result for knowledge clipart no background"/>
          <p:cNvSpPr>
            <a:spLocks noChangeAspect="1" noChangeArrowheads="1"/>
          </p:cNvSpPr>
          <p:nvPr userDrawn="1"/>
        </p:nvSpPr>
        <p:spPr bwMode="auto">
          <a:xfrm>
            <a:off x="230981" y="7938"/>
            <a:ext cx="228600" cy="304801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GB" sz="1350">
              <a:latin typeface="Century Gothic" panose="020B0502020202020204" pitchFamily="34" charset="0"/>
            </a:endParaRPr>
          </a:p>
        </p:txBody>
      </p:sp>
      <p:sp>
        <p:nvSpPr>
          <p:cNvPr id="15" name="Content Placeholder 2"/>
          <p:cNvSpPr>
            <a:spLocks noGrp="1"/>
          </p:cNvSpPr>
          <p:nvPr>
            <p:ph idx="14" hasCustomPrompt="1"/>
          </p:nvPr>
        </p:nvSpPr>
        <p:spPr>
          <a:xfrm>
            <a:off x="1916724" y="63640"/>
            <a:ext cx="5398477" cy="576064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 anchor="ctr"/>
          <a:lstStyle>
            <a:lvl1pPr marL="0" indent="0" algn="ctr">
              <a:buNone/>
              <a:defRPr sz="2700" b="0" u="sng" baseline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Lesson Title</a:t>
            </a:r>
          </a:p>
        </p:txBody>
      </p:sp>
      <p:sp>
        <p:nvSpPr>
          <p:cNvPr id="16" name="Title 6"/>
          <p:cNvSpPr txBox="1">
            <a:spLocks/>
          </p:cNvSpPr>
          <p:nvPr userDrawn="1"/>
        </p:nvSpPr>
        <p:spPr>
          <a:xfrm>
            <a:off x="87923" y="63641"/>
            <a:ext cx="1714501" cy="588869"/>
          </a:xfrm>
          <a:prstGeom prst="roundRect">
            <a:avLst/>
          </a:prstGeom>
          <a:solidFill>
            <a:srgbClr val="FFFF00"/>
          </a:solidFill>
          <a:ln w="25400" cap="flat" cmpd="sng" algn="ctr">
            <a:solidFill>
              <a:schemeClr val="tx1"/>
            </a:solidFill>
            <a:prstDash val="solid"/>
          </a:ln>
          <a:effectLst/>
        </p:spPr>
        <p:txBody>
          <a:bodyPr vert="horz" lIns="68580" tIns="34290" rIns="68580" bIns="34290" rtlCol="0" anchor="ctr">
            <a:normAutofit fontScale="6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r>
              <a:rPr lang="en-US" sz="3300" b="1" dirty="0">
                <a:latin typeface="Century Gothic" panose="020B0502020202020204" pitchFamily="34" charset="0"/>
              </a:rPr>
              <a:t>Lesson Title</a:t>
            </a:r>
            <a:endParaRPr lang="en-GB" sz="3300" b="1" dirty="0">
              <a:latin typeface="Century Gothic" panose="020B0502020202020204" pitchFamily="34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6"/>
          </p:nvPr>
        </p:nvSpPr>
        <p:spPr>
          <a:xfrm>
            <a:off x="7359163" y="43917"/>
            <a:ext cx="1714499" cy="603150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/>
          <a:lstStyle>
            <a:lvl1pPr>
              <a:defRPr sz="1800" u="sng">
                <a:solidFill>
                  <a:schemeClr val="tx2"/>
                </a:solidFill>
                <a:latin typeface="Century Gothic" panose="020B0502020202020204" pitchFamily="34" charset="0"/>
              </a:defRPr>
            </a:lvl1pPr>
          </a:lstStyle>
          <a:p>
            <a:fld id="{5111126A-6136-4891-91BD-C7364FD5E4F5}" type="datetime1">
              <a:rPr lang="en-GB" smtClean="0"/>
              <a:pPr/>
              <a:t>17/11/2020</a:t>
            </a:fld>
            <a:endParaRPr lang="en-GB" dirty="0"/>
          </a:p>
        </p:txBody>
      </p:sp>
      <p:sp>
        <p:nvSpPr>
          <p:cNvPr id="22" name="Content Placeholder 2"/>
          <p:cNvSpPr>
            <a:spLocks noGrp="1"/>
          </p:cNvSpPr>
          <p:nvPr>
            <p:ph idx="11" hasCustomPrompt="1"/>
          </p:nvPr>
        </p:nvSpPr>
        <p:spPr>
          <a:xfrm>
            <a:off x="1836182" y="2947235"/>
            <a:ext cx="6565502" cy="1033412"/>
          </a:xfrm>
          <a:prstGeom prst="roundRect">
            <a:avLst/>
          </a:prstGeom>
          <a:solidFill>
            <a:srgbClr val="C2E49C"/>
          </a:solidFill>
          <a:ln>
            <a:solidFill>
              <a:schemeClr val="tx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 anchor="ctr"/>
          <a:lstStyle>
            <a:lvl1pPr marL="0" indent="0" algn="ctr">
              <a:buNone/>
              <a:defRPr sz="2700" b="0" u="none" baseline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1</a:t>
            </a:r>
          </a:p>
        </p:txBody>
      </p:sp>
      <p:sp>
        <p:nvSpPr>
          <p:cNvPr id="23" name="Content Placeholder 2"/>
          <p:cNvSpPr>
            <a:spLocks noGrp="1"/>
          </p:cNvSpPr>
          <p:nvPr>
            <p:ph idx="12" hasCustomPrompt="1"/>
          </p:nvPr>
        </p:nvSpPr>
        <p:spPr>
          <a:xfrm>
            <a:off x="1844411" y="5333903"/>
            <a:ext cx="6549045" cy="1049379"/>
          </a:xfrm>
          <a:prstGeom prst="roundRect">
            <a:avLst/>
          </a:prstGeom>
          <a:solidFill>
            <a:srgbClr val="FF8181"/>
          </a:solidFill>
          <a:ln>
            <a:solidFill>
              <a:schemeClr val="tx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 anchor="ctr"/>
          <a:lstStyle>
            <a:lvl1pPr marL="0" indent="0" algn="ctr">
              <a:buNone/>
              <a:defRPr sz="2700" b="0" u="none" baseline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3</a:t>
            </a:r>
          </a:p>
        </p:txBody>
      </p:sp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37084235-D56B-43E2-A454-D281977293C3}"/>
              </a:ext>
            </a:extLst>
          </p:cNvPr>
          <p:cNvSpPr>
            <a:spLocks noGrp="1"/>
          </p:cNvSpPr>
          <p:nvPr>
            <p:ph idx="17" hasCustomPrompt="1"/>
          </p:nvPr>
        </p:nvSpPr>
        <p:spPr>
          <a:xfrm>
            <a:off x="8456026" y="2952494"/>
            <a:ext cx="690665" cy="1049379"/>
          </a:xfrm>
          <a:prstGeom prst="roundRect">
            <a:avLst/>
          </a:prstGeom>
          <a:solidFill>
            <a:srgbClr val="C2E49C"/>
          </a:solidFill>
          <a:ln>
            <a:solidFill>
              <a:schemeClr val="tx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1" u="sng" baseline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1-3</a:t>
            </a:r>
          </a:p>
        </p:txBody>
      </p:sp>
      <p:sp>
        <p:nvSpPr>
          <p:cNvPr id="28" name="Content Placeholder 2">
            <a:extLst>
              <a:ext uri="{FF2B5EF4-FFF2-40B4-BE49-F238E27FC236}">
                <a16:creationId xmlns:a16="http://schemas.microsoft.com/office/drawing/2014/main" id="{1D7311AF-A116-4C86-B774-BA6B5F6EA00C}"/>
              </a:ext>
            </a:extLst>
          </p:cNvPr>
          <p:cNvSpPr>
            <a:spLocks noGrp="1"/>
          </p:cNvSpPr>
          <p:nvPr>
            <p:ph idx="18" hasCustomPrompt="1"/>
          </p:nvPr>
        </p:nvSpPr>
        <p:spPr>
          <a:xfrm>
            <a:off x="8453335" y="4151181"/>
            <a:ext cx="690665" cy="1000528"/>
          </a:xfrm>
          <a:prstGeom prst="roundRect">
            <a:avLst/>
          </a:prstGeom>
          <a:solidFill>
            <a:srgbClr val="FFDE75"/>
          </a:solidFill>
          <a:ln>
            <a:solidFill>
              <a:schemeClr val="tx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1" u="sng" baseline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4-5</a:t>
            </a:r>
          </a:p>
        </p:txBody>
      </p:sp>
      <p:sp>
        <p:nvSpPr>
          <p:cNvPr id="29" name="Content Placeholder 2">
            <a:extLst>
              <a:ext uri="{FF2B5EF4-FFF2-40B4-BE49-F238E27FC236}">
                <a16:creationId xmlns:a16="http://schemas.microsoft.com/office/drawing/2014/main" id="{32EB6B17-26E2-4D46-AD64-3C67F0F5B239}"/>
              </a:ext>
            </a:extLst>
          </p:cNvPr>
          <p:cNvSpPr>
            <a:spLocks noGrp="1"/>
          </p:cNvSpPr>
          <p:nvPr>
            <p:ph idx="19" hasCustomPrompt="1"/>
          </p:nvPr>
        </p:nvSpPr>
        <p:spPr>
          <a:xfrm>
            <a:off x="8446708" y="5333903"/>
            <a:ext cx="690665" cy="1049379"/>
          </a:xfrm>
          <a:prstGeom prst="roundRect">
            <a:avLst/>
          </a:prstGeom>
          <a:solidFill>
            <a:srgbClr val="FF8181"/>
          </a:solidFill>
          <a:ln>
            <a:solidFill>
              <a:schemeClr val="tx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1" u="sng" baseline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6-8</a:t>
            </a:r>
          </a:p>
        </p:txBody>
      </p:sp>
      <p:pic>
        <p:nvPicPr>
          <p:cNvPr id="25" name="Picture 4" descr="Related image">
            <a:extLst>
              <a:ext uri="{FF2B5EF4-FFF2-40B4-BE49-F238E27FC236}">
                <a16:creationId xmlns:a16="http://schemas.microsoft.com/office/drawing/2014/main" id="{58D5C5F3-C6E9-469F-9054-0991C5DEC017}"/>
              </a:ext>
            </a:extLst>
          </p:cNvPr>
          <p:cNvPicPr>
            <a:picLocks noChangeAspect="1" noChangeArrowheads="1" noCrop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344" y="2952494"/>
            <a:ext cx="1613502" cy="3585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Content Placeholder 2">
            <a:extLst>
              <a:ext uri="{FF2B5EF4-FFF2-40B4-BE49-F238E27FC236}">
                <a16:creationId xmlns:a16="http://schemas.microsoft.com/office/drawing/2014/main" id="{E71CFA8C-C5E6-49A2-B7CB-7ED383174CD2}"/>
              </a:ext>
            </a:extLst>
          </p:cNvPr>
          <p:cNvSpPr>
            <a:spLocks noGrp="1"/>
          </p:cNvSpPr>
          <p:nvPr>
            <p:ph idx="20" hasCustomPrompt="1"/>
          </p:nvPr>
        </p:nvSpPr>
        <p:spPr>
          <a:xfrm>
            <a:off x="1837030" y="4151181"/>
            <a:ext cx="6565502" cy="1033412"/>
          </a:xfrm>
          <a:prstGeom prst="roundRect">
            <a:avLst/>
          </a:prstGeom>
          <a:solidFill>
            <a:srgbClr val="FFDE75"/>
          </a:solidFill>
          <a:ln>
            <a:solidFill>
              <a:schemeClr val="tx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 anchor="ctr"/>
          <a:lstStyle>
            <a:lvl1pPr marL="0" indent="0" algn="ctr">
              <a:buNone/>
              <a:defRPr sz="2700" b="0" u="none" baseline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1295871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8" grpId="0" animBg="1">
        <p:tmplLst>
          <p:tmpl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2" grpId="0" animBg="1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3" grpId="0" animBg="1">
        <p:tmplLst>
          <p:tmpl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0" grpId="0" animBg="1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8" grpId="0" animBg="1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9" grpId="0" animBg="1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6" grpId="0" animBg="1">
        <p:tmplLst>
          <p:tmpl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hf sldNum="0" hdr="0" ftr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S4 Physics NO ANIM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6"/>
          <p:cNvSpPr txBox="1">
            <a:spLocks/>
          </p:cNvSpPr>
          <p:nvPr/>
        </p:nvSpPr>
        <p:spPr>
          <a:xfrm>
            <a:off x="87923" y="2113803"/>
            <a:ext cx="8928992" cy="606983"/>
          </a:xfrm>
          <a:prstGeom prst="roundRect">
            <a:avLst/>
          </a:prstGeom>
          <a:solidFill>
            <a:srgbClr val="FFFF00"/>
          </a:solidFill>
          <a:ln w="25400" cap="flat" cmpd="sng" algn="ctr">
            <a:solidFill>
              <a:schemeClr val="tx1"/>
            </a:solidFill>
            <a:prstDash val="solid"/>
          </a:ln>
          <a:effectLst/>
        </p:spPr>
        <p:txBody>
          <a:bodyPr vert="horz" lIns="68580" tIns="34290" rIns="68580" bIns="34290" rtlCol="0" anchor="ctr">
            <a:normAutofit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r>
              <a:rPr lang="en-GB" sz="3300" b="1" dirty="0">
                <a:latin typeface="Century Gothic" panose="020B0502020202020204" pitchFamily="34" charset="0"/>
              </a:rPr>
              <a:t>Success Criteria </a:t>
            </a:r>
          </a:p>
        </p:txBody>
      </p:sp>
      <p:sp>
        <p:nvSpPr>
          <p:cNvPr id="5" name="Title 6"/>
          <p:cNvSpPr txBox="1">
            <a:spLocks/>
          </p:cNvSpPr>
          <p:nvPr/>
        </p:nvSpPr>
        <p:spPr>
          <a:xfrm>
            <a:off x="87923" y="801045"/>
            <a:ext cx="8957751" cy="576064"/>
          </a:xfrm>
          <a:prstGeom prst="roundRect">
            <a:avLst/>
          </a:prstGeom>
          <a:solidFill>
            <a:srgbClr val="FFFF00"/>
          </a:solidFill>
          <a:ln w="25400" cap="flat" cmpd="sng" algn="ctr">
            <a:solidFill>
              <a:schemeClr val="tx1"/>
            </a:solidFill>
            <a:prstDash val="solid"/>
          </a:ln>
          <a:effectLst/>
        </p:spPr>
        <p:txBody>
          <a:bodyPr vert="horz" lIns="68580" tIns="34290" rIns="68580" bIns="34290" rtlCol="0" anchor="ctr">
            <a:normAutofit fontScale="92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r>
              <a:rPr lang="en-US" sz="3300" b="1" dirty="0">
                <a:latin typeface="Century Gothic" panose="020B0502020202020204" pitchFamily="34" charset="0"/>
              </a:rPr>
              <a:t>Learning Intent</a:t>
            </a:r>
            <a:endParaRPr lang="en-GB" sz="3300" b="1" dirty="0">
              <a:latin typeface="Century Gothic" panose="020B0502020202020204" pitchFamily="34" charset="0"/>
            </a:endParaRPr>
          </a:p>
        </p:txBody>
      </p:sp>
      <p:sp>
        <p:nvSpPr>
          <p:cNvPr id="8" name="Content Placeholder 2"/>
          <p:cNvSpPr>
            <a:spLocks noGrp="1"/>
          </p:cNvSpPr>
          <p:nvPr>
            <p:ph idx="1" hasCustomPrompt="1"/>
          </p:nvPr>
        </p:nvSpPr>
        <p:spPr>
          <a:xfrm>
            <a:off x="87922" y="1457482"/>
            <a:ext cx="8928992" cy="576064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 anchor="ctr"/>
          <a:lstStyle>
            <a:lvl1pPr marL="0" indent="0" algn="ctr">
              <a:buNone/>
              <a:defRPr sz="2700" b="0" u="sng" baseline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Inset learning intent</a:t>
            </a:r>
          </a:p>
        </p:txBody>
      </p:sp>
      <p:sp>
        <p:nvSpPr>
          <p:cNvPr id="38" name="AutoShape 4" descr="Image result for knowledge clipart no background"/>
          <p:cNvSpPr>
            <a:spLocks noChangeAspect="1" noChangeArrowheads="1"/>
          </p:cNvSpPr>
          <p:nvPr userDrawn="1"/>
        </p:nvSpPr>
        <p:spPr bwMode="auto">
          <a:xfrm>
            <a:off x="116681" y="-144463"/>
            <a:ext cx="228600" cy="304801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GB" sz="1350">
              <a:latin typeface="Century Gothic" panose="020B0502020202020204" pitchFamily="34" charset="0"/>
            </a:endParaRPr>
          </a:p>
        </p:txBody>
      </p:sp>
      <p:sp>
        <p:nvSpPr>
          <p:cNvPr id="44" name="AutoShape 6" descr="Image result for knowledge clipart no background"/>
          <p:cNvSpPr>
            <a:spLocks noChangeAspect="1" noChangeArrowheads="1"/>
          </p:cNvSpPr>
          <p:nvPr userDrawn="1"/>
        </p:nvSpPr>
        <p:spPr bwMode="auto">
          <a:xfrm>
            <a:off x="230981" y="7938"/>
            <a:ext cx="228600" cy="304801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GB" sz="1350">
              <a:latin typeface="Century Gothic" panose="020B0502020202020204" pitchFamily="34" charset="0"/>
            </a:endParaRPr>
          </a:p>
        </p:txBody>
      </p:sp>
      <p:sp>
        <p:nvSpPr>
          <p:cNvPr id="15" name="Content Placeholder 2"/>
          <p:cNvSpPr>
            <a:spLocks noGrp="1"/>
          </p:cNvSpPr>
          <p:nvPr>
            <p:ph idx="14" hasCustomPrompt="1"/>
          </p:nvPr>
        </p:nvSpPr>
        <p:spPr>
          <a:xfrm>
            <a:off x="1916724" y="63640"/>
            <a:ext cx="5398477" cy="576064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 anchor="ctr"/>
          <a:lstStyle>
            <a:lvl1pPr marL="0" indent="0" algn="ctr">
              <a:buNone/>
              <a:defRPr sz="2700" b="0" u="sng" baseline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Lesson Title</a:t>
            </a:r>
          </a:p>
        </p:txBody>
      </p:sp>
      <p:sp>
        <p:nvSpPr>
          <p:cNvPr id="16" name="Title 6"/>
          <p:cNvSpPr txBox="1">
            <a:spLocks/>
          </p:cNvSpPr>
          <p:nvPr userDrawn="1"/>
        </p:nvSpPr>
        <p:spPr>
          <a:xfrm>
            <a:off x="87923" y="63641"/>
            <a:ext cx="1714501" cy="588869"/>
          </a:xfrm>
          <a:prstGeom prst="roundRect">
            <a:avLst/>
          </a:prstGeom>
          <a:solidFill>
            <a:srgbClr val="FFFF00"/>
          </a:solidFill>
          <a:ln w="25400" cap="flat" cmpd="sng" algn="ctr">
            <a:solidFill>
              <a:schemeClr val="tx1"/>
            </a:solidFill>
            <a:prstDash val="solid"/>
          </a:ln>
          <a:effectLst/>
        </p:spPr>
        <p:txBody>
          <a:bodyPr vert="horz" lIns="68580" tIns="34290" rIns="68580" bIns="34290" rtlCol="0" anchor="ctr">
            <a:normAutofit fontScale="6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r>
              <a:rPr lang="en-US" sz="3300" b="1" dirty="0">
                <a:latin typeface="Century Gothic" panose="020B0502020202020204" pitchFamily="34" charset="0"/>
              </a:rPr>
              <a:t>Lesson Title</a:t>
            </a:r>
            <a:endParaRPr lang="en-GB" sz="3300" b="1" dirty="0">
              <a:latin typeface="Century Gothic" panose="020B0502020202020204" pitchFamily="34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6"/>
          </p:nvPr>
        </p:nvSpPr>
        <p:spPr>
          <a:xfrm>
            <a:off x="7359163" y="43917"/>
            <a:ext cx="1714499" cy="603150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/>
          <a:lstStyle>
            <a:lvl1pPr>
              <a:defRPr sz="1800" u="sng">
                <a:solidFill>
                  <a:schemeClr val="tx2"/>
                </a:solidFill>
                <a:latin typeface="Century Gothic" panose="020B0502020202020204" pitchFamily="34" charset="0"/>
              </a:defRPr>
            </a:lvl1pPr>
          </a:lstStyle>
          <a:p>
            <a:fld id="{5111126A-6136-4891-91BD-C7364FD5E4F5}" type="datetime1">
              <a:rPr lang="en-GB" smtClean="0"/>
              <a:pPr/>
              <a:t>17/11/2020</a:t>
            </a:fld>
            <a:endParaRPr lang="en-GB" dirty="0"/>
          </a:p>
        </p:txBody>
      </p:sp>
      <p:sp>
        <p:nvSpPr>
          <p:cNvPr id="22" name="Content Placeholder 2"/>
          <p:cNvSpPr>
            <a:spLocks noGrp="1"/>
          </p:cNvSpPr>
          <p:nvPr>
            <p:ph idx="11" hasCustomPrompt="1"/>
          </p:nvPr>
        </p:nvSpPr>
        <p:spPr>
          <a:xfrm>
            <a:off x="1836182" y="2947235"/>
            <a:ext cx="6565502" cy="1033412"/>
          </a:xfrm>
          <a:prstGeom prst="roundRect">
            <a:avLst/>
          </a:prstGeom>
          <a:solidFill>
            <a:srgbClr val="C2E49C"/>
          </a:solidFill>
          <a:ln>
            <a:solidFill>
              <a:schemeClr val="tx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 anchor="ctr"/>
          <a:lstStyle>
            <a:lvl1pPr marL="0" indent="0" algn="ctr">
              <a:buNone/>
              <a:defRPr sz="2700" b="0" u="none" baseline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1</a:t>
            </a:r>
          </a:p>
        </p:txBody>
      </p:sp>
      <p:sp>
        <p:nvSpPr>
          <p:cNvPr id="23" name="Content Placeholder 2"/>
          <p:cNvSpPr>
            <a:spLocks noGrp="1"/>
          </p:cNvSpPr>
          <p:nvPr>
            <p:ph idx="12" hasCustomPrompt="1"/>
          </p:nvPr>
        </p:nvSpPr>
        <p:spPr>
          <a:xfrm>
            <a:off x="1844411" y="5333903"/>
            <a:ext cx="6549045" cy="1049379"/>
          </a:xfrm>
          <a:prstGeom prst="roundRect">
            <a:avLst/>
          </a:prstGeom>
          <a:solidFill>
            <a:srgbClr val="FF8181"/>
          </a:solidFill>
          <a:ln>
            <a:solidFill>
              <a:schemeClr val="tx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 anchor="ctr"/>
          <a:lstStyle>
            <a:lvl1pPr marL="0" indent="0" algn="ctr">
              <a:buNone/>
              <a:defRPr sz="2700" b="0" u="none" baseline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3</a:t>
            </a:r>
          </a:p>
        </p:txBody>
      </p:sp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37084235-D56B-43E2-A454-D281977293C3}"/>
              </a:ext>
            </a:extLst>
          </p:cNvPr>
          <p:cNvSpPr>
            <a:spLocks noGrp="1"/>
          </p:cNvSpPr>
          <p:nvPr>
            <p:ph idx="17" hasCustomPrompt="1"/>
          </p:nvPr>
        </p:nvSpPr>
        <p:spPr>
          <a:xfrm>
            <a:off x="8456026" y="2952494"/>
            <a:ext cx="690665" cy="1049379"/>
          </a:xfrm>
          <a:prstGeom prst="roundRect">
            <a:avLst/>
          </a:prstGeom>
          <a:solidFill>
            <a:srgbClr val="C2E49C"/>
          </a:solidFill>
          <a:ln>
            <a:solidFill>
              <a:schemeClr val="tx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1" u="sng" baseline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1-3</a:t>
            </a:r>
          </a:p>
        </p:txBody>
      </p:sp>
      <p:sp>
        <p:nvSpPr>
          <p:cNvPr id="28" name="Content Placeholder 2">
            <a:extLst>
              <a:ext uri="{FF2B5EF4-FFF2-40B4-BE49-F238E27FC236}">
                <a16:creationId xmlns:a16="http://schemas.microsoft.com/office/drawing/2014/main" id="{1D7311AF-A116-4C86-B774-BA6B5F6EA00C}"/>
              </a:ext>
            </a:extLst>
          </p:cNvPr>
          <p:cNvSpPr>
            <a:spLocks noGrp="1"/>
          </p:cNvSpPr>
          <p:nvPr>
            <p:ph idx="18" hasCustomPrompt="1"/>
          </p:nvPr>
        </p:nvSpPr>
        <p:spPr>
          <a:xfrm>
            <a:off x="8453335" y="4151181"/>
            <a:ext cx="690665" cy="1000528"/>
          </a:xfrm>
          <a:prstGeom prst="roundRect">
            <a:avLst/>
          </a:prstGeom>
          <a:solidFill>
            <a:srgbClr val="FFDE75"/>
          </a:solidFill>
          <a:ln>
            <a:solidFill>
              <a:schemeClr val="tx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1" u="sng" baseline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4-5</a:t>
            </a:r>
          </a:p>
        </p:txBody>
      </p:sp>
      <p:sp>
        <p:nvSpPr>
          <p:cNvPr id="29" name="Content Placeholder 2">
            <a:extLst>
              <a:ext uri="{FF2B5EF4-FFF2-40B4-BE49-F238E27FC236}">
                <a16:creationId xmlns:a16="http://schemas.microsoft.com/office/drawing/2014/main" id="{32EB6B17-26E2-4D46-AD64-3C67F0F5B239}"/>
              </a:ext>
            </a:extLst>
          </p:cNvPr>
          <p:cNvSpPr>
            <a:spLocks noGrp="1"/>
          </p:cNvSpPr>
          <p:nvPr>
            <p:ph idx="19" hasCustomPrompt="1"/>
          </p:nvPr>
        </p:nvSpPr>
        <p:spPr>
          <a:xfrm>
            <a:off x="8446708" y="5333903"/>
            <a:ext cx="690665" cy="1049379"/>
          </a:xfrm>
          <a:prstGeom prst="roundRect">
            <a:avLst/>
          </a:prstGeom>
          <a:solidFill>
            <a:srgbClr val="FF8181"/>
          </a:solidFill>
          <a:ln>
            <a:solidFill>
              <a:schemeClr val="tx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1" u="sng" baseline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6-8</a:t>
            </a:r>
          </a:p>
        </p:txBody>
      </p:sp>
      <p:pic>
        <p:nvPicPr>
          <p:cNvPr id="25" name="Picture 4" descr="Related image">
            <a:extLst>
              <a:ext uri="{FF2B5EF4-FFF2-40B4-BE49-F238E27FC236}">
                <a16:creationId xmlns:a16="http://schemas.microsoft.com/office/drawing/2014/main" id="{58D5C5F3-C6E9-469F-9054-0991C5DEC017}"/>
              </a:ext>
            </a:extLst>
          </p:cNvPr>
          <p:cNvPicPr>
            <a:picLocks noChangeAspect="1" noChangeArrowheads="1" noCrop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344" y="2952494"/>
            <a:ext cx="1613502" cy="3585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Content Placeholder 2">
            <a:extLst>
              <a:ext uri="{FF2B5EF4-FFF2-40B4-BE49-F238E27FC236}">
                <a16:creationId xmlns:a16="http://schemas.microsoft.com/office/drawing/2014/main" id="{E71CFA8C-C5E6-49A2-B7CB-7ED383174CD2}"/>
              </a:ext>
            </a:extLst>
          </p:cNvPr>
          <p:cNvSpPr>
            <a:spLocks noGrp="1"/>
          </p:cNvSpPr>
          <p:nvPr>
            <p:ph idx="20" hasCustomPrompt="1"/>
          </p:nvPr>
        </p:nvSpPr>
        <p:spPr>
          <a:xfrm>
            <a:off x="1837030" y="4151181"/>
            <a:ext cx="6565502" cy="1033412"/>
          </a:xfrm>
          <a:prstGeom prst="roundRect">
            <a:avLst/>
          </a:prstGeom>
          <a:solidFill>
            <a:srgbClr val="FFDE75"/>
          </a:solidFill>
          <a:ln>
            <a:solidFill>
              <a:schemeClr val="tx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 anchor="ctr"/>
          <a:lstStyle>
            <a:lvl1pPr marL="0" indent="0" algn="ctr">
              <a:buNone/>
              <a:defRPr sz="2700" b="0" u="none" baseline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550333412"/>
      </p:ext>
    </p:extLst>
  </p:cSld>
  <p:clrMapOvr>
    <a:masterClrMapping/>
  </p:clrMapOvr>
  <p:hf sldNum="0" hdr="0" ftr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9144000" cy="6604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5380" y="1165682"/>
            <a:ext cx="8693240" cy="5545103"/>
          </a:xfrm>
          <a:prstGeom prst="round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701094"/>
            <a:ext cx="9144000" cy="333742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 w="19050"/>
        </p:spPr>
        <p:txBody>
          <a:bodyPr anchor="ctr">
            <a:noAutofit/>
          </a:bodyPr>
          <a:lstStyle>
            <a:lvl1pPr marL="0" indent="0" algn="ctr">
              <a:buNone/>
              <a:defRPr sz="1350" b="1" i="1" baseline="0"/>
            </a:lvl1pPr>
          </a:lstStyle>
          <a:p>
            <a:pPr lvl="0"/>
            <a:r>
              <a:rPr lang="en-GB" dirty="0"/>
              <a:t>Insert specific learning outcome</a:t>
            </a:r>
          </a:p>
        </p:txBody>
      </p:sp>
    </p:spTree>
    <p:extLst>
      <p:ext uri="{BB962C8B-B14F-4D97-AF65-F5344CB8AC3E}">
        <p14:creationId xmlns:p14="http://schemas.microsoft.com/office/powerpoint/2010/main" val="331608499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9144000" cy="74930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8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47346"/>
            <a:ext cx="9144000" cy="333742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 w="19050"/>
        </p:spPr>
        <p:txBody>
          <a:bodyPr anchor="ctr">
            <a:noAutofit/>
          </a:bodyPr>
          <a:lstStyle>
            <a:lvl1pPr marL="0" indent="0" algn="ctr">
              <a:buNone/>
              <a:defRPr sz="1350" b="1" i="1" baseline="0"/>
            </a:lvl1pPr>
          </a:lstStyle>
          <a:p>
            <a:pPr lvl="0"/>
            <a:r>
              <a:rPr lang="en-GB" dirty="0"/>
              <a:t>Insert specific learning outcome</a:t>
            </a:r>
          </a:p>
        </p:txBody>
      </p:sp>
      <p:sp>
        <p:nvSpPr>
          <p:cNvPr id="11" name="Rounded Rectangle 10"/>
          <p:cNvSpPr/>
          <p:nvPr userDrawn="1"/>
        </p:nvSpPr>
        <p:spPr>
          <a:xfrm>
            <a:off x="200025" y="1333500"/>
            <a:ext cx="8734425" cy="5143500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2"/>
          </p:nvPr>
        </p:nvSpPr>
        <p:spPr>
          <a:xfrm>
            <a:off x="438150" y="1496646"/>
            <a:ext cx="8229600" cy="4764454"/>
          </a:xfrm>
          <a:prstGeom prst="rect">
            <a:avLst/>
          </a:prstGeom>
          <a:noFill/>
          <a:ln>
            <a:noFill/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none"/>
        </p:style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6972218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1"/>
            <a:ext cx="9144000" cy="73152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en-US" dirty="0"/>
              <a:t>Starter - </a:t>
            </a:r>
            <a:endParaRPr lang="en-GB" dirty="0"/>
          </a:p>
        </p:txBody>
      </p:sp>
      <p:sp>
        <p:nvSpPr>
          <p:cNvPr id="12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747346"/>
            <a:ext cx="9144000" cy="333742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 w="19050"/>
        </p:spPr>
        <p:txBody>
          <a:bodyPr anchor="ctr">
            <a:noAutofit/>
          </a:bodyPr>
          <a:lstStyle>
            <a:lvl1pPr marL="0" indent="0" algn="ctr">
              <a:buNone/>
              <a:defRPr sz="1350" b="1" i="1" baseline="0"/>
            </a:lvl1pPr>
          </a:lstStyle>
          <a:p>
            <a:pPr lvl="0"/>
            <a:r>
              <a:rPr lang="en-GB" dirty="0"/>
              <a:t>Insert specific learning outcome</a:t>
            </a:r>
          </a:p>
        </p:txBody>
      </p:sp>
      <p:sp>
        <p:nvSpPr>
          <p:cNvPr id="4" name="Rectangle 3"/>
          <p:cNvSpPr/>
          <p:nvPr userDrawn="1"/>
        </p:nvSpPr>
        <p:spPr>
          <a:xfrm>
            <a:off x="8414575" y="1168170"/>
            <a:ext cx="628112" cy="4610100"/>
          </a:xfrm>
          <a:prstGeom prst="rect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GB" sz="1200" dirty="0">
              <a:solidFill>
                <a:sysClr val="windowText" lastClr="000000"/>
              </a:solidFill>
            </a:endParaRPr>
          </a:p>
          <a:p>
            <a:pPr algn="ctr"/>
            <a:r>
              <a:rPr lang="en-GB" sz="2400" dirty="0">
                <a:solidFill>
                  <a:sysClr val="windowText" lastClr="000000"/>
                </a:solidFill>
              </a:rPr>
              <a:t>B</a:t>
            </a:r>
            <a:endParaRPr lang="en-GB" sz="1350" dirty="0">
              <a:solidFill>
                <a:sysClr val="windowText" lastClr="000000"/>
              </a:solidFill>
            </a:endParaRPr>
          </a:p>
          <a:p>
            <a:pPr algn="ctr"/>
            <a:r>
              <a:rPr lang="en-GB" sz="2400" dirty="0">
                <a:solidFill>
                  <a:sysClr val="windowText" lastClr="000000"/>
                </a:solidFill>
              </a:rPr>
              <a:t>E</a:t>
            </a:r>
          </a:p>
          <a:p>
            <a:pPr algn="ctr"/>
            <a:endParaRPr lang="en-GB" sz="2400" dirty="0">
              <a:solidFill>
                <a:sysClr val="windowText" lastClr="000000"/>
              </a:solidFill>
            </a:endParaRPr>
          </a:p>
          <a:p>
            <a:pPr algn="ctr"/>
            <a:r>
              <a:rPr lang="en-GB" sz="2400" dirty="0">
                <a:solidFill>
                  <a:sysClr val="windowText" lastClr="000000"/>
                </a:solidFill>
              </a:rPr>
              <a:t>P</a:t>
            </a:r>
            <a:endParaRPr lang="en-GB" sz="1350" dirty="0">
              <a:solidFill>
                <a:sysClr val="windowText" lastClr="000000"/>
              </a:solidFill>
            </a:endParaRPr>
          </a:p>
          <a:p>
            <a:pPr algn="ctr"/>
            <a:r>
              <a:rPr lang="en-GB" sz="2400" dirty="0">
                <a:solidFill>
                  <a:sysClr val="windowText" lastClr="000000"/>
                </a:solidFill>
              </a:rPr>
              <a:t>R</a:t>
            </a:r>
          </a:p>
          <a:p>
            <a:pPr algn="ctr"/>
            <a:r>
              <a:rPr lang="en-GB" sz="2400" dirty="0">
                <a:solidFill>
                  <a:sysClr val="windowText" lastClr="000000"/>
                </a:solidFill>
              </a:rPr>
              <a:t>O</a:t>
            </a:r>
          </a:p>
          <a:p>
            <a:pPr algn="ctr"/>
            <a:r>
              <a:rPr lang="en-GB" sz="2400" dirty="0">
                <a:solidFill>
                  <a:sysClr val="windowText" lastClr="000000"/>
                </a:solidFill>
              </a:rPr>
              <a:t>U</a:t>
            </a:r>
          </a:p>
          <a:p>
            <a:pPr algn="ctr"/>
            <a:r>
              <a:rPr lang="en-GB" sz="2400" dirty="0">
                <a:solidFill>
                  <a:sysClr val="windowText" lastClr="000000"/>
                </a:solidFill>
              </a:rPr>
              <a:t>D</a:t>
            </a:r>
            <a:endParaRPr lang="en-GB" sz="1350" dirty="0">
              <a:solidFill>
                <a:sysClr val="windowText" lastClr="000000"/>
              </a:solidFill>
            </a:endParaRPr>
          </a:p>
          <a:p>
            <a:pPr algn="ctr"/>
            <a:endParaRPr lang="en-GB" sz="1200" dirty="0">
              <a:solidFill>
                <a:sysClr val="windowText" lastClr="000000"/>
              </a:solidFill>
            </a:endParaRPr>
          </a:p>
          <a:p>
            <a:pPr algn="ctr"/>
            <a:endParaRPr lang="en-GB" sz="1200" dirty="0">
              <a:solidFill>
                <a:sysClr val="windowText" lastClr="00000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313262" y="5865352"/>
            <a:ext cx="830738" cy="992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398687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Norm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9144000" cy="73152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2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747346"/>
            <a:ext cx="9144000" cy="333742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 w="19050"/>
        </p:spPr>
        <p:txBody>
          <a:bodyPr anchor="ctr">
            <a:noAutofit/>
          </a:bodyPr>
          <a:lstStyle>
            <a:lvl1pPr marL="0" indent="0" algn="ctr">
              <a:buNone/>
              <a:defRPr sz="1350" b="1" i="1" baseline="0"/>
            </a:lvl1pPr>
          </a:lstStyle>
          <a:p>
            <a:pPr lvl="0"/>
            <a:r>
              <a:rPr lang="en-GB" dirty="0"/>
              <a:t>Insert specific learning outcome</a:t>
            </a:r>
          </a:p>
        </p:txBody>
      </p:sp>
      <p:pic>
        <p:nvPicPr>
          <p:cNvPr id="4" name="Picture 2" descr="Image result for whiteboards clipart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910291">
            <a:off x="58056" y="1080777"/>
            <a:ext cx="2714625" cy="2714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5698012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E15D2F-CCB0-4DA6-8802-204F12C7749A}" type="datetimeFigureOut">
              <a:rPr lang="en-GB" smtClean="0"/>
              <a:pPr/>
              <a:t>17/11/2020</a:t>
            </a:fld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2"/>
          <a:srcRect b="57548"/>
          <a:stretch/>
        </p:blipFill>
        <p:spPr>
          <a:xfrm>
            <a:off x="0" y="847168"/>
            <a:ext cx="9144000" cy="204605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Rectangle 4"/>
          <p:cNvSpPr/>
          <p:nvPr userDrawn="1"/>
        </p:nvSpPr>
        <p:spPr>
          <a:xfrm>
            <a:off x="188845" y="1480348"/>
            <a:ext cx="636104" cy="143976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6" name="Rectangle 5"/>
          <p:cNvSpPr/>
          <p:nvPr userDrawn="1"/>
        </p:nvSpPr>
        <p:spPr>
          <a:xfrm>
            <a:off x="824949" y="1480347"/>
            <a:ext cx="1182757" cy="1439766"/>
          </a:xfrm>
          <a:prstGeom prst="rect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7" name="Rectangle 6"/>
          <p:cNvSpPr/>
          <p:nvPr userDrawn="1"/>
        </p:nvSpPr>
        <p:spPr>
          <a:xfrm>
            <a:off x="2007706" y="1480347"/>
            <a:ext cx="546653" cy="1439766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8" name="Rectangle 7"/>
          <p:cNvSpPr/>
          <p:nvPr userDrawn="1"/>
        </p:nvSpPr>
        <p:spPr>
          <a:xfrm>
            <a:off x="2554358" y="1480347"/>
            <a:ext cx="993913" cy="1439766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9" name="Rectangle 8"/>
          <p:cNvSpPr/>
          <p:nvPr userDrawn="1"/>
        </p:nvSpPr>
        <p:spPr>
          <a:xfrm>
            <a:off x="3548269" y="1480347"/>
            <a:ext cx="2156792" cy="1439766"/>
          </a:xfrm>
          <a:prstGeom prst="rect">
            <a:avLst/>
          </a:prstGeom>
          <a:noFill/>
          <a:ln w="381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0" name="Rectangle 9"/>
          <p:cNvSpPr/>
          <p:nvPr userDrawn="1"/>
        </p:nvSpPr>
        <p:spPr>
          <a:xfrm>
            <a:off x="5705062" y="1480347"/>
            <a:ext cx="2236304" cy="1439766"/>
          </a:xfrm>
          <a:prstGeom prst="rect">
            <a:avLst/>
          </a:prstGeom>
          <a:noFill/>
          <a:ln w="381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1" name="Rectangle 10"/>
          <p:cNvSpPr/>
          <p:nvPr userDrawn="1"/>
        </p:nvSpPr>
        <p:spPr>
          <a:xfrm>
            <a:off x="0" y="3438941"/>
            <a:ext cx="1133062" cy="143976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50" dirty="0">
                <a:solidFill>
                  <a:schemeClr val="tx1"/>
                </a:solidFill>
              </a:rPr>
              <a:t>Record today’s date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1217542" y="3612170"/>
            <a:ext cx="1336814" cy="143976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50" dirty="0">
                <a:solidFill>
                  <a:schemeClr val="tx1"/>
                </a:solidFill>
              </a:rPr>
              <a:t>Today’s title – EQA</a:t>
            </a:r>
          </a:p>
        </p:txBody>
      </p:sp>
      <p:sp>
        <p:nvSpPr>
          <p:cNvPr id="13" name="Rectangle 12"/>
          <p:cNvSpPr/>
          <p:nvPr userDrawn="1"/>
        </p:nvSpPr>
        <p:spPr>
          <a:xfrm>
            <a:off x="2638838" y="3795340"/>
            <a:ext cx="1008823" cy="143976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50" dirty="0">
                <a:solidFill>
                  <a:schemeClr val="tx1"/>
                </a:solidFill>
              </a:rPr>
              <a:t>Write your mark</a:t>
            </a:r>
          </a:p>
        </p:txBody>
      </p:sp>
      <p:sp>
        <p:nvSpPr>
          <p:cNvPr id="14" name="Rectangle 13"/>
          <p:cNvSpPr/>
          <p:nvPr userDrawn="1"/>
        </p:nvSpPr>
        <p:spPr>
          <a:xfrm>
            <a:off x="3732142" y="3929270"/>
            <a:ext cx="993913" cy="143976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50" dirty="0">
                <a:solidFill>
                  <a:schemeClr val="tx1"/>
                </a:solidFill>
              </a:rPr>
              <a:t>Exam questions</a:t>
            </a:r>
          </a:p>
        </p:txBody>
      </p:sp>
      <p:sp>
        <p:nvSpPr>
          <p:cNvPr id="15" name="Rectangle 14"/>
          <p:cNvSpPr/>
          <p:nvPr userDrawn="1"/>
        </p:nvSpPr>
        <p:spPr>
          <a:xfrm>
            <a:off x="4810534" y="4092565"/>
            <a:ext cx="2156792" cy="200956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381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50" dirty="0">
                <a:solidFill>
                  <a:schemeClr val="tx1"/>
                </a:solidFill>
              </a:rPr>
              <a:t>What target have you been given by your teacher/classmate</a:t>
            </a:r>
          </a:p>
          <a:p>
            <a:pPr algn="ctr"/>
            <a:r>
              <a:rPr lang="en-GB" sz="1350" dirty="0">
                <a:solidFill>
                  <a:schemeClr val="tx1"/>
                </a:solidFill>
              </a:rPr>
              <a:t>-Should come straight from marking grid</a:t>
            </a:r>
          </a:p>
        </p:txBody>
      </p:sp>
      <p:sp>
        <p:nvSpPr>
          <p:cNvPr id="16" name="Rectangle 15"/>
          <p:cNvSpPr/>
          <p:nvPr userDrawn="1"/>
        </p:nvSpPr>
        <p:spPr>
          <a:xfrm>
            <a:off x="7051808" y="4323069"/>
            <a:ext cx="1982863" cy="143976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381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50" dirty="0">
                <a:solidFill>
                  <a:schemeClr val="tx1"/>
                </a:solidFill>
              </a:rPr>
              <a:t>What have you done to improve – Writing in purple pen to correct mistakes</a:t>
            </a:r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6712" y="5369039"/>
            <a:ext cx="1079639" cy="1466177"/>
          </a:xfrm>
          <a:prstGeom prst="rect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</p:pic>
      <p:sp>
        <p:nvSpPr>
          <p:cNvPr id="18" name="Rectangle 17"/>
          <p:cNvSpPr/>
          <p:nvPr userDrawn="1"/>
        </p:nvSpPr>
        <p:spPr>
          <a:xfrm>
            <a:off x="1151078" y="5235106"/>
            <a:ext cx="3996987" cy="157369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38100">
            <a:solidFill>
              <a:srgbClr val="7030A0"/>
            </a:solidFill>
          </a:ln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500" dirty="0">
                <a:solidFill>
                  <a:schemeClr val="tx1"/>
                </a:solidFill>
              </a:rPr>
              <a:t>Marks</a:t>
            </a:r>
          </a:p>
          <a:p>
            <a:pPr algn="ctr"/>
            <a:r>
              <a:rPr lang="en-GB" sz="1500" dirty="0">
                <a:solidFill>
                  <a:schemeClr val="tx1"/>
                </a:solidFill>
              </a:rPr>
              <a:t>Smiley face – more than half marks</a:t>
            </a:r>
          </a:p>
          <a:p>
            <a:pPr algn="ctr"/>
            <a:r>
              <a:rPr lang="en-GB" sz="1500" dirty="0">
                <a:solidFill>
                  <a:schemeClr val="tx1"/>
                </a:solidFill>
              </a:rPr>
              <a:t>Straight face – half marks</a:t>
            </a:r>
          </a:p>
          <a:p>
            <a:pPr algn="ctr"/>
            <a:r>
              <a:rPr lang="en-GB" sz="1500" dirty="0">
                <a:solidFill>
                  <a:schemeClr val="tx1"/>
                </a:solidFill>
              </a:rPr>
              <a:t>Unhappy face – less than half marks</a:t>
            </a:r>
          </a:p>
        </p:txBody>
      </p:sp>
    </p:spTree>
    <p:extLst>
      <p:ext uri="{BB962C8B-B14F-4D97-AF65-F5344CB8AC3E}">
        <p14:creationId xmlns:p14="http://schemas.microsoft.com/office/powerpoint/2010/main" val="17013390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8" grpId="0" animBg="1"/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2601F-62B2-44FC-A638-B7DF466603F5}" type="datetimeFigureOut">
              <a:rPr lang="en-GB" smtClean="0"/>
              <a:t>17/11/2020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72F8B-C3A7-4566-8557-BD3EFA359F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733452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E15D2F-CCB0-4DA6-8802-204F12C7749A}" type="datetimeFigureOut">
              <a:rPr lang="en-GB" smtClean="0"/>
              <a:pPr/>
              <a:t>17/11/2020</a:t>
            </a:fld>
            <a:endParaRPr lang="en-GB"/>
          </a:p>
        </p:txBody>
      </p:sp>
      <p:sp>
        <p:nvSpPr>
          <p:cNvPr id="4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35000"/>
            <a:ext cx="9144000" cy="333742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 w="19050"/>
        </p:spPr>
        <p:txBody>
          <a:bodyPr anchor="ctr">
            <a:noAutofit/>
          </a:bodyPr>
          <a:lstStyle>
            <a:lvl1pPr marL="0" indent="0" algn="ctr">
              <a:buNone/>
              <a:defRPr sz="1350" b="1" i="1" baseline="0"/>
            </a:lvl1pPr>
          </a:lstStyle>
          <a:p>
            <a:pPr lvl="0"/>
            <a:r>
              <a:rPr lang="en-GB" dirty="0"/>
              <a:t>Insert specific learning outcome</a:t>
            </a:r>
          </a:p>
        </p:txBody>
      </p:sp>
      <p:grpSp>
        <p:nvGrpSpPr>
          <p:cNvPr id="5" name="Group 4"/>
          <p:cNvGrpSpPr/>
          <p:nvPr userDrawn="1"/>
        </p:nvGrpSpPr>
        <p:grpSpPr>
          <a:xfrm>
            <a:off x="50325" y="635000"/>
            <a:ext cx="1186543" cy="5805760"/>
            <a:chOff x="106477" y="0"/>
            <a:chExt cx="384582" cy="1753693"/>
          </a:xfrm>
        </p:grpSpPr>
        <p:sp>
          <p:nvSpPr>
            <p:cNvPr id="6" name="Text Box 1"/>
            <p:cNvSpPr txBox="1"/>
            <p:nvPr/>
          </p:nvSpPr>
          <p:spPr>
            <a:xfrm>
              <a:off x="168083" y="0"/>
              <a:ext cx="255730" cy="437837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ctr">
                <a:lnSpc>
                  <a:spcPct val="107000"/>
                </a:lnSpc>
                <a:spcAft>
                  <a:spcPts val="600"/>
                </a:spcAft>
              </a:pPr>
              <a:r>
                <a:rPr lang="en-GB" sz="8625" b="1" dirty="0">
                  <a:ln w="12700">
                    <a:solidFill>
                      <a:schemeClr val="tx2">
                        <a:satMod val="155000"/>
                      </a:schemeClr>
                    </a:solidFill>
                    <a:prstDash val="solid"/>
                  </a:ln>
                  <a:solidFill>
                    <a:schemeClr val="bg2">
                      <a:tint val="85000"/>
                      <a:satMod val="155000"/>
                    </a:scheme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latin typeface="Calibri"/>
                  <a:ea typeface="Calibri"/>
                  <a:cs typeface="Times New Roman"/>
                </a:rPr>
                <a:t>K</a:t>
              </a:r>
              <a:endParaRPr lang="en-GB" sz="33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/>
                <a:ea typeface="Calibri"/>
                <a:cs typeface="Times New Roman"/>
              </a:endParaRPr>
            </a:p>
          </p:txBody>
        </p:sp>
        <p:sp>
          <p:nvSpPr>
            <p:cNvPr id="7" name="Text Box 2"/>
            <p:cNvSpPr txBox="1"/>
            <p:nvPr/>
          </p:nvSpPr>
          <p:spPr>
            <a:xfrm>
              <a:off x="165140" y="326695"/>
              <a:ext cx="234947" cy="437837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ctr">
                <a:lnSpc>
                  <a:spcPct val="107000"/>
                </a:lnSpc>
                <a:spcAft>
                  <a:spcPts val="600"/>
                </a:spcAft>
              </a:pPr>
              <a:r>
                <a:rPr lang="en-GB" sz="8625" b="1" dirty="0">
                  <a:ln w="12700">
                    <a:solidFill>
                      <a:schemeClr val="tx2">
                        <a:satMod val="155000"/>
                      </a:schemeClr>
                    </a:solidFill>
                    <a:prstDash val="solid"/>
                  </a:ln>
                  <a:solidFill>
                    <a:schemeClr val="bg2">
                      <a:tint val="85000"/>
                      <a:satMod val="155000"/>
                    </a:scheme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latin typeface="Calibri"/>
                  <a:ea typeface="Calibri"/>
                  <a:cs typeface="Times New Roman"/>
                </a:rPr>
                <a:t>E</a:t>
              </a:r>
              <a:endParaRPr lang="en-GB" sz="33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/>
                <a:ea typeface="Calibri"/>
                <a:cs typeface="Times New Roman"/>
              </a:endParaRPr>
            </a:p>
          </p:txBody>
        </p:sp>
        <p:sp>
          <p:nvSpPr>
            <p:cNvPr id="8" name="Text Box 3"/>
            <p:cNvSpPr txBox="1"/>
            <p:nvPr/>
          </p:nvSpPr>
          <p:spPr>
            <a:xfrm>
              <a:off x="106477" y="657929"/>
              <a:ext cx="384582" cy="437837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ctr">
                <a:lnSpc>
                  <a:spcPct val="107000"/>
                </a:lnSpc>
                <a:spcAft>
                  <a:spcPts val="600"/>
                </a:spcAft>
              </a:pPr>
              <a:r>
                <a:rPr lang="en-GB" sz="8625" b="1" dirty="0">
                  <a:ln w="12700">
                    <a:solidFill>
                      <a:schemeClr val="tx2">
                        <a:satMod val="155000"/>
                      </a:schemeClr>
                    </a:solidFill>
                    <a:prstDash val="solid"/>
                  </a:ln>
                  <a:solidFill>
                    <a:schemeClr val="bg2">
                      <a:tint val="85000"/>
                      <a:satMod val="155000"/>
                    </a:scheme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latin typeface="Calibri"/>
                  <a:ea typeface="Calibri"/>
                  <a:cs typeface="Times New Roman"/>
                </a:rPr>
                <a:t>W</a:t>
              </a:r>
              <a:endParaRPr lang="en-GB" sz="33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/>
                <a:ea typeface="Calibri"/>
                <a:cs typeface="Times New Roman"/>
              </a:endParaRPr>
            </a:p>
          </p:txBody>
        </p:sp>
        <p:sp>
          <p:nvSpPr>
            <p:cNvPr id="9" name="Text Box 5"/>
            <p:cNvSpPr txBox="1"/>
            <p:nvPr/>
          </p:nvSpPr>
          <p:spPr>
            <a:xfrm>
              <a:off x="153129" y="984624"/>
              <a:ext cx="293658" cy="437837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ctr">
                <a:lnSpc>
                  <a:spcPct val="107000"/>
                </a:lnSpc>
                <a:spcAft>
                  <a:spcPts val="600"/>
                </a:spcAft>
              </a:pPr>
              <a:r>
                <a:rPr lang="en-GB" sz="8625" b="1">
                  <a:ln w="12700">
                    <a:solidFill>
                      <a:schemeClr val="tx2">
                        <a:satMod val="155000"/>
                      </a:schemeClr>
                    </a:solidFill>
                    <a:prstDash val="solid"/>
                  </a:ln>
                  <a:solidFill>
                    <a:schemeClr val="bg2">
                      <a:tint val="85000"/>
                      <a:satMod val="155000"/>
                    </a:scheme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latin typeface="Calibri"/>
                  <a:ea typeface="Calibri"/>
                  <a:cs typeface="Times New Roman"/>
                </a:rPr>
                <a:t>U</a:t>
              </a:r>
              <a:endParaRPr lang="en-GB" sz="3300" b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/>
                <a:ea typeface="Calibri"/>
                <a:cs typeface="Times New Roman"/>
              </a:endParaRPr>
            </a:p>
          </p:txBody>
        </p:sp>
        <p:sp>
          <p:nvSpPr>
            <p:cNvPr id="10" name="Text Box 7"/>
            <p:cNvSpPr txBox="1"/>
            <p:nvPr/>
          </p:nvSpPr>
          <p:spPr>
            <a:xfrm>
              <a:off x="153129" y="1315856"/>
              <a:ext cx="293658" cy="437837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ctr">
                <a:lnSpc>
                  <a:spcPct val="107000"/>
                </a:lnSpc>
                <a:spcAft>
                  <a:spcPts val="600"/>
                </a:spcAft>
              </a:pPr>
              <a:r>
                <a:rPr lang="en-GB" sz="8625" b="1" dirty="0">
                  <a:ln w="12700">
                    <a:solidFill>
                      <a:schemeClr val="tx2">
                        <a:satMod val="155000"/>
                      </a:schemeClr>
                    </a:solidFill>
                    <a:prstDash val="solid"/>
                  </a:ln>
                  <a:solidFill>
                    <a:schemeClr val="bg2">
                      <a:tint val="85000"/>
                      <a:satMod val="155000"/>
                    </a:scheme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latin typeface="Calibri"/>
                  <a:ea typeface="Calibri"/>
                  <a:cs typeface="Times New Roman"/>
                </a:rPr>
                <a:t>U</a:t>
              </a:r>
              <a:endParaRPr lang="en-GB" sz="33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/>
                <a:ea typeface="Calibri"/>
                <a:cs typeface="Times New Roman"/>
              </a:endParaRPr>
            </a:p>
          </p:txBody>
        </p:sp>
      </p:grp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0" y="794"/>
            <a:ext cx="9144000" cy="634207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8" name="Rounded Rectangle 17"/>
          <p:cNvSpPr/>
          <p:nvPr userDrawn="1"/>
        </p:nvSpPr>
        <p:spPr>
          <a:xfrm>
            <a:off x="1504950" y="1164413"/>
            <a:ext cx="3743325" cy="927100"/>
          </a:xfrm>
          <a:prstGeom prst="roundRect">
            <a:avLst/>
          </a:prstGeom>
          <a:solidFill>
            <a:schemeClr val="bg1"/>
          </a:solidFill>
          <a:ln>
            <a:solidFill>
              <a:srgbClr val="92D050"/>
            </a:solidFill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100" baseline="0" dirty="0">
                <a:solidFill>
                  <a:sysClr val="windowText" lastClr="000000"/>
                </a:solidFill>
              </a:rPr>
              <a:t> </a:t>
            </a:r>
            <a:endParaRPr lang="en-GB" sz="2100" dirty="0">
              <a:solidFill>
                <a:sysClr val="windowText" lastClr="000000"/>
              </a:solidFill>
            </a:endParaRPr>
          </a:p>
        </p:txBody>
      </p:sp>
      <p:sp>
        <p:nvSpPr>
          <p:cNvPr id="19" name="Rounded Rectangle 18"/>
          <p:cNvSpPr/>
          <p:nvPr userDrawn="1"/>
        </p:nvSpPr>
        <p:spPr>
          <a:xfrm>
            <a:off x="1504950" y="2195990"/>
            <a:ext cx="3743325" cy="927100"/>
          </a:xfrm>
          <a:prstGeom prst="roundRect">
            <a:avLst/>
          </a:prstGeom>
          <a:solidFill>
            <a:schemeClr val="bg1"/>
          </a:solidFill>
          <a:ln>
            <a:solidFill>
              <a:srgbClr val="92D050"/>
            </a:solidFill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100" dirty="0">
              <a:solidFill>
                <a:sysClr val="windowText" lastClr="000000"/>
              </a:solidFill>
            </a:endParaRPr>
          </a:p>
        </p:txBody>
      </p:sp>
      <p:sp>
        <p:nvSpPr>
          <p:cNvPr id="20" name="Rounded Rectangle 19"/>
          <p:cNvSpPr/>
          <p:nvPr userDrawn="1"/>
        </p:nvSpPr>
        <p:spPr>
          <a:xfrm>
            <a:off x="1504950" y="3258236"/>
            <a:ext cx="3743325" cy="927100"/>
          </a:xfrm>
          <a:prstGeom prst="roundRect">
            <a:avLst/>
          </a:prstGeom>
          <a:solidFill>
            <a:schemeClr val="bg1"/>
          </a:solidFill>
          <a:ln>
            <a:solidFill>
              <a:srgbClr val="92D050"/>
            </a:solidFill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100" dirty="0">
              <a:solidFill>
                <a:sysClr val="windowText" lastClr="000000"/>
              </a:solidFill>
            </a:endParaRPr>
          </a:p>
        </p:txBody>
      </p:sp>
      <p:sp>
        <p:nvSpPr>
          <p:cNvPr id="33" name="Isosceles Triangle 32"/>
          <p:cNvSpPr/>
          <p:nvPr userDrawn="1"/>
        </p:nvSpPr>
        <p:spPr>
          <a:xfrm>
            <a:off x="5362198" y="2813134"/>
            <a:ext cx="3781802" cy="3516002"/>
          </a:xfrm>
          <a:prstGeom prst="triangl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350" dirty="0">
              <a:solidFill>
                <a:prstClr val="black"/>
              </a:solidFill>
            </a:endParaRPr>
          </a:p>
        </p:txBody>
      </p:sp>
      <p:sp>
        <p:nvSpPr>
          <p:cNvPr id="21" name="Rounded Rectangle 20"/>
          <p:cNvSpPr/>
          <p:nvPr userDrawn="1"/>
        </p:nvSpPr>
        <p:spPr>
          <a:xfrm>
            <a:off x="1504950" y="4320483"/>
            <a:ext cx="3743325" cy="927100"/>
          </a:xfrm>
          <a:prstGeom prst="roundRect">
            <a:avLst/>
          </a:prstGeom>
          <a:solidFill>
            <a:schemeClr val="bg1"/>
          </a:solidFill>
          <a:ln>
            <a:solidFill>
              <a:srgbClr val="92D050"/>
            </a:solidFill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100" dirty="0">
              <a:solidFill>
                <a:sysClr val="windowText" lastClr="000000"/>
              </a:solidFill>
            </a:endParaRPr>
          </a:p>
        </p:txBody>
      </p:sp>
      <p:sp>
        <p:nvSpPr>
          <p:cNvPr id="22" name="Rounded Rectangle 21"/>
          <p:cNvSpPr/>
          <p:nvPr userDrawn="1"/>
        </p:nvSpPr>
        <p:spPr>
          <a:xfrm>
            <a:off x="1504950" y="5402036"/>
            <a:ext cx="3743325" cy="927100"/>
          </a:xfrm>
          <a:prstGeom prst="roundRect">
            <a:avLst/>
          </a:prstGeom>
          <a:solidFill>
            <a:schemeClr val="bg1"/>
          </a:solidFill>
          <a:ln>
            <a:solidFill>
              <a:srgbClr val="92D050"/>
            </a:solidFill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100" dirty="0">
              <a:solidFill>
                <a:sysClr val="windowText" lastClr="000000"/>
              </a:solidFill>
            </a:endParaRPr>
          </a:p>
        </p:txBody>
      </p:sp>
      <p:cxnSp>
        <p:nvCxnSpPr>
          <p:cNvPr id="24" name="Straight Connector 23"/>
          <p:cNvCxnSpPr>
            <a:stCxn id="33" idx="1"/>
            <a:endCxn id="33" idx="5"/>
          </p:cNvCxnSpPr>
          <p:nvPr userDrawn="1"/>
        </p:nvCxnSpPr>
        <p:spPr>
          <a:xfrm>
            <a:off x="6307648" y="4571135"/>
            <a:ext cx="1890901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Straight Connector 24"/>
          <p:cNvCxnSpPr>
            <a:stCxn id="33" idx="3"/>
          </p:cNvCxnSpPr>
          <p:nvPr userDrawn="1"/>
        </p:nvCxnSpPr>
        <p:spPr>
          <a:xfrm flipH="1" flipV="1">
            <a:off x="7249890" y="4568166"/>
            <a:ext cx="3209" cy="1760971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6" name="Multiply 25"/>
          <p:cNvSpPr/>
          <p:nvPr userDrawn="1"/>
        </p:nvSpPr>
        <p:spPr>
          <a:xfrm>
            <a:off x="6808444" y="5247583"/>
            <a:ext cx="882893" cy="834540"/>
          </a:xfrm>
          <a:prstGeom prst="mathMultiply">
            <a:avLst>
              <a:gd name="adj1" fmla="val 5920"/>
            </a:avLst>
          </a:prstGeom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 dirty="0">
              <a:solidFill>
                <a:prstClr val="white"/>
              </a:solidFill>
            </a:endParaRPr>
          </a:p>
        </p:txBody>
      </p:sp>
      <p:sp>
        <p:nvSpPr>
          <p:cNvPr id="27" name="Division 26"/>
          <p:cNvSpPr/>
          <p:nvPr userDrawn="1"/>
        </p:nvSpPr>
        <p:spPr>
          <a:xfrm>
            <a:off x="6882220" y="4212559"/>
            <a:ext cx="727799" cy="687940"/>
          </a:xfrm>
          <a:prstGeom prst="mathDivide">
            <a:avLst>
              <a:gd name="adj1" fmla="val 9157"/>
              <a:gd name="adj2" fmla="val 16653"/>
              <a:gd name="adj3" fmla="val 8182"/>
            </a:avLst>
          </a:prstGeom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 dirty="0">
              <a:solidFill>
                <a:prstClr val="white"/>
              </a:solidFill>
              <a:effectLst>
                <a:glow rad="228600">
                  <a:srgbClr val="A7EA52">
                    <a:satMod val="175000"/>
                    <a:alpha val="40000"/>
                  </a:srgbClr>
                </a:glow>
              </a:effectLst>
            </a:endParaRPr>
          </a:p>
        </p:txBody>
      </p:sp>
      <p:sp>
        <p:nvSpPr>
          <p:cNvPr id="28" name="Text Placeholder 30"/>
          <p:cNvSpPr>
            <a:spLocks noGrp="1"/>
          </p:cNvSpPr>
          <p:nvPr>
            <p:ph type="body" sz="quarter" idx="13" hasCustomPrompt="1"/>
          </p:nvPr>
        </p:nvSpPr>
        <p:spPr>
          <a:xfrm>
            <a:off x="6323921" y="2746989"/>
            <a:ext cx="1885548" cy="1774683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pPr lvl="0"/>
            <a:r>
              <a:rPr lang="en-US" dirty="0"/>
              <a:t>Top</a:t>
            </a:r>
            <a:endParaRPr lang="en-GB" dirty="0"/>
          </a:p>
        </p:txBody>
      </p:sp>
      <p:sp>
        <p:nvSpPr>
          <p:cNvPr id="29" name="Text Placeholder 30"/>
          <p:cNvSpPr>
            <a:spLocks noGrp="1"/>
          </p:cNvSpPr>
          <p:nvPr>
            <p:ph type="body" sz="quarter" idx="14" hasCustomPrompt="1"/>
          </p:nvPr>
        </p:nvSpPr>
        <p:spPr>
          <a:xfrm>
            <a:off x="5289648" y="4568165"/>
            <a:ext cx="2173276" cy="1732086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pPr lvl="0"/>
            <a:r>
              <a:rPr lang="en-US" dirty="0"/>
              <a:t>Bottom</a:t>
            </a:r>
            <a:endParaRPr lang="en-GB" dirty="0"/>
          </a:p>
        </p:txBody>
      </p:sp>
      <p:sp>
        <p:nvSpPr>
          <p:cNvPr id="30" name="Text Placeholder 30"/>
          <p:cNvSpPr>
            <a:spLocks noGrp="1"/>
          </p:cNvSpPr>
          <p:nvPr>
            <p:ph type="body" sz="quarter" idx="15" hasCustomPrompt="1"/>
          </p:nvPr>
        </p:nvSpPr>
        <p:spPr>
          <a:xfrm>
            <a:off x="6987209" y="4527335"/>
            <a:ext cx="2173276" cy="1732086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pPr lvl="0"/>
            <a:r>
              <a:rPr lang="en-US" dirty="0"/>
              <a:t>Bottom</a:t>
            </a:r>
            <a:endParaRPr lang="en-GB" dirty="0"/>
          </a:p>
        </p:txBody>
      </p:sp>
      <p:sp>
        <p:nvSpPr>
          <p:cNvPr id="42" name="Content Placeholder 41"/>
          <p:cNvSpPr>
            <a:spLocks noGrp="1"/>
          </p:cNvSpPr>
          <p:nvPr>
            <p:ph sz="quarter" idx="16" hasCustomPrompt="1"/>
          </p:nvPr>
        </p:nvSpPr>
        <p:spPr>
          <a:xfrm>
            <a:off x="1628775" y="1282700"/>
            <a:ext cx="3514725" cy="681038"/>
          </a:xfrm>
          <a:solidFill>
            <a:schemeClr val="bg1"/>
          </a:solidFill>
          <a:ln>
            <a:noFill/>
          </a:ln>
        </p:spPr>
        <p:txBody>
          <a:bodyPr anchor="ctr"/>
          <a:lstStyle>
            <a:lvl1pPr marL="0" indent="0" algn="ctr">
              <a:buNone/>
              <a:defRPr baseline="0"/>
            </a:lvl1pPr>
          </a:lstStyle>
          <a:p>
            <a:pPr lvl="0"/>
            <a:r>
              <a:rPr lang="en-GB" dirty="0"/>
              <a:t>Knowledge </a:t>
            </a:r>
          </a:p>
        </p:txBody>
      </p:sp>
      <p:sp>
        <p:nvSpPr>
          <p:cNvPr id="43" name="Content Placeholder 41"/>
          <p:cNvSpPr>
            <a:spLocks noGrp="1"/>
          </p:cNvSpPr>
          <p:nvPr>
            <p:ph sz="quarter" idx="17" hasCustomPrompt="1"/>
          </p:nvPr>
        </p:nvSpPr>
        <p:spPr>
          <a:xfrm>
            <a:off x="1619250" y="2304093"/>
            <a:ext cx="3514725" cy="681038"/>
          </a:xfrm>
          <a:solidFill>
            <a:schemeClr val="bg1"/>
          </a:solidFill>
          <a:ln>
            <a:noFill/>
          </a:ln>
        </p:spPr>
        <p:txBody>
          <a:bodyPr anchor="ctr"/>
          <a:lstStyle>
            <a:lvl1pPr marL="0" indent="0" algn="ctr">
              <a:buNone/>
              <a:defRPr baseline="0"/>
            </a:lvl1pPr>
          </a:lstStyle>
          <a:p>
            <a:pPr lvl="0"/>
            <a:r>
              <a:rPr lang="en-GB" dirty="0"/>
              <a:t>Equation</a:t>
            </a:r>
          </a:p>
        </p:txBody>
      </p:sp>
      <p:sp>
        <p:nvSpPr>
          <p:cNvPr id="44" name="Content Placeholder 41"/>
          <p:cNvSpPr>
            <a:spLocks noGrp="1"/>
          </p:cNvSpPr>
          <p:nvPr>
            <p:ph sz="quarter" idx="18" hasCustomPrompt="1"/>
          </p:nvPr>
        </p:nvSpPr>
        <p:spPr>
          <a:xfrm>
            <a:off x="1619250" y="3361961"/>
            <a:ext cx="3514725" cy="681038"/>
          </a:xfrm>
          <a:solidFill>
            <a:schemeClr val="bg1"/>
          </a:solidFill>
          <a:ln>
            <a:noFill/>
          </a:ln>
        </p:spPr>
        <p:txBody>
          <a:bodyPr anchor="ctr"/>
          <a:lstStyle>
            <a:lvl1pPr marL="0" indent="0" algn="ctr">
              <a:buNone/>
              <a:defRPr baseline="0"/>
            </a:lvl1pPr>
          </a:lstStyle>
          <a:p>
            <a:pPr lvl="0"/>
            <a:r>
              <a:rPr lang="en-GB" dirty="0"/>
              <a:t>Working</a:t>
            </a:r>
          </a:p>
        </p:txBody>
      </p:sp>
      <p:sp>
        <p:nvSpPr>
          <p:cNvPr id="45" name="Content Placeholder 41"/>
          <p:cNvSpPr>
            <a:spLocks noGrp="1"/>
          </p:cNvSpPr>
          <p:nvPr>
            <p:ph sz="quarter" idx="19" hasCustomPrompt="1"/>
          </p:nvPr>
        </p:nvSpPr>
        <p:spPr>
          <a:xfrm>
            <a:off x="1619250" y="4420442"/>
            <a:ext cx="3514725" cy="681038"/>
          </a:xfrm>
          <a:solidFill>
            <a:schemeClr val="bg1"/>
          </a:solidFill>
          <a:ln>
            <a:noFill/>
          </a:ln>
        </p:spPr>
        <p:txBody>
          <a:bodyPr anchor="ctr"/>
          <a:lstStyle>
            <a:lvl1pPr marL="0" indent="0" algn="ctr">
              <a:buNone/>
              <a:defRPr baseline="0"/>
            </a:lvl1pPr>
          </a:lstStyle>
          <a:p>
            <a:pPr lvl="0"/>
            <a:r>
              <a:rPr lang="en-GB" dirty="0"/>
              <a:t>Underlined answer</a:t>
            </a:r>
          </a:p>
        </p:txBody>
      </p:sp>
      <p:sp>
        <p:nvSpPr>
          <p:cNvPr id="46" name="Content Placeholder 41"/>
          <p:cNvSpPr>
            <a:spLocks noGrp="1"/>
          </p:cNvSpPr>
          <p:nvPr>
            <p:ph sz="quarter" idx="20" hasCustomPrompt="1"/>
          </p:nvPr>
        </p:nvSpPr>
        <p:spPr>
          <a:xfrm>
            <a:off x="1638175" y="5524212"/>
            <a:ext cx="3514725" cy="681038"/>
          </a:xfrm>
          <a:solidFill>
            <a:schemeClr val="bg1"/>
          </a:solidFill>
          <a:ln>
            <a:noFill/>
          </a:ln>
        </p:spPr>
        <p:txBody>
          <a:bodyPr anchor="ctr"/>
          <a:lstStyle>
            <a:lvl1pPr marL="0" indent="0" algn="ctr">
              <a:buNone/>
              <a:defRPr baseline="0"/>
            </a:lvl1pPr>
          </a:lstStyle>
          <a:p>
            <a:pPr lvl="0"/>
            <a:r>
              <a:rPr lang="en-GB" dirty="0"/>
              <a:t>Units </a:t>
            </a:r>
          </a:p>
        </p:txBody>
      </p:sp>
      <p:sp>
        <p:nvSpPr>
          <p:cNvPr id="16" name="Rounded Rectangle 15"/>
          <p:cNvSpPr/>
          <p:nvPr userDrawn="1"/>
        </p:nvSpPr>
        <p:spPr>
          <a:xfrm>
            <a:off x="5289648" y="1141167"/>
            <a:ext cx="3781802" cy="1582575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23" name="Text Placeholder 22"/>
          <p:cNvSpPr>
            <a:spLocks noGrp="1"/>
          </p:cNvSpPr>
          <p:nvPr>
            <p:ph type="body" sz="quarter" idx="21" hasCustomPrompt="1"/>
          </p:nvPr>
        </p:nvSpPr>
        <p:spPr>
          <a:xfrm>
            <a:off x="5372100" y="1255713"/>
            <a:ext cx="3638550" cy="1339850"/>
          </a:xfrm>
          <a:noFill/>
          <a:ln>
            <a:noFill/>
          </a:ln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8879900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4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4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4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4" dur="5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4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2" dur="500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5" dur="500"/>
                                        <p:tgtEl>
                                          <p:spTgt spid="4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0" dur="5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build="p">
        <p:tmplLst>
          <p:tmpl lvl="1">
            <p:tnLst>
              <p:par>
                <p:cTn presetID="16" presetClass="entr" presetSubtype="21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barn(inVertical)">
                      <p:cBhvr>
                        <p:cTn dur="500"/>
                        <p:tgtEl>
                          <p:spTgt spid="2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9" grpId="0" build="p">
        <p:tmplLst>
          <p:tmpl lvl="1">
            <p:tnLst>
              <p:par>
                <p:cTn presetID="16" presetClass="entr" presetSubtype="21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barn(inVertical)">
                      <p:cBhvr>
                        <p:cTn dur="5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0" grpId="0" build="p">
        <p:tmplLst>
          <p:tmpl lvl="1">
            <p:tnLst>
              <p:par>
                <p:cTn presetID="16" presetClass="entr" presetSubtype="21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barn(inVertical)">
                      <p:cBhvr>
                        <p:cTn dur="500"/>
                        <p:tgtEl>
                          <p:spTgt spid="3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2" grpId="0" build="p" animBg="1">
        <p:tmplLst>
          <p:tmpl>
            <p:tnLst>
              <p:par>
                <p:cTn presetID="16" presetClass="entr" presetSubtype="21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barn(inVertical)">
                      <p:cBhvr>
                        <p:cTn dur="500"/>
                        <p:tgtEl>
                          <p:spTgt spid="42"/>
                        </p:tgtEl>
                      </p:cBhvr>
                    </p:animEffect>
                  </p:childTnLst>
                </p:cTn>
              </p:par>
            </p:tnLst>
          </p:tmpl>
          <p:tmpl lvl="1">
            <p:tnLst>
              <p:par>
                <p:cTn presetID="16" presetClass="entr" presetSubtype="21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barn(inVertical)">
                      <p:cBhvr>
                        <p:cTn dur="500"/>
                        <p:tgtEl>
                          <p:spTgt spid="4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3" grpId="0" build="p" animBg="1">
        <p:tmplLst>
          <p:tmpl>
            <p:tnLst>
              <p:par>
                <p:cTn presetID="16" presetClass="entr" presetSubtype="21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barn(inVertical)">
                      <p:cBhvr>
                        <p:cTn dur="500"/>
                        <p:tgtEl>
                          <p:spTgt spid="43"/>
                        </p:tgtEl>
                      </p:cBhvr>
                    </p:animEffect>
                  </p:childTnLst>
                </p:cTn>
              </p:par>
            </p:tnLst>
          </p:tmpl>
          <p:tmpl lvl="1">
            <p:tnLst>
              <p:par>
                <p:cTn presetID="16" presetClass="entr" presetSubtype="21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barn(inVertical)">
                      <p:cBhvr>
                        <p:cTn dur="500"/>
                        <p:tgtEl>
                          <p:spTgt spid="4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4" grpId="0" build="p" animBg="1">
        <p:tmplLst>
          <p:tmpl>
            <p:tnLst>
              <p:par>
                <p:cTn presetID="16" presetClass="entr" presetSubtype="21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barn(inVertical)">
                      <p:cBhvr>
                        <p:cTn dur="500"/>
                        <p:tgtEl>
                          <p:spTgt spid="44"/>
                        </p:tgtEl>
                      </p:cBhvr>
                    </p:animEffect>
                  </p:childTnLst>
                </p:cTn>
              </p:par>
            </p:tnLst>
          </p:tmpl>
          <p:tmpl lvl="1">
            <p:tnLst>
              <p:par>
                <p:cTn presetID="16" presetClass="entr" presetSubtype="21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barn(inVertical)">
                      <p:cBhvr>
                        <p:cTn dur="500"/>
                        <p:tgtEl>
                          <p:spTgt spid="4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5" grpId="0" build="p" animBg="1">
        <p:tmplLst>
          <p:tmpl>
            <p:tnLst>
              <p:par>
                <p:cTn presetID="16" presetClass="entr" presetSubtype="21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barn(inVertical)">
                      <p:cBhvr>
                        <p:cTn dur="500"/>
                        <p:tgtEl>
                          <p:spTgt spid="45"/>
                        </p:tgtEl>
                      </p:cBhvr>
                    </p:animEffect>
                  </p:childTnLst>
                </p:cTn>
              </p:par>
            </p:tnLst>
          </p:tmpl>
          <p:tmpl lvl="1">
            <p:tnLst>
              <p:par>
                <p:cTn presetID="16" presetClass="entr" presetSubtype="21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barn(inVertical)">
                      <p:cBhvr>
                        <p:cTn dur="500"/>
                        <p:tgtEl>
                          <p:spTgt spid="4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6" grpId="0" build="p" animBg="1">
        <p:tmplLst>
          <p:tmpl>
            <p:tnLst>
              <p:par>
                <p:cTn presetID="16" presetClass="entr" presetSubtype="21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barn(inVertical)">
                      <p:cBhvr>
                        <p:cTn dur="500"/>
                        <p:tgtEl>
                          <p:spTgt spid="46"/>
                        </p:tgtEl>
                      </p:cBhvr>
                    </p:animEffect>
                  </p:childTnLst>
                </p:cTn>
              </p:par>
            </p:tnLst>
          </p:tmpl>
          <p:tmpl lvl="1">
            <p:tnLst>
              <p:par>
                <p:cTn presetID="16" presetClass="entr" presetSubtype="21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barn(inVertical)">
                      <p:cBhvr>
                        <p:cTn dur="500"/>
                        <p:tgtEl>
                          <p:spTgt spid="4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6" grpId="0" animBg="1"/>
    </p:bld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35000"/>
            <a:ext cx="9144000" cy="333742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 w="19050"/>
        </p:spPr>
        <p:txBody>
          <a:bodyPr anchor="ctr">
            <a:noAutofit/>
          </a:bodyPr>
          <a:lstStyle>
            <a:lvl1pPr marL="0" indent="0" algn="ctr">
              <a:buNone/>
              <a:defRPr sz="1350" b="1" i="1" baseline="0"/>
            </a:lvl1pPr>
          </a:lstStyle>
          <a:p>
            <a:pPr lvl="0"/>
            <a:r>
              <a:rPr lang="en-GB" dirty="0"/>
              <a:t>Insert specific learning outcome</a:t>
            </a:r>
          </a:p>
        </p:txBody>
      </p:sp>
      <p:grpSp>
        <p:nvGrpSpPr>
          <p:cNvPr id="5" name="Group 4"/>
          <p:cNvGrpSpPr/>
          <p:nvPr userDrawn="1"/>
        </p:nvGrpSpPr>
        <p:grpSpPr>
          <a:xfrm>
            <a:off x="50325" y="635000"/>
            <a:ext cx="1186543" cy="5805760"/>
            <a:chOff x="106477" y="0"/>
            <a:chExt cx="384582" cy="1753693"/>
          </a:xfrm>
        </p:grpSpPr>
        <p:sp>
          <p:nvSpPr>
            <p:cNvPr id="6" name="Text Box 1"/>
            <p:cNvSpPr txBox="1"/>
            <p:nvPr/>
          </p:nvSpPr>
          <p:spPr>
            <a:xfrm>
              <a:off x="168083" y="0"/>
              <a:ext cx="255730" cy="437837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ctr">
                <a:lnSpc>
                  <a:spcPct val="107000"/>
                </a:lnSpc>
                <a:spcAft>
                  <a:spcPts val="600"/>
                </a:spcAft>
              </a:pPr>
              <a:r>
                <a:rPr lang="en-GB" sz="8625" b="1" dirty="0">
                  <a:ln w="12700">
                    <a:solidFill>
                      <a:schemeClr val="tx2">
                        <a:satMod val="155000"/>
                      </a:schemeClr>
                    </a:solidFill>
                    <a:prstDash val="solid"/>
                  </a:ln>
                  <a:solidFill>
                    <a:schemeClr val="bg2">
                      <a:tint val="85000"/>
                      <a:satMod val="155000"/>
                    </a:scheme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latin typeface="Calibri"/>
                  <a:ea typeface="Calibri"/>
                  <a:cs typeface="Times New Roman"/>
                </a:rPr>
                <a:t>K</a:t>
              </a:r>
              <a:endParaRPr lang="en-GB" sz="33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/>
                <a:ea typeface="Calibri"/>
                <a:cs typeface="Times New Roman"/>
              </a:endParaRPr>
            </a:p>
          </p:txBody>
        </p:sp>
        <p:sp>
          <p:nvSpPr>
            <p:cNvPr id="7" name="Text Box 2"/>
            <p:cNvSpPr txBox="1"/>
            <p:nvPr/>
          </p:nvSpPr>
          <p:spPr>
            <a:xfrm>
              <a:off x="165140" y="326695"/>
              <a:ext cx="234947" cy="437837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ctr">
                <a:lnSpc>
                  <a:spcPct val="107000"/>
                </a:lnSpc>
                <a:spcAft>
                  <a:spcPts val="600"/>
                </a:spcAft>
              </a:pPr>
              <a:r>
                <a:rPr lang="en-GB" sz="8625" b="1" dirty="0">
                  <a:ln w="12700">
                    <a:solidFill>
                      <a:schemeClr val="tx2">
                        <a:satMod val="155000"/>
                      </a:schemeClr>
                    </a:solidFill>
                    <a:prstDash val="solid"/>
                  </a:ln>
                  <a:solidFill>
                    <a:schemeClr val="bg2">
                      <a:tint val="85000"/>
                      <a:satMod val="155000"/>
                    </a:scheme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latin typeface="Calibri"/>
                  <a:ea typeface="Calibri"/>
                  <a:cs typeface="Times New Roman"/>
                </a:rPr>
                <a:t>E</a:t>
              </a:r>
              <a:endParaRPr lang="en-GB" sz="33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/>
                <a:ea typeface="Calibri"/>
                <a:cs typeface="Times New Roman"/>
              </a:endParaRPr>
            </a:p>
          </p:txBody>
        </p:sp>
        <p:sp>
          <p:nvSpPr>
            <p:cNvPr id="8" name="Text Box 3"/>
            <p:cNvSpPr txBox="1"/>
            <p:nvPr/>
          </p:nvSpPr>
          <p:spPr>
            <a:xfrm>
              <a:off x="106477" y="657929"/>
              <a:ext cx="384582" cy="437837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ctr">
                <a:lnSpc>
                  <a:spcPct val="107000"/>
                </a:lnSpc>
                <a:spcAft>
                  <a:spcPts val="600"/>
                </a:spcAft>
              </a:pPr>
              <a:r>
                <a:rPr lang="en-GB" sz="8625" b="1" dirty="0">
                  <a:ln w="12700">
                    <a:solidFill>
                      <a:schemeClr val="tx2">
                        <a:satMod val="155000"/>
                      </a:schemeClr>
                    </a:solidFill>
                    <a:prstDash val="solid"/>
                  </a:ln>
                  <a:solidFill>
                    <a:schemeClr val="bg2">
                      <a:tint val="85000"/>
                      <a:satMod val="155000"/>
                    </a:scheme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latin typeface="Calibri"/>
                  <a:ea typeface="Calibri"/>
                  <a:cs typeface="Times New Roman"/>
                </a:rPr>
                <a:t>W</a:t>
              </a:r>
              <a:endParaRPr lang="en-GB" sz="33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/>
                <a:ea typeface="Calibri"/>
                <a:cs typeface="Times New Roman"/>
              </a:endParaRPr>
            </a:p>
          </p:txBody>
        </p:sp>
        <p:sp>
          <p:nvSpPr>
            <p:cNvPr id="9" name="Text Box 5"/>
            <p:cNvSpPr txBox="1"/>
            <p:nvPr/>
          </p:nvSpPr>
          <p:spPr>
            <a:xfrm>
              <a:off x="153129" y="984624"/>
              <a:ext cx="293658" cy="437837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ctr">
                <a:lnSpc>
                  <a:spcPct val="107000"/>
                </a:lnSpc>
                <a:spcAft>
                  <a:spcPts val="600"/>
                </a:spcAft>
              </a:pPr>
              <a:r>
                <a:rPr lang="en-GB" sz="8625" b="1">
                  <a:ln w="12700">
                    <a:solidFill>
                      <a:schemeClr val="tx2">
                        <a:satMod val="155000"/>
                      </a:schemeClr>
                    </a:solidFill>
                    <a:prstDash val="solid"/>
                  </a:ln>
                  <a:solidFill>
                    <a:schemeClr val="bg2">
                      <a:tint val="85000"/>
                      <a:satMod val="155000"/>
                    </a:scheme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latin typeface="Calibri"/>
                  <a:ea typeface="Calibri"/>
                  <a:cs typeface="Times New Roman"/>
                </a:rPr>
                <a:t>U</a:t>
              </a:r>
              <a:endParaRPr lang="en-GB" sz="3300" b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/>
                <a:ea typeface="Calibri"/>
                <a:cs typeface="Times New Roman"/>
              </a:endParaRPr>
            </a:p>
          </p:txBody>
        </p:sp>
        <p:sp>
          <p:nvSpPr>
            <p:cNvPr id="10" name="Text Box 7"/>
            <p:cNvSpPr txBox="1"/>
            <p:nvPr/>
          </p:nvSpPr>
          <p:spPr>
            <a:xfrm>
              <a:off x="153129" y="1315856"/>
              <a:ext cx="293658" cy="437837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ctr">
                <a:lnSpc>
                  <a:spcPct val="107000"/>
                </a:lnSpc>
                <a:spcAft>
                  <a:spcPts val="600"/>
                </a:spcAft>
              </a:pPr>
              <a:r>
                <a:rPr lang="en-GB" sz="8625" b="1" dirty="0">
                  <a:ln w="12700">
                    <a:solidFill>
                      <a:schemeClr val="tx2">
                        <a:satMod val="155000"/>
                      </a:schemeClr>
                    </a:solidFill>
                    <a:prstDash val="solid"/>
                  </a:ln>
                  <a:solidFill>
                    <a:schemeClr val="bg2">
                      <a:tint val="85000"/>
                      <a:satMod val="155000"/>
                    </a:scheme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latin typeface="Calibri"/>
                  <a:ea typeface="Calibri"/>
                  <a:cs typeface="Times New Roman"/>
                </a:rPr>
                <a:t>U</a:t>
              </a:r>
              <a:endParaRPr lang="en-GB" sz="33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/>
                <a:ea typeface="Calibri"/>
                <a:cs typeface="Times New Roman"/>
              </a:endParaRPr>
            </a:p>
          </p:txBody>
        </p:sp>
      </p:grp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0" y="794"/>
            <a:ext cx="9144000" cy="634207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8" name="Rounded Rectangle 17"/>
          <p:cNvSpPr/>
          <p:nvPr userDrawn="1"/>
        </p:nvSpPr>
        <p:spPr>
          <a:xfrm>
            <a:off x="1504950" y="1164413"/>
            <a:ext cx="3743325" cy="927100"/>
          </a:xfrm>
          <a:prstGeom prst="roundRect">
            <a:avLst/>
          </a:prstGeom>
          <a:solidFill>
            <a:schemeClr val="bg1"/>
          </a:solidFill>
          <a:ln>
            <a:solidFill>
              <a:srgbClr val="92D050"/>
            </a:solidFill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100" baseline="0" dirty="0">
                <a:solidFill>
                  <a:sysClr val="windowText" lastClr="000000"/>
                </a:solidFill>
              </a:rPr>
              <a:t> </a:t>
            </a:r>
            <a:endParaRPr lang="en-GB" sz="2100" dirty="0">
              <a:solidFill>
                <a:sysClr val="windowText" lastClr="000000"/>
              </a:solidFill>
            </a:endParaRPr>
          </a:p>
        </p:txBody>
      </p:sp>
      <p:sp>
        <p:nvSpPr>
          <p:cNvPr id="19" name="Rounded Rectangle 18"/>
          <p:cNvSpPr/>
          <p:nvPr userDrawn="1"/>
        </p:nvSpPr>
        <p:spPr>
          <a:xfrm>
            <a:off x="1504950" y="2195990"/>
            <a:ext cx="3743325" cy="927100"/>
          </a:xfrm>
          <a:prstGeom prst="roundRect">
            <a:avLst/>
          </a:prstGeom>
          <a:solidFill>
            <a:schemeClr val="bg1"/>
          </a:solidFill>
          <a:ln>
            <a:solidFill>
              <a:srgbClr val="92D050"/>
            </a:solidFill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100" dirty="0">
              <a:solidFill>
                <a:sysClr val="windowText" lastClr="000000"/>
              </a:solidFill>
            </a:endParaRPr>
          </a:p>
        </p:txBody>
      </p:sp>
      <p:sp>
        <p:nvSpPr>
          <p:cNvPr id="20" name="Rounded Rectangle 19"/>
          <p:cNvSpPr/>
          <p:nvPr userDrawn="1"/>
        </p:nvSpPr>
        <p:spPr>
          <a:xfrm>
            <a:off x="1504950" y="3258236"/>
            <a:ext cx="3743325" cy="927100"/>
          </a:xfrm>
          <a:prstGeom prst="roundRect">
            <a:avLst/>
          </a:prstGeom>
          <a:solidFill>
            <a:schemeClr val="bg1"/>
          </a:solidFill>
          <a:ln>
            <a:solidFill>
              <a:srgbClr val="92D050"/>
            </a:solidFill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100" dirty="0">
              <a:solidFill>
                <a:sysClr val="windowText" lastClr="000000"/>
              </a:solidFill>
            </a:endParaRPr>
          </a:p>
        </p:txBody>
      </p:sp>
      <p:sp>
        <p:nvSpPr>
          <p:cNvPr id="33" name="Isosceles Triangle 32"/>
          <p:cNvSpPr/>
          <p:nvPr userDrawn="1"/>
        </p:nvSpPr>
        <p:spPr>
          <a:xfrm>
            <a:off x="5362198" y="2813134"/>
            <a:ext cx="3781802" cy="3516002"/>
          </a:xfrm>
          <a:prstGeom prst="triangl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350" dirty="0">
              <a:solidFill>
                <a:prstClr val="black"/>
              </a:solidFill>
            </a:endParaRPr>
          </a:p>
        </p:txBody>
      </p:sp>
      <p:sp>
        <p:nvSpPr>
          <p:cNvPr id="21" name="Rounded Rectangle 20"/>
          <p:cNvSpPr/>
          <p:nvPr userDrawn="1"/>
        </p:nvSpPr>
        <p:spPr>
          <a:xfrm>
            <a:off x="1504950" y="4320483"/>
            <a:ext cx="3743325" cy="927100"/>
          </a:xfrm>
          <a:prstGeom prst="roundRect">
            <a:avLst/>
          </a:prstGeom>
          <a:solidFill>
            <a:schemeClr val="bg1"/>
          </a:solidFill>
          <a:ln>
            <a:solidFill>
              <a:srgbClr val="92D050"/>
            </a:solidFill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100" dirty="0">
              <a:solidFill>
                <a:sysClr val="windowText" lastClr="000000"/>
              </a:solidFill>
            </a:endParaRPr>
          </a:p>
        </p:txBody>
      </p:sp>
      <p:sp>
        <p:nvSpPr>
          <p:cNvPr id="22" name="Rounded Rectangle 21"/>
          <p:cNvSpPr/>
          <p:nvPr userDrawn="1"/>
        </p:nvSpPr>
        <p:spPr>
          <a:xfrm>
            <a:off x="1504950" y="5402036"/>
            <a:ext cx="3743325" cy="927100"/>
          </a:xfrm>
          <a:prstGeom prst="roundRect">
            <a:avLst/>
          </a:prstGeom>
          <a:solidFill>
            <a:schemeClr val="bg1"/>
          </a:solidFill>
          <a:ln>
            <a:solidFill>
              <a:srgbClr val="92D050"/>
            </a:solidFill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100" dirty="0">
              <a:solidFill>
                <a:sysClr val="windowText" lastClr="000000"/>
              </a:solidFill>
            </a:endParaRPr>
          </a:p>
        </p:txBody>
      </p:sp>
      <p:cxnSp>
        <p:nvCxnSpPr>
          <p:cNvPr id="24" name="Straight Connector 23"/>
          <p:cNvCxnSpPr>
            <a:stCxn id="33" idx="1"/>
            <a:endCxn id="33" idx="5"/>
          </p:cNvCxnSpPr>
          <p:nvPr userDrawn="1"/>
        </p:nvCxnSpPr>
        <p:spPr>
          <a:xfrm>
            <a:off x="6307649" y="4571135"/>
            <a:ext cx="1890901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 userDrawn="1"/>
        </p:nvCxnSpPr>
        <p:spPr>
          <a:xfrm flipH="1" flipV="1">
            <a:off x="6723116" y="4551679"/>
            <a:ext cx="3209" cy="1760971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6" name="Multiply 25"/>
          <p:cNvSpPr/>
          <p:nvPr userDrawn="1"/>
        </p:nvSpPr>
        <p:spPr>
          <a:xfrm>
            <a:off x="6410809" y="5103895"/>
            <a:ext cx="624614" cy="679809"/>
          </a:xfrm>
          <a:prstGeom prst="mathMultiply">
            <a:avLst>
              <a:gd name="adj1" fmla="val 5920"/>
            </a:avLst>
          </a:prstGeom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 dirty="0">
              <a:solidFill>
                <a:prstClr val="white"/>
              </a:solidFill>
            </a:endParaRPr>
          </a:p>
        </p:txBody>
      </p:sp>
      <p:sp>
        <p:nvSpPr>
          <p:cNvPr id="27" name="Division 26"/>
          <p:cNvSpPr/>
          <p:nvPr userDrawn="1"/>
        </p:nvSpPr>
        <p:spPr>
          <a:xfrm>
            <a:off x="6882220" y="4212559"/>
            <a:ext cx="727799" cy="687940"/>
          </a:xfrm>
          <a:prstGeom prst="mathDivide">
            <a:avLst>
              <a:gd name="adj1" fmla="val 9157"/>
              <a:gd name="adj2" fmla="val 16653"/>
              <a:gd name="adj3" fmla="val 8182"/>
            </a:avLst>
          </a:prstGeom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 dirty="0">
              <a:solidFill>
                <a:prstClr val="white"/>
              </a:solidFill>
              <a:effectLst>
                <a:glow rad="228600">
                  <a:srgbClr val="A7EA52">
                    <a:satMod val="175000"/>
                    <a:alpha val="40000"/>
                  </a:srgbClr>
                </a:glow>
              </a:effectLst>
            </a:endParaRPr>
          </a:p>
        </p:txBody>
      </p:sp>
      <p:sp>
        <p:nvSpPr>
          <p:cNvPr id="28" name="Text Placeholder 30"/>
          <p:cNvSpPr>
            <a:spLocks noGrp="1"/>
          </p:cNvSpPr>
          <p:nvPr>
            <p:ph type="body" sz="quarter" idx="13" hasCustomPrompt="1"/>
          </p:nvPr>
        </p:nvSpPr>
        <p:spPr>
          <a:xfrm>
            <a:off x="6323921" y="2746989"/>
            <a:ext cx="1885548" cy="1774683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pPr lvl="0"/>
            <a:r>
              <a:rPr lang="en-US" dirty="0"/>
              <a:t>Top</a:t>
            </a:r>
            <a:endParaRPr lang="en-GB" dirty="0"/>
          </a:p>
        </p:txBody>
      </p:sp>
      <p:sp>
        <p:nvSpPr>
          <p:cNvPr id="29" name="Text Placeholder 30"/>
          <p:cNvSpPr>
            <a:spLocks noGrp="1"/>
          </p:cNvSpPr>
          <p:nvPr>
            <p:ph type="body" sz="quarter" idx="14" hasCustomPrompt="1"/>
          </p:nvPr>
        </p:nvSpPr>
        <p:spPr>
          <a:xfrm>
            <a:off x="5396795" y="5103894"/>
            <a:ext cx="1485426" cy="1732086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pPr lvl="0"/>
            <a:r>
              <a:rPr lang="en-US" dirty="0"/>
              <a:t>Bottom</a:t>
            </a:r>
            <a:endParaRPr lang="en-GB" dirty="0"/>
          </a:p>
        </p:txBody>
      </p:sp>
      <p:sp>
        <p:nvSpPr>
          <p:cNvPr id="30" name="Text Placeholder 30"/>
          <p:cNvSpPr>
            <a:spLocks noGrp="1"/>
          </p:cNvSpPr>
          <p:nvPr>
            <p:ph type="body" sz="quarter" idx="15" hasCustomPrompt="1"/>
          </p:nvPr>
        </p:nvSpPr>
        <p:spPr>
          <a:xfrm>
            <a:off x="7253099" y="5037632"/>
            <a:ext cx="2173276" cy="1732086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pPr lvl="0"/>
            <a:r>
              <a:rPr lang="en-US" dirty="0"/>
              <a:t>Bottom</a:t>
            </a:r>
            <a:endParaRPr lang="en-GB" dirty="0"/>
          </a:p>
        </p:txBody>
      </p:sp>
      <p:sp>
        <p:nvSpPr>
          <p:cNvPr id="42" name="Content Placeholder 41"/>
          <p:cNvSpPr>
            <a:spLocks noGrp="1"/>
          </p:cNvSpPr>
          <p:nvPr>
            <p:ph sz="quarter" idx="16" hasCustomPrompt="1"/>
          </p:nvPr>
        </p:nvSpPr>
        <p:spPr>
          <a:xfrm>
            <a:off x="1628775" y="1282700"/>
            <a:ext cx="3514725" cy="681038"/>
          </a:xfrm>
          <a:solidFill>
            <a:schemeClr val="bg1"/>
          </a:solidFill>
          <a:ln>
            <a:noFill/>
          </a:ln>
        </p:spPr>
        <p:txBody>
          <a:bodyPr anchor="ctr"/>
          <a:lstStyle>
            <a:lvl1pPr marL="0" indent="0" algn="ctr">
              <a:buNone/>
              <a:defRPr baseline="0"/>
            </a:lvl1pPr>
          </a:lstStyle>
          <a:p>
            <a:pPr lvl="0"/>
            <a:r>
              <a:rPr lang="en-GB" dirty="0"/>
              <a:t>Knowledge </a:t>
            </a:r>
          </a:p>
        </p:txBody>
      </p:sp>
      <p:sp>
        <p:nvSpPr>
          <p:cNvPr id="43" name="Content Placeholder 41"/>
          <p:cNvSpPr>
            <a:spLocks noGrp="1"/>
          </p:cNvSpPr>
          <p:nvPr>
            <p:ph sz="quarter" idx="17" hasCustomPrompt="1"/>
          </p:nvPr>
        </p:nvSpPr>
        <p:spPr>
          <a:xfrm>
            <a:off x="1619250" y="2304093"/>
            <a:ext cx="3514725" cy="681038"/>
          </a:xfrm>
          <a:solidFill>
            <a:schemeClr val="bg1"/>
          </a:solidFill>
          <a:ln>
            <a:noFill/>
          </a:ln>
        </p:spPr>
        <p:txBody>
          <a:bodyPr anchor="ctr"/>
          <a:lstStyle>
            <a:lvl1pPr marL="0" indent="0" algn="ctr">
              <a:buNone/>
              <a:defRPr baseline="0"/>
            </a:lvl1pPr>
          </a:lstStyle>
          <a:p>
            <a:pPr lvl="0"/>
            <a:r>
              <a:rPr lang="en-GB" dirty="0"/>
              <a:t>Equation</a:t>
            </a:r>
          </a:p>
        </p:txBody>
      </p:sp>
      <p:sp>
        <p:nvSpPr>
          <p:cNvPr id="44" name="Content Placeholder 41"/>
          <p:cNvSpPr>
            <a:spLocks noGrp="1"/>
          </p:cNvSpPr>
          <p:nvPr>
            <p:ph sz="quarter" idx="18" hasCustomPrompt="1"/>
          </p:nvPr>
        </p:nvSpPr>
        <p:spPr>
          <a:xfrm>
            <a:off x="1619250" y="3361961"/>
            <a:ext cx="3514725" cy="681038"/>
          </a:xfrm>
          <a:solidFill>
            <a:schemeClr val="bg1"/>
          </a:solidFill>
          <a:ln>
            <a:noFill/>
          </a:ln>
        </p:spPr>
        <p:txBody>
          <a:bodyPr anchor="ctr"/>
          <a:lstStyle>
            <a:lvl1pPr marL="0" indent="0" algn="ctr">
              <a:buNone/>
              <a:defRPr baseline="0"/>
            </a:lvl1pPr>
          </a:lstStyle>
          <a:p>
            <a:pPr lvl="0"/>
            <a:r>
              <a:rPr lang="en-GB" dirty="0"/>
              <a:t>Working</a:t>
            </a:r>
          </a:p>
        </p:txBody>
      </p:sp>
      <p:sp>
        <p:nvSpPr>
          <p:cNvPr id="45" name="Content Placeholder 41"/>
          <p:cNvSpPr>
            <a:spLocks noGrp="1"/>
          </p:cNvSpPr>
          <p:nvPr>
            <p:ph sz="quarter" idx="19" hasCustomPrompt="1"/>
          </p:nvPr>
        </p:nvSpPr>
        <p:spPr>
          <a:xfrm>
            <a:off x="1619250" y="4420442"/>
            <a:ext cx="3514725" cy="681038"/>
          </a:xfrm>
          <a:solidFill>
            <a:schemeClr val="bg1"/>
          </a:solidFill>
          <a:ln>
            <a:noFill/>
          </a:ln>
        </p:spPr>
        <p:txBody>
          <a:bodyPr anchor="ctr"/>
          <a:lstStyle>
            <a:lvl1pPr marL="0" indent="0" algn="ctr">
              <a:buNone/>
              <a:defRPr baseline="0"/>
            </a:lvl1pPr>
          </a:lstStyle>
          <a:p>
            <a:pPr lvl="0"/>
            <a:r>
              <a:rPr lang="en-GB" dirty="0"/>
              <a:t>Underlined answer</a:t>
            </a:r>
          </a:p>
        </p:txBody>
      </p:sp>
      <p:sp>
        <p:nvSpPr>
          <p:cNvPr id="46" name="Content Placeholder 41"/>
          <p:cNvSpPr>
            <a:spLocks noGrp="1"/>
          </p:cNvSpPr>
          <p:nvPr>
            <p:ph sz="quarter" idx="20" hasCustomPrompt="1"/>
          </p:nvPr>
        </p:nvSpPr>
        <p:spPr>
          <a:xfrm>
            <a:off x="1638175" y="5524212"/>
            <a:ext cx="3514725" cy="681038"/>
          </a:xfrm>
          <a:solidFill>
            <a:schemeClr val="bg1"/>
          </a:solidFill>
          <a:ln>
            <a:noFill/>
          </a:ln>
        </p:spPr>
        <p:txBody>
          <a:bodyPr anchor="ctr"/>
          <a:lstStyle>
            <a:lvl1pPr marL="0" indent="0" algn="ctr">
              <a:buNone/>
              <a:defRPr baseline="0"/>
            </a:lvl1pPr>
          </a:lstStyle>
          <a:p>
            <a:pPr lvl="0"/>
            <a:r>
              <a:rPr lang="en-GB" dirty="0"/>
              <a:t>Units </a:t>
            </a:r>
          </a:p>
        </p:txBody>
      </p:sp>
      <p:sp>
        <p:nvSpPr>
          <p:cNvPr id="16" name="Rounded Rectangle 15"/>
          <p:cNvSpPr/>
          <p:nvPr userDrawn="1"/>
        </p:nvSpPr>
        <p:spPr>
          <a:xfrm>
            <a:off x="5289648" y="1141167"/>
            <a:ext cx="3781802" cy="1582575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23" name="Text Placeholder 22"/>
          <p:cNvSpPr>
            <a:spLocks noGrp="1"/>
          </p:cNvSpPr>
          <p:nvPr>
            <p:ph type="body" sz="quarter" idx="21" hasCustomPrompt="1"/>
          </p:nvPr>
        </p:nvSpPr>
        <p:spPr>
          <a:xfrm>
            <a:off x="5372100" y="1255713"/>
            <a:ext cx="3638550" cy="1339850"/>
          </a:xfrm>
          <a:noFill/>
          <a:ln>
            <a:noFill/>
          </a:ln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pPr lvl="0"/>
            <a:r>
              <a:rPr lang="en-GB" dirty="0"/>
              <a:t>Question</a:t>
            </a:r>
          </a:p>
        </p:txBody>
      </p:sp>
      <p:cxnSp>
        <p:nvCxnSpPr>
          <p:cNvPr id="31" name="Straight Connector 30"/>
          <p:cNvCxnSpPr/>
          <p:nvPr userDrawn="1"/>
        </p:nvCxnSpPr>
        <p:spPr>
          <a:xfrm flipH="1" flipV="1">
            <a:off x="7781633" y="4563315"/>
            <a:ext cx="3209" cy="1760971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4" name="Multiply 33"/>
          <p:cNvSpPr/>
          <p:nvPr userDrawn="1"/>
        </p:nvSpPr>
        <p:spPr>
          <a:xfrm>
            <a:off x="7369935" y="5103895"/>
            <a:ext cx="624614" cy="679809"/>
          </a:xfrm>
          <a:prstGeom prst="mathMultiply">
            <a:avLst>
              <a:gd name="adj1" fmla="val 5920"/>
            </a:avLst>
          </a:prstGeom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 dirty="0">
              <a:solidFill>
                <a:prstClr val="white"/>
              </a:solidFill>
            </a:endParaRPr>
          </a:p>
        </p:txBody>
      </p:sp>
      <p:sp>
        <p:nvSpPr>
          <p:cNvPr id="35" name="Text Placeholder 30"/>
          <p:cNvSpPr>
            <a:spLocks noGrp="1"/>
          </p:cNvSpPr>
          <p:nvPr>
            <p:ph type="body" sz="quarter" idx="22" hasCustomPrompt="1"/>
          </p:nvPr>
        </p:nvSpPr>
        <p:spPr>
          <a:xfrm>
            <a:off x="6485890" y="4991261"/>
            <a:ext cx="1485426" cy="1732086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pPr lvl="0"/>
            <a:r>
              <a:rPr lang="en-US" dirty="0"/>
              <a:t>Bottom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197104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4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4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4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0" dur="500"/>
                                        <p:tgtEl>
                                          <p:spTgt spid="4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5" dur="500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8" dur="500"/>
                                        <p:tgtEl>
                                          <p:spTgt spid="4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3" dur="5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build="p">
        <p:tmplLst>
          <p:tmpl lvl="1">
            <p:tnLst>
              <p:par>
                <p:cTn presetID="16" presetClass="entr" presetSubtype="21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barn(inVertical)">
                      <p:cBhvr>
                        <p:cTn dur="500"/>
                        <p:tgtEl>
                          <p:spTgt spid="2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9" grpId="0" build="p">
        <p:tmplLst>
          <p:tmpl lvl="1">
            <p:tnLst>
              <p:par>
                <p:cTn presetID="16" presetClass="entr" presetSubtype="21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barn(inVertical)">
                      <p:cBhvr>
                        <p:cTn dur="5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0" grpId="0" build="p">
        <p:tmplLst>
          <p:tmpl lvl="1">
            <p:tnLst>
              <p:par>
                <p:cTn presetID="16" presetClass="entr" presetSubtype="21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barn(inVertical)">
                      <p:cBhvr>
                        <p:cTn dur="500"/>
                        <p:tgtEl>
                          <p:spTgt spid="3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2" grpId="0" build="p" animBg="1">
        <p:tmplLst>
          <p:tmpl>
            <p:tnLst>
              <p:par>
                <p:cTn presetID="16" presetClass="entr" presetSubtype="21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barn(inVertical)">
                      <p:cBhvr>
                        <p:cTn dur="500"/>
                        <p:tgtEl>
                          <p:spTgt spid="42"/>
                        </p:tgtEl>
                      </p:cBhvr>
                    </p:animEffect>
                  </p:childTnLst>
                </p:cTn>
              </p:par>
            </p:tnLst>
          </p:tmpl>
          <p:tmpl lvl="1">
            <p:tnLst>
              <p:par>
                <p:cTn presetID="16" presetClass="entr" presetSubtype="21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barn(inVertical)">
                      <p:cBhvr>
                        <p:cTn dur="500"/>
                        <p:tgtEl>
                          <p:spTgt spid="4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3" grpId="0" build="p" animBg="1">
        <p:tmplLst>
          <p:tmpl>
            <p:tnLst>
              <p:par>
                <p:cTn presetID="16" presetClass="entr" presetSubtype="21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barn(inVertical)">
                      <p:cBhvr>
                        <p:cTn dur="500"/>
                        <p:tgtEl>
                          <p:spTgt spid="43"/>
                        </p:tgtEl>
                      </p:cBhvr>
                    </p:animEffect>
                  </p:childTnLst>
                </p:cTn>
              </p:par>
            </p:tnLst>
          </p:tmpl>
          <p:tmpl lvl="1">
            <p:tnLst>
              <p:par>
                <p:cTn presetID="16" presetClass="entr" presetSubtype="21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barn(inVertical)">
                      <p:cBhvr>
                        <p:cTn dur="500"/>
                        <p:tgtEl>
                          <p:spTgt spid="4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4" grpId="0" build="p" animBg="1">
        <p:tmplLst>
          <p:tmpl>
            <p:tnLst>
              <p:par>
                <p:cTn presetID="16" presetClass="entr" presetSubtype="21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barn(inVertical)">
                      <p:cBhvr>
                        <p:cTn dur="500"/>
                        <p:tgtEl>
                          <p:spTgt spid="44"/>
                        </p:tgtEl>
                      </p:cBhvr>
                    </p:animEffect>
                  </p:childTnLst>
                </p:cTn>
              </p:par>
            </p:tnLst>
          </p:tmpl>
          <p:tmpl lvl="1">
            <p:tnLst>
              <p:par>
                <p:cTn presetID="16" presetClass="entr" presetSubtype="21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barn(inVertical)">
                      <p:cBhvr>
                        <p:cTn dur="500"/>
                        <p:tgtEl>
                          <p:spTgt spid="4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5" grpId="0" build="p" animBg="1">
        <p:tmplLst>
          <p:tmpl>
            <p:tnLst>
              <p:par>
                <p:cTn presetID="16" presetClass="entr" presetSubtype="21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barn(inVertical)">
                      <p:cBhvr>
                        <p:cTn dur="500"/>
                        <p:tgtEl>
                          <p:spTgt spid="45"/>
                        </p:tgtEl>
                      </p:cBhvr>
                    </p:animEffect>
                  </p:childTnLst>
                </p:cTn>
              </p:par>
            </p:tnLst>
          </p:tmpl>
          <p:tmpl lvl="1">
            <p:tnLst>
              <p:par>
                <p:cTn presetID="16" presetClass="entr" presetSubtype="21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barn(inVertical)">
                      <p:cBhvr>
                        <p:cTn dur="500"/>
                        <p:tgtEl>
                          <p:spTgt spid="4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6" grpId="0" build="p" animBg="1">
        <p:tmplLst>
          <p:tmpl>
            <p:tnLst>
              <p:par>
                <p:cTn presetID="16" presetClass="entr" presetSubtype="21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barn(inVertical)">
                      <p:cBhvr>
                        <p:cTn dur="500"/>
                        <p:tgtEl>
                          <p:spTgt spid="46"/>
                        </p:tgtEl>
                      </p:cBhvr>
                    </p:animEffect>
                  </p:childTnLst>
                </p:cTn>
              </p:par>
            </p:tnLst>
          </p:tmpl>
          <p:tmpl lvl="1">
            <p:tnLst>
              <p:par>
                <p:cTn presetID="16" presetClass="entr" presetSubtype="21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barn(inVertical)">
                      <p:cBhvr>
                        <p:cTn dur="500"/>
                        <p:tgtEl>
                          <p:spTgt spid="4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3" grpId="0" build="p">
        <p:tmplLst>
          <p:tmpl lvl="1">
            <p:tnLst>
              <p:par>
                <p:cTn presetID="16" presetClass="entr" presetSubtype="21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barn(inVertical)">
                      <p:cBhvr>
                        <p:cTn dur="500"/>
                        <p:tgtEl>
                          <p:spTgt spid="2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5" grpId="0" build="p">
        <p:tmplLst>
          <p:tmpl lvl="1">
            <p:tnLst>
              <p:par>
                <p:cTn presetID="16" presetClass="entr" presetSubtype="21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barn(inVertical)">
                      <p:cBhvr>
                        <p:cTn dur="500"/>
                        <p:tgtEl>
                          <p:spTgt spid="35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Key word starter 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28575" y="1551733"/>
            <a:ext cx="9201150" cy="449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82428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 userDrawn="1"/>
        </p:nvSpPr>
        <p:spPr>
          <a:xfrm>
            <a:off x="0" y="0"/>
            <a:ext cx="9144000" cy="759854"/>
          </a:xfrm>
          <a:prstGeom prst="round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700" b="1">
                <a:solidFill>
                  <a:schemeClr val="tx1"/>
                </a:solidFill>
              </a:rPr>
              <a:t>Specification points to be covered</a:t>
            </a:r>
            <a:endParaRPr lang="en-GB" sz="2700" b="1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092407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Main Conten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solidFill>
            <a:schemeClr val="accent3"/>
          </a:solidFill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Slide Title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747346"/>
            <a:ext cx="9144000" cy="333742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 w="19050"/>
        </p:spPr>
        <p:txBody>
          <a:bodyPr anchor="ctr">
            <a:noAutofit/>
          </a:bodyPr>
          <a:lstStyle>
            <a:lvl1pPr marL="0" indent="0" algn="ctr">
              <a:buNone/>
              <a:defRPr sz="1350" b="1" i="1" baseline="0"/>
            </a:lvl1pPr>
          </a:lstStyle>
          <a:p>
            <a:pPr lvl="0"/>
            <a:r>
              <a:rPr lang="en-GB" dirty="0"/>
              <a:t>Insert specific learning outcome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1"/>
          </p:nvPr>
        </p:nvSpPr>
        <p:spPr>
          <a:xfrm>
            <a:off x="0" y="1151426"/>
            <a:ext cx="9144000" cy="497884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6" name="Rectangle 5"/>
          <p:cNvSpPr/>
          <p:nvPr userDrawn="1"/>
        </p:nvSpPr>
        <p:spPr>
          <a:xfrm>
            <a:off x="0" y="6249880"/>
            <a:ext cx="9144000" cy="608120"/>
          </a:xfrm>
          <a:prstGeom prst="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en-GB" sz="1350" dirty="0">
                <a:solidFill>
                  <a:sysClr val="windowText" lastClr="000000"/>
                </a:solidFill>
              </a:rPr>
              <a:t>Keywords: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3" hasCustomPrompt="1"/>
          </p:nvPr>
        </p:nvSpPr>
        <p:spPr>
          <a:xfrm>
            <a:off x="1251660" y="6369490"/>
            <a:ext cx="7777163" cy="368900"/>
          </a:xfrm>
          <a:solidFill>
            <a:srgbClr val="FFFF00"/>
          </a:solidFill>
          <a:ln>
            <a:noFill/>
          </a:ln>
        </p:spPr>
        <p:txBody>
          <a:bodyPr/>
          <a:lstStyle>
            <a:lvl1pPr marL="0" indent="0">
              <a:buNone/>
              <a:defRPr sz="1350"/>
            </a:lvl1pPr>
          </a:lstStyle>
          <a:p>
            <a:pPr lvl="0"/>
            <a:r>
              <a:rPr lang="en-GB" dirty="0"/>
              <a:t>Insert keywords here</a:t>
            </a:r>
          </a:p>
        </p:txBody>
      </p:sp>
    </p:spTree>
    <p:extLst>
      <p:ext uri="{BB962C8B-B14F-4D97-AF65-F5344CB8AC3E}">
        <p14:creationId xmlns:p14="http://schemas.microsoft.com/office/powerpoint/2010/main" val="305730537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 Content Text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solidFill>
            <a:schemeClr val="accent3"/>
          </a:solidFill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Slide Title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747346"/>
            <a:ext cx="9144000" cy="333742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 w="19050"/>
        </p:spPr>
        <p:txBody>
          <a:bodyPr anchor="ctr">
            <a:noAutofit/>
          </a:bodyPr>
          <a:lstStyle>
            <a:lvl1pPr marL="0" indent="0" algn="ctr">
              <a:buNone/>
              <a:defRPr sz="1350" b="1" i="1" baseline="0"/>
            </a:lvl1pPr>
          </a:lstStyle>
          <a:p>
            <a:pPr lvl="0"/>
            <a:r>
              <a:rPr lang="en-GB" dirty="0"/>
              <a:t>Insert specific learning outcome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1"/>
          </p:nvPr>
        </p:nvSpPr>
        <p:spPr>
          <a:xfrm>
            <a:off x="1" y="1151427"/>
            <a:ext cx="4431323" cy="497884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Rectangle 5"/>
          <p:cNvSpPr/>
          <p:nvPr userDrawn="1"/>
        </p:nvSpPr>
        <p:spPr>
          <a:xfrm>
            <a:off x="0" y="6249880"/>
            <a:ext cx="9144000" cy="608120"/>
          </a:xfrm>
          <a:prstGeom prst="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en-GB" sz="1350" dirty="0">
                <a:solidFill>
                  <a:sysClr val="windowText" lastClr="000000"/>
                </a:solidFill>
              </a:rPr>
              <a:t>Keywords: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3" hasCustomPrompt="1"/>
          </p:nvPr>
        </p:nvSpPr>
        <p:spPr>
          <a:xfrm>
            <a:off x="1251660" y="6369490"/>
            <a:ext cx="7777163" cy="368900"/>
          </a:xfrm>
          <a:solidFill>
            <a:srgbClr val="FFFF00"/>
          </a:solidFill>
          <a:ln>
            <a:noFill/>
          </a:ln>
        </p:spPr>
        <p:txBody>
          <a:bodyPr/>
          <a:lstStyle>
            <a:lvl1pPr marL="0" indent="0">
              <a:buNone/>
              <a:defRPr sz="1350"/>
            </a:lvl1pPr>
          </a:lstStyle>
          <a:p>
            <a:pPr lvl="0"/>
            <a:r>
              <a:rPr lang="en-GB" dirty="0"/>
              <a:t>Insert keywords here</a:t>
            </a:r>
          </a:p>
        </p:txBody>
      </p:sp>
    </p:spTree>
    <p:extLst>
      <p:ext uri="{BB962C8B-B14F-4D97-AF65-F5344CB8AC3E}">
        <p14:creationId xmlns:p14="http://schemas.microsoft.com/office/powerpoint/2010/main" val="411975377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 Content Text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solidFill>
            <a:schemeClr val="accent3"/>
          </a:solidFill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Slide Title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747346"/>
            <a:ext cx="9144000" cy="333742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 w="19050"/>
        </p:spPr>
        <p:txBody>
          <a:bodyPr anchor="ctr">
            <a:noAutofit/>
          </a:bodyPr>
          <a:lstStyle>
            <a:lvl1pPr marL="0" indent="0" algn="ctr">
              <a:buNone/>
              <a:defRPr sz="1350" b="1" i="1" baseline="0"/>
            </a:lvl1pPr>
          </a:lstStyle>
          <a:p>
            <a:pPr lvl="0"/>
            <a:r>
              <a:rPr lang="en-GB" dirty="0"/>
              <a:t>Insert specific learning outcome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1"/>
          </p:nvPr>
        </p:nvSpPr>
        <p:spPr>
          <a:xfrm>
            <a:off x="4712678" y="1151427"/>
            <a:ext cx="4431323" cy="497884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Rectangle 5"/>
          <p:cNvSpPr/>
          <p:nvPr userDrawn="1"/>
        </p:nvSpPr>
        <p:spPr>
          <a:xfrm>
            <a:off x="0" y="6249880"/>
            <a:ext cx="9144000" cy="608120"/>
          </a:xfrm>
          <a:prstGeom prst="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en-GB" sz="1350" dirty="0">
                <a:solidFill>
                  <a:sysClr val="windowText" lastClr="000000"/>
                </a:solidFill>
              </a:rPr>
              <a:t>Keywords: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3" hasCustomPrompt="1"/>
          </p:nvPr>
        </p:nvSpPr>
        <p:spPr>
          <a:xfrm>
            <a:off x="1251660" y="6369490"/>
            <a:ext cx="7777163" cy="368900"/>
          </a:xfrm>
          <a:solidFill>
            <a:srgbClr val="FFFF00"/>
          </a:solidFill>
          <a:ln>
            <a:noFill/>
          </a:ln>
        </p:spPr>
        <p:txBody>
          <a:bodyPr/>
          <a:lstStyle>
            <a:lvl1pPr marL="0" indent="0">
              <a:buNone/>
              <a:defRPr sz="1350"/>
            </a:lvl1pPr>
          </a:lstStyle>
          <a:p>
            <a:pPr lvl="0"/>
            <a:r>
              <a:rPr lang="en-GB" dirty="0"/>
              <a:t>Insert keywords here</a:t>
            </a:r>
          </a:p>
        </p:txBody>
      </p:sp>
    </p:spTree>
    <p:extLst>
      <p:ext uri="{BB962C8B-B14F-4D97-AF65-F5344CB8AC3E}">
        <p14:creationId xmlns:p14="http://schemas.microsoft.com/office/powerpoint/2010/main" val="7157046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2601F-62B2-44FC-A638-B7DF466603F5}" type="datetimeFigureOut">
              <a:rPr lang="en-GB" smtClean="0"/>
              <a:t>17/11/2020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72F8B-C3A7-4566-8557-BD3EFA359F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0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2601F-62B2-44FC-A638-B7DF466603F5}" type="datetimeFigureOut">
              <a:rPr lang="en-GB" smtClean="0"/>
              <a:t>17/11/2020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72F8B-C3A7-4566-8557-BD3EFA359F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18214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2601F-62B2-44FC-A638-B7DF466603F5}" type="datetimeFigureOut">
              <a:rPr lang="en-GB" smtClean="0"/>
              <a:t>17/11/2020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72F8B-C3A7-4566-8557-BD3EFA359F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18732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2601F-62B2-44FC-A638-B7DF466603F5}" type="datetimeFigureOut">
              <a:rPr lang="en-GB" smtClean="0"/>
              <a:t>17/11/2020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72F8B-C3A7-4566-8557-BD3EFA359F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5572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2601F-62B2-44FC-A638-B7DF466603F5}" type="datetimeFigureOut">
              <a:rPr lang="en-GB" smtClean="0"/>
              <a:t>17/11/2020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72F8B-C3A7-4566-8557-BD3EFA359F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06190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2601F-62B2-44FC-A638-B7DF466603F5}" type="datetimeFigureOut">
              <a:rPr lang="en-GB" smtClean="0"/>
              <a:t>17/11/2020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72F8B-C3A7-4566-8557-BD3EFA359F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99642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slideLayout" Target="../slideLayouts/slideLayout29.xml"/><Relationship Id="rId26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21" Type="http://schemas.openxmlformats.org/officeDocument/2006/relationships/slideLayout" Target="../slideLayouts/slideLayout32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5" Type="http://schemas.openxmlformats.org/officeDocument/2006/relationships/slideLayout" Target="../slideLayouts/slideLayout36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20" Type="http://schemas.openxmlformats.org/officeDocument/2006/relationships/slideLayout" Target="../slideLayouts/slideLayout31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24" Type="http://schemas.openxmlformats.org/officeDocument/2006/relationships/slideLayout" Target="../slideLayouts/slideLayout35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23" Type="http://schemas.openxmlformats.org/officeDocument/2006/relationships/slideLayout" Target="../slideLayouts/slideLayout34.xml"/><Relationship Id="rId10" Type="http://schemas.openxmlformats.org/officeDocument/2006/relationships/slideLayout" Target="../slideLayouts/slideLayout21.xml"/><Relationship Id="rId19" Type="http://schemas.openxmlformats.org/officeDocument/2006/relationships/slideLayout" Target="../slideLayouts/slideLayout30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Relationship Id="rId22" Type="http://schemas.openxmlformats.org/officeDocument/2006/relationships/slideLayout" Target="../slideLayouts/slideLayout3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22601F-62B2-44FC-A638-B7DF466603F5}" type="datetimeFigureOut">
              <a:rPr lang="en-GB" smtClean="0"/>
              <a:t>17/11/2020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872F8B-C3A7-4566-8557-BD3EFA359F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16378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6E0E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E15D2F-CCB0-4DA6-8802-204F12C7749A}" type="datetimeFigureOut">
              <a:rPr lang="en-GB" smtClean="0"/>
              <a:pPr/>
              <a:t>17/11/2020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28027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  <p:sldLayoutId id="2147483681" r:id="rId21"/>
    <p:sldLayoutId id="2147483682" r:id="rId22"/>
    <p:sldLayoutId id="2147483683" r:id="rId23"/>
    <p:sldLayoutId id="2147483684" r:id="rId24"/>
    <p:sldLayoutId id="2147483685" r:id="rId2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Hello Year 10. Date and title into your book please.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GB" b="1" u="sng" dirty="0"/>
              <a:t>Title: Using Moles to Balance Equations</a:t>
            </a:r>
          </a:p>
          <a:p>
            <a:pPr marL="0" indent="0">
              <a:buNone/>
            </a:pPr>
            <a:r>
              <a:rPr lang="en-GB" b="1" dirty="0">
                <a:solidFill>
                  <a:srgbClr val="008000"/>
                </a:solidFill>
              </a:rPr>
              <a:t>Do now!</a:t>
            </a:r>
          </a:p>
          <a:p>
            <a:pPr marL="0" indent="0">
              <a:buNone/>
            </a:pPr>
            <a:r>
              <a:rPr lang="en-GB" dirty="0"/>
              <a:t>What is the mass of one mole of the following atoms: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Gold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Copper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Silver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Iron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Nickel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Sulphur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7740352" y="2155245"/>
            <a:ext cx="11512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FF00FF"/>
                </a:solidFill>
              </a:rPr>
              <a:t>Connect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35E14-9559-4211-89E3-F131C8D07703}" type="datetime1">
              <a:rPr lang="en-GB" sz="2800" smtClean="0">
                <a:solidFill>
                  <a:srgbClr val="FF0000"/>
                </a:solidFill>
              </a:rPr>
              <a:t>17/11/2020</a:t>
            </a:fld>
            <a:endParaRPr lang="en-GB" sz="2800" dirty="0">
              <a:solidFill>
                <a:srgbClr val="FF0000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0E7C13D-A904-465F-9067-3825ECA803AE}"/>
              </a:ext>
            </a:extLst>
          </p:cNvPr>
          <p:cNvSpPr txBox="1"/>
          <p:nvPr/>
        </p:nvSpPr>
        <p:spPr>
          <a:xfrm>
            <a:off x="3131840" y="3429000"/>
            <a:ext cx="5904656" cy="2554545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dirty="0">
                <a:latin typeface="Comic Sans MS" panose="030F0702030302020204" pitchFamily="66" charset="0"/>
              </a:rPr>
              <a:t>I may be a little bit late as I’m starting the Year 11 mock exam.</a:t>
            </a:r>
          </a:p>
          <a:p>
            <a:endParaRPr lang="en-GB" sz="2000" dirty="0">
              <a:latin typeface="Comic Sans MS" panose="030F0702030302020204" pitchFamily="66" charset="0"/>
            </a:endParaRPr>
          </a:p>
          <a:p>
            <a:pPr algn="ctr"/>
            <a:r>
              <a:rPr lang="en-GB" sz="2000" b="1" dirty="0">
                <a:latin typeface="Comic Sans MS" panose="030F0702030302020204" pitchFamily="66" charset="0"/>
              </a:rPr>
              <a:t>You will silently read until I return.</a:t>
            </a:r>
          </a:p>
          <a:p>
            <a:endParaRPr lang="en-GB" sz="2000" dirty="0">
              <a:latin typeface="Comic Sans MS" panose="030F0702030302020204" pitchFamily="66" charset="0"/>
            </a:endParaRPr>
          </a:p>
          <a:p>
            <a:r>
              <a:rPr lang="en-GB" sz="2000" dirty="0">
                <a:latin typeface="Comic Sans MS" panose="030F0702030302020204" pitchFamily="66" charset="0"/>
              </a:rPr>
              <a:t>If you are not silently reading with your exercise book out and your planner on orange, you will receive a detention.</a:t>
            </a:r>
          </a:p>
        </p:txBody>
      </p:sp>
    </p:spTree>
    <p:extLst>
      <p:ext uri="{BB962C8B-B14F-4D97-AF65-F5344CB8AC3E}">
        <p14:creationId xmlns:p14="http://schemas.microsoft.com/office/powerpoint/2010/main" val="374060005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GB" sz="1600" b="1" dirty="0">
                <a:solidFill>
                  <a:srgbClr val="FF0000"/>
                </a:solidFill>
              </a:rPr>
              <a:t>Calculate the number of moles of a substance using the mass (Grade 1-3)</a:t>
            </a:r>
            <a:br>
              <a:rPr lang="en-GB" sz="1600" b="1" dirty="0">
                <a:solidFill>
                  <a:srgbClr val="FF00FF"/>
                </a:solidFill>
              </a:rPr>
            </a:br>
            <a:r>
              <a:rPr lang="en-US" sz="1600" b="1" dirty="0">
                <a:solidFill>
                  <a:srgbClr val="FF9900"/>
                </a:solidFill>
              </a:rPr>
              <a:t>Use Mr and the law of conservation of mass to calculate the masses of reactants or products (Grade 4-5)</a:t>
            </a:r>
            <a:br>
              <a:rPr lang="en-GB" sz="1600" b="1" dirty="0">
                <a:solidFill>
                  <a:srgbClr val="FF9900"/>
                </a:solidFill>
              </a:rPr>
            </a:br>
            <a:r>
              <a:rPr lang="en-GB" sz="1600" b="1" dirty="0">
                <a:solidFill>
                  <a:srgbClr val="008000"/>
                </a:solidFill>
              </a:rPr>
              <a:t>Use M</a:t>
            </a:r>
            <a:r>
              <a:rPr lang="en-GB" sz="1600" b="1" baseline="-25000" dirty="0">
                <a:solidFill>
                  <a:srgbClr val="008000"/>
                </a:solidFill>
              </a:rPr>
              <a:t>r</a:t>
            </a:r>
            <a:r>
              <a:rPr lang="en-GB" sz="1600" b="1" dirty="0">
                <a:solidFill>
                  <a:srgbClr val="008000"/>
                </a:solidFill>
              </a:rPr>
              <a:t> to construct a balanced symbol equation (Grade 6-8)</a:t>
            </a:r>
            <a:endParaRPr lang="en-GB" sz="16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GB" b="1" dirty="0"/>
              <a:t>MgCO</a:t>
            </a:r>
            <a:r>
              <a:rPr lang="en-GB" b="1" baseline="-25000" dirty="0"/>
              <a:t>3</a:t>
            </a:r>
            <a:r>
              <a:rPr lang="en-GB" b="1" dirty="0"/>
              <a:t> -&gt; CO</a:t>
            </a:r>
            <a:r>
              <a:rPr lang="en-GB" b="1" baseline="-25000" dirty="0"/>
              <a:t>2</a:t>
            </a:r>
            <a:r>
              <a:rPr lang="en-GB" b="1" dirty="0"/>
              <a:t> + </a:t>
            </a:r>
            <a:r>
              <a:rPr lang="en-GB" b="1" dirty="0" err="1"/>
              <a:t>MgO</a:t>
            </a:r>
            <a:endParaRPr lang="en-GB" b="1" dirty="0"/>
          </a:p>
          <a:p>
            <a:pPr marL="0" indent="0">
              <a:buNone/>
            </a:pPr>
            <a:r>
              <a:rPr lang="en-GB" b="1" dirty="0">
                <a:solidFill>
                  <a:srgbClr val="FF0000"/>
                </a:solidFill>
              </a:rPr>
              <a:t>Mass          42g         22g      20g</a:t>
            </a:r>
          </a:p>
          <a:p>
            <a:pPr marL="0" indent="0">
              <a:buNone/>
            </a:pPr>
            <a:r>
              <a:rPr lang="en-GB" sz="2800" b="1" dirty="0">
                <a:solidFill>
                  <a:srgbClr val="008000"/>
                </a:solidFill>
              </a:rPr>
              <a:t>M</a:t>
            </a:r>
            <a:r>
              <a:rPr lang="en-GB" sz="2800" b="1" baseline="-25000" dirty="0">
                <a:solidFill>
                  <a:srgbClr val="008000"/>
                </a:solidFill>
              </a:rPr>
              <a:t>r</a:t>
            </a:r>
            <a:r>
              <a:rPr lang="en-GB" sz="2800" b="1" dirty="0">
                <a:solidFill>
                  <a:srgbClr val="008000"/>
                </a:solidFill>
              </a:rPr>
              <a:t>                   84g          44g       40g</a:t>
            </a:r>
          </a:p>
          <a:p>
            <a:pPr marL="0" indent="0">
              <a:buNone/>
            </a:pPr>
            <a:r>
              <a:rPr lang="en-GB" sz="2400" b="1" dirty="0">
                <a:solidFill>
                  <a:srgbClr val="FF00FF"/>
                </a:solidFill>
              </a:rPr>
              <a:t>No. Moles          </a:t>
            </a:r>
            <a:r>
              <a:rPr lang="en-GB" b="1" dirty="0">
                <a:solidFill>
                  <a:srgbClr val="FF00FF"/>
                </a:solidFill>
              </a:rPr>
              <a:t>0.5          0.5       0.5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668344" y="1124744"/>
            <a:ext cx="1165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FF00FF"/>
                </a:solidFill>
              </a:rPr>
              <a:t>New Info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39552" y="5253300"/>
            <a:ext cx="5976664" cy="1569660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400" b="1" dirty="0">
                <a:latin typeface="Comic Sans MS" panose="030F0702030302020204" pitchFamily="66" charset="0"/>
              </a:rPr>
              <a:t>Step Five</a:t>
            </a:r>
          </a:p>
          <a:p>
            <a:r>
              <a:rPr lang="en-GB" sz="2400" dirty="0">
                <a:latin typeface="Comic Sans MS" panose="030F0702030302020204" pitchFamily="66" charset="0"/>
              </a:rPr>
              <a:t>Simplify the ratio. You may need to divide all the </a:t>
            </a:r>
            <a:r>
              <a:rPr lang="en-GB" sz="2400" dirty="0">
                <a:solidFill>
                  <a:srgbClr val="FF00FF"/>
                </a:solidFill>
                <a:latin typeface="Comic Sans MS" panose="030F0702030302020204" pitchFamily="66" charset="0"/>
              </a:rPr>
              <a:t>number of moles </a:t>
            </a:r>
            <a:r>
              <a:rPr lang="en-GB" sz="2400" dirty="0">
                <a:latin typeface="Comic Sans MS" panose="030F0702030302020204" pitchFamily="66" charset="0"/>
              </a:rPr>
              <a:t>by the smallest individual value.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259632" y="4221088"/>
            <a:ext cx="59766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FF00FF"/>
                </a:solidFill>
              </a:rPr>
              <a:t>So 1 mole of MgCO</a:t>
            </a:r>
            <a:r>
              <a:rPr lang="en-GB" sz="2000" b="1" baseline="-25000" dirty="0">
                <a:solidFill>
                  <a:srgbClr val="FF00FF"/>
                </a:solidFill>
              </a:rPr>
              <a:t>3</a:t>
            </a:r>
            <a:r>
              <a:rPr lang="en-GB" sz="2000" b="1" dirty="0">
                <a:solidFill>
                  <a:srgbClr val="FF00FF"/>
                </a:solidFill>
              </a:rPr>
              <a:t> will make 1 mole of </a:t>
            </a:r>
            <a:r>
              <a:rPr lang="en-GB" sz="2000" b="1" dirty="0" err="1">
                <a:solidFill>
                  <a:srgbClr val="FF00FF"/>
                </a:solidFill>
              </a:rPr>
              <a:t>MgO</a:t>
            </a:r>
            <a:endParaRPr lang="en-GB" sz="2000" b="1" dirty="0">
              <a:solidFill>
                <a:srgbClr val="FF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77705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GB" sz="1600" b="1" dirty="0">
                <a:solidFill>
                  <a:srgbClr val="FF0000"/>
                </a:solidFill>
              </a:rPr>
              <a:t>Calculate the number of moles of a substance using the mass (Grade 1-3)</a:t>
            </a:r>
            <a:br>
              <a:rPr lang="en-GB" sz="1600" b="1" dirty="0">
                <a:solidFill>
                  <a:srgbClr val="FF00FF"/>
                </a:solidFill>
              </a:rPr>
            </a:br>
            <a:r>
              <a:rPr lang="en-US" sz="1600" b="1" dirty="0">
                <a:solidFill>
                  <a:srgbClr val="FF9900"/>
                </a:solidFill>
              </a:rPr>
              <a:t>Use Mr and the law of conservation of mass to calculate the masses of reactants or products (Grade 4-5)</a:t>
            </a:r>
            <a:br>
              <a:rPr lang="en-GB" sz="1600" b="1" dirty="0">
                <a:solidFill>
                  <a:srgbClr val="FF9900"/>
                </a:solidFill>
              </a:rPr>
            </a:br>
            <a:r>
              <a:rPr lang="en-GB" sz="1600" b="1" dirty="0">
                <a:solidFill>
                  <a:srgbClr val="008000"/>
                </a:solidFill>
              </a:rPr>
              <a:t>Use M</a:t>
            </a:r>
            <a:r>
              <a:rPr lang="en-GB" sz="1600" b="1" baseline="-25000" dirty="0">
                <a:solidFill>
                  <a:srgbClr val="008000"/>
                </a:solidFill>
              </a:rPr>
              <a:t>r</a:t>
            </a:r>
            <a:r>
              <a:rPr lang="en-GB" sz="1600" b="1" dirty="0">
                <a:solidFill>
                  <a:srgbClr val="008000"/>
                </a:solidFill>
              </a:rPr>
              <a:t> to construct a balanced symbol equation (Grade 6-8)</a:t>
            </a:r>
            <a:endParaRPr lang="en-GB" sz="16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GB" b="1" dirty="0">
                <a:solidFill>
                  <a:srgbClr val="FF00FF"/>
                </a:solidFill>
              </a:rPr>
              <a:t>1</a:t>
            </a:r>
            <a:r>
              <a:rPr lang="en-GB" b="1" dirty="0"/>
              <a:t>MgCO</a:t>
            </a:r>
            <a:r>
              <a:rPr lang="en-GB" b="1" baseline="-25000" dirty="0"/>
              <a:t>3</a:t>
            </a:r>
            <a:r>
              <a:rPr lang="en-GB" b="1" dirty="0"/>
              <a:t> -&gt; </a:t>
            </a:r>
            <a:r>
              <a:rPr lang="en-GB" b="1" dirty="0">
                <a:solidFill>
                  <a:srgbClr val="FF00FF"/>
                </a:solidFill>
              </a:rPr>
              <a:t>1</a:t>
            </a:r>
            <a:r>
              <a:rPr lang="en-GB" b="1" dirty="0"/>
              <a:t>CO</a:t>
            </a:r>
            <a:r>
              <a:rPr lang="en-GB" b="1" baseline="-25000" dirty="0"/>
              <a:t>2</a:t>
            </a:r>
            <a:r>
              <a:rPr lang="en-GB" b="1" dirty="0"/>
              <a:t> + </a:t>
            </a:r>
            <a:r>
              <a:rPr lang="en-GB" b="1" dirty="0">
                <a:solidFill>
                  <a:srgbClr val="FF00FF"/>
                </a:solidFill>
              </a:rPr>
              <a:t>1</a:t>
            </a:r>
            <a:r>
              <a:rPr lang="en-GB" b="1" dirty="0"/>
              <a:t>MgO</a:t>
            </a:r>
          </a:p>
          <a:p>
            <a:pPr marL="0" indent="0">
              <a:buNone/>
            </a:pPr>
            <a:r>
              <a:rPr lang="en-GB" b="1" dirty="0">
                <a:solidFill>
                  <a:srgbClr val="FF0000"/>
                </a:solidFill>
              </a:rPr>
              <a:t>Mass          42g         22g      20g</a:t>
            </a:r>
          </a:p>
          <a:p>
            <a:pPr marL="0" indent="0">
              <a:buNone/>
            </a:pPr>
            <a:r>
              <a:rPr lang="en-GB" sz="2400" b="1" dirty="0">
                <a:solidFill>
                  <a:srgbClr val="008000"/>
                </a:solidFill>
              </a:rPr>
              <a:t>M</a:t>
            </a:r>
            <a:r>
              <a:rPr lang="en-GB" sz="2400" b="1" baseline="-25000" dirty="0">
                <a:solidFill>
                  <a:srgbClr val="008000"/>
                </a:solidFill>
              </a:rPr>
              <a:t>r</a:t>
            </a:r>
            <a:r>
              <a:rPr lang="en-GB" sz="2400" b="1" dirty="0">
                <a:solidFill>
                  <a:srgbClr val="008000"/>
                </a:solidFill>
              </a:rPr>
              <a:t>                      </a:t>
            </a:r>
            <a:r>
              <a:rPr lang="en-GB" sz="2800" b="1" dirty="0">
                <a:solidFill>
                  <a:srgbClr val="008000"/>
                </a:solidFill>
              </a:rPr>
              <a:t>84g           44g        40g</a:t>
            </a:r>
          </a:p>
          <a:p>
            <a:pPr marL="0" indent="0">
              <a:buNone/>
            </a:pPr>
            <a:r>
              <a:rPr lang="en-GB" sz="2400" b="1" dirty="0">
                <a:solidFill>
                  <a:srgbClr val="FF00FF"/>
                </a:solidFill>
              </a:rPr>
              <a:t>No. Moles          </a:t>
            </a:r>
            <a:r>
              <a:rPr lang="en-GB" b="1" dirty="0">
                <a:solidFill>
                  <a:srgbClr val="FF00FF"/>
                </a:solidFill>
              </a:rPr>
              <a:t>0.5          0.5       0.5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668344" y="1124744"/>
            <a:ext cx="1165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FF00FF"/>
                </a:solidFill>
              </a:rPr>
              <a:t>New Info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39552" y="5253300"/>
            <a:ext cx="5976664" cy="1569660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400" b="1" dirty="0">
                <a:latin typeface="Comic Sans MS" panose="030F0702030302020204" pitchFamily="66" charset="0"/>
              </a:rPr>
              <a:t>Step Six</a:t>
            </a:r>
          </a:p>
          <a:p>
            <a:r>
              <a:rPr lang="en-GB" sz="2400" dirty="0">
                <a:latin typeface="Comic Sans MS" panose="030F0702030302020204" pitchFamily="66" charset="0"/>
              </a:rPr>
              <a:t>Add in the large numbers.</a:t>
            </a:r>
          </a:p>
          <a:p>
            <a:r>
              <a:rPr lang="en-GB" sz="2400" dirty="0">
                <a:latin typeface="Comic Sans MS" panose="030F0702030302020204" pitchFamily="66" charset="0"/>
              </a:rPr>
              <a:t>For this, 1 is added. In reality, you don’t need a 1.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259632" y="4221088"/>
            <a:ext cx="59766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FF00FF"/>
                </a:solidFill>
              </a:rPr>
              <a:t>So 1 mole of MgCO</a:t>
            </a:r>
            <a:r>
              <a:rPr lang="en-GB" sz="2000" b="1" baseline="-25000" dirty="0">
                <a:solidFill>
                  <a:srgbClr val="FF00FF"/>
                </a:solidFill>
              </a:rPr>
              <a:t>3</a:t>
            </a:r>
            <a:r>
              <a:rPr lang="en-GB" sz="2000" b="1" dirty="0">
                <a:solidFill>
                  <a:srgbClr val="FF00FF"/>
                </a:solidFill>
              </a:rPr>
              <a:t> will make 1 mole of </a:t>
            </a:r>
            <a:r>
              <a:rPr lang="en-GB" sz="2000" b="1" dirty="0" err="1">
                <a:solidFill>
                  <a:srgbClr val="FF00FF"/>
                </a:solidFill>
              </a:rPr>
              <a:t>MgO</a:t>
            </a:r>
            <a:endParaRPr lang="en-GB" sz="2000" b="1" dirty="0">
              <a:solidFill>
                <a:srgbClr val="FF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523987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0" y="0"/>
            <a:ext cx="5976664" cy="1200329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400" b="1" dirty="0">
                <a:latin typeface="Comic Sans MS" panose="030F0702030302020204" pitchFamily="66" charset="0"/>
              </a:rPr>
              <a:t>Step One</a:t>
            </a:r>
          </a:p>
          <a:p>
            <a:r>
              <a:rPr lang="en-GB" sz="2400" dirty="0">
                <a:latin typeface="Comic Sans MS" panose="030F0702030302020204" pitchFamily="66" charset="0"/>
              </a:rPr>
              <a:t>Write down the symbol equation from what you’ve been given in the question.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23528" y="1196752"/>
            <a:ext cx="5976664" cy="1200329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400" b="1" dirty="0">
                <a:latin typeface="Comic Sans MS" panose="030F0702030302020204" pitchFamily="66" charset="0"/>
              </a:rPr>
              <a:t>Step Two</a:t>
            </a:r>
          </a:p>
          <a:p>
            <a:r>
              <a:rPr lang="en-GB" sz="2400" dirty="0">
                <a:latin typeface="Comic Sans MS" panose="030F0702030302020204" pitchFamily="66" charset="0"/>
              </a:rPr>
              <a:t>Write down the masses from the question.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229147" y="2397081"/>
            <a:ext cx="5976664" cy="830997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400" b="1" dirty="0">
                <a:latin typeface="Comic Sans MS" panose="030F0702030302020204" pitchFamily="66" charset="0"/>
              </a:rPr>
              <a:t>Step Three</a:t>
            </a:r>
          </a:p>
          <a:p>
            <a:r>
              <a:rPr lang="en-GB" sz="2400" dirty="0">
                <a:latin typeface="Comic Sans MS" panose="030F0702030302020204" pitchFamily="66" charset="0"/>
              </a:rPr>
              <a:t>Calculate the M</a:t>
            </a:r>
            <a:r>
              <a:rPr lang="en-GB" sz="2400" baseline="-25000" dirty="0">
                <a:latin typeface="Comic Sans MS" panose="030F0702030302020204" pitchFamily="66" charset="0"/>
              </a:rPr>
              <a:t>r</a:t>
            </a:r>
            <a:endParaRPr lang="en-GB" sz="2400" dirty="0">
              <a:latin typeface="Comic Sans MS" panose="030F0702030302020204" pitchFamily="66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18492" y="3231380"/>
            <a:ext cx="5976664" cy="1200329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400" b="1" dirty="0">
                <a:latin typeface="Comic Sans MS" panose="030F0702030302020204" pitchFamily="66" charset="0"/>
              </a:rPr>
              <a:t>Step Four</a:t>
            </a:r>
          </a:p>
          <a:p>
            <a:r>
              <a:rPr lang="en-GB" sz="2400" dirty="0">
                <a:latin typeface="Comic Sans MS" panose="030F0702030302020204" pitchFamily="66" charset="0"/>
              </a:rPr>
              <a:t>Calculate the number of moles (mass/M</a:t>
            </a:r>
            <a:r>
              <a:rPr lang="en-GB" sz="2400" baseline="-25000" dirty="0">
                <a:latin typeface="Comic Sans MS" panose="030F0702030302020204" pitchFamily="66" charset="0"/>
              </a:rPr>
              <a:t>r</a:t>
            </a:r>
            <a:r>
              <a:rPr lang="en-GB" sz="2400" dirty="0">
                <a:latin typeface="Comic Sans MS" panose="030F0702030302020204" pitchFamily="66" charset="0"/>
              </a:rPr>
              <a:t>).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7BD4A15-1CD1-42D9-8C68-973FB656D32A}"/>
              </a:ext>
            </a:extLst>
          </p:cNvPr>
          <p:cNvSpPr txBox="1"/>
          <p:nvPr/>
        </p:nvSpPr>
        <p:spPr>
          <a:xfrm>
            <a:off x="499864" y="4424830"/>
            <a:ext cx="8667328" cy="1200329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400" b="1" dirty="0">
                <a:latin typeface="Comic Sans MS" panose="030F0702030302020204" pitchFamily="66" charset="0"/>
              </a:rPr>
              <a:t>Step Five</a:t>
            </a:r>
          </a:p>
          <a:p>
            <a:r>
              <a:rPr lang="en-GB" sz="2400" dirty="0">
                <a:latin typeface="Comic Sans MS" panose="030F0702030302020204" pitchFamily="66" charset="0"/>
              </a:rPr>
              <a:t>Simplify the ratio. You may need to divide all the </a:t>
            </a:r>
            <a:r>
              <a:rPr lang="en-GB" sz="2400" dirty="0">
                <a:solidFill>
                  <a:srgbClr val="FF00FF"/>
                </a:solidFill>
                <a:latin typeface="Comic Sans MS" panose="030F0702030302020204" pitchFamily="66" charset="0"/>
              </a:rPr>
              <a:t>number of moles </a:t>
            </a:r>
            <a:r>
              <a:rPr lang="en-GB" sz="2400" dirty="0">
                <a:latin typeface="Comic Sans MS" panose="030F0702030302020204" pitchFamily="66" charset="0"/>
              </a:rPr>
              <a:t>by the smallest individual value.</a:t>
            </a:r>
          </a:p>
        </p:txBody>
      </p:sp>
    </p:spTree>
    <p:extLst>
      <p:ext uri="{BB962C8B-B14F-4D97-AF65-F5344CB8AC3E}">
        <p14:creationId xmlns:p14="http://schemas.microsoft.com/office/powerpoint/2010/main" val="242564181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GB" sz="1600" b="1" dirty="0">
                <a:solidFill>
                  <a:srgbClr val="FF0000"/>
                </a:solidFill>
              </a:rPr>
              <a:t>Calculate the number of moles of a substance using the mass (Grade 1-3)</a:t>
            </a:r>
            <a:br>
              <a:rPr lang="en-GB" sz="1600" b="1" dirty="0">
                <a:solidFill>
                  <a:srgbClr val="FF00FF"/>
                </a:solidFill>
              </a:rPr>
            </a:br>
            <a:r>
              <a:rPr lang="en-US" sz="1600" b="1" dirty="0">
                <a:solidFill>
                  <a:srgbClr val="FF9900"/>
                </a:solidFill>
              </a:rPr>
              <a:t>Use Mr and the law of conservation of mass to calculate the masses of reactants or products (Grade 4-5)</a:t>
            </a:r>
            <a:br>
              <a:rPr lang="en-GB" sz="1600" b="1" dirty="0">
                <a:solidFill>
                  <a:srgbClr val="FF9900"/>
                </a:solidFill>
              </a:rPr>
            </a:br>
            <a:r>
              <a:rPr lang="en-GB" sz="1600" b="1" dirty="0">
                <a:solidFill>
                  <a:srgbClr val="008000"/>
                </a:solidFill>
              </a:rPr>
              <a:t>Use M</a:t>
            </a:r>
            <a:r>
              <a:rPr lang="en-GB" sz="1600" b="1" baseline="-25000" dirty="0">
                <a:solidFill>
                  <a:srgbClr val="008000"/>
                </a:solidFill>
              </a:rPr>
              <a:t>r</a:t>
            </a:r>
            <a:r>
              <a:rPr lang="en-GB" sz="1600" b="1" dirty="0">
                <a:solidFill>
                  <a:srgbClr val="008000"/>
                </a:solidFill>
              </a:rPr>
              <a:t> to construct a balanced symbol equation (Grade 6-8)</a:t>
            </a:r>
            <a:endParaRPr lang="en-GB" sz="16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GB" b="1" dirty="0">
                <a:solidFill>
                  <a:srgbClr val="FF00FF"/>
                </a:solidFill>
              </a:rPr>
              <a:t>1</a:t>
            </a:r>
            <a:r>
              <a:rPr lang="en-GB" b="1" dirty="0"/>
              <a:t>MgCO</a:t>
            </a:r>
            <a:r>
              <a:rPr lang="en-GB" b="1" baseline="-25000" dirty="0"/>
              <a:t>3</a:t>
            </a:r>
            <a:r>
              <a:rPr lang="en-GB" b="1" dirty="0"/>
              <a:t> -&gt; CO</a:t>
            </a:r>
            <a:r>
              <a:rPr lang="en-GB" b="1" baseline="-25000" dirty="0"/>
              <a:t>2</a:t>
            </a:r>
            <a:r>
              <a:rPr lang="en-GB" b="1" dirty="0"/>
              <a:t> + </a:t>
            </a:r>
            <a:r>
              <a:rPr lang="en-GB" b="1" dirty="0">
                <a:solidFill>
                  <a:srgbClr val="FF00FF"/>
                </a:solidFill>
              </a:rPr>
              <a:t>1</a:t>
            </a:r>
            <a:r>
              <a:rPr lang="en-GB" b="1" dirty="0"/>
              <a:t>MgO</a:t>
            </a:r>
          </a:p>
          <a:p>
            <a:pPr marL="0" indent="0">
              <a:buNone/>
            </a:pPr>
            <a:r>
              <a:rPr lang="en-GB" b="1" dirty="0">
                <a:solidFill>
                  <a:srgbClr val="FF0000"/>
                </a:solidFill>
              </a:rPr>
              <a:t>Mass          42g         </a:t>
            </a:r>
            <a:r>
              <a:rPr lang="en-GB" b="1" dirty="0">
                <a:solidFill>
                  <a:srgbClr val="0099FF"/>
                </a:solidFill>
              </a:rPr>
              <a:t>22g </a:t>
            </a:r>
            <a:r>
              <a:rPr lang="en-GB" b="1" dirty="0">
                <a:solidFill>
                  <a:srgbClr val="FF0000"/>
                </a:solidFill>
              </a:rPr>
              <a:t>     20g</a:t>
            </a:r>
          </a:p>
          <a:p>
            <a:pPr marL="0" indent="0">
              <a:buNone/>
            </a:pPr>
            <a:r>
              <a:rPr lang="en-GB" sz="2800" b="1" dirty="0">
                <a:solidFill>
                  <a:srgbClr val="008000"/>
                </a:solidFill>
              </a:rPr>
              <a:t>M</a:t>
            </a:r>
            <a:r>
              <a:rPr lang="en-GB" sz="2800" b="1" baseline="-25000" dirty="0">
                <a:solidFill>
                  <a:srgbClr val="008000"/>
                </a:solidFill>
              </a:rPr>
              <a:t>r</a:t>
            </a:r>
            <a:r>
              <a:rPr lang="en-GB" sz="2800" b="1" dirty="0">
                <a:solidFill>
                  <a:srgbClr val="008000"/>
                </a:solidFill>
              </a:rPr>
              <a:t>                  </a:t>
            </a:r>
            <a:r>
              <a:rPr lang="en-GB" b="1" dirty="0">
                <a:solidFill>
                  <a:srgbClr val="008000"/>
                </a:solidFill>
              </a:rPr>
              <a:t>84g         </a:t>
            </a:r>
            <a:r>
              <a:rPr lang="en-GB" b="1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44g</a:t>
            </a:r>
            <a:r>
              <a:rPr lang="en-GB" b="1" dirty="0">
                <a:solidFill>
                  <a:srgbClr val="008000"/>
                </a:solidFill>
              </a:rPr>
              <a:t>      40g</a:t>
            </a:r>
          </a:p>
          <a:p>
            <a:pPr marL="0" indent="0">
              <a:buNone/>
            </a:pPr>
            <a:r>
              <a:rPr lang="en-GB" sz="2400" b="1" dirty="0">
                <a:solidFill>
                  <a:srgbClr val="FF00FF"/>
                </a:solidFill>
              </a:rPr>
              <a:t>No. Moles          </a:t>
            </a:r>
            <a:r>
              <a:rPr lang="en-GB" b="1" dirty="0">
                <a:solidFill>
                  <a:srgbClr val="FF00FF"/>
                </a:solidFill>
              </a:rPr>
              <a:t>0.5          </a:t>
            </a:r>
            <a:r>
              <a:rPr lang="en-GB" b="1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0.5</a:t>
            </a:r>
            <a:r>
              <a:rPr lang="en-GB" b="1" dirty="0">
                <a:solidFill>
                  <a:srgbClr val="FF00FF"/>
                </a:solidFill>
              </a:rPr>
              <a:t>       0.5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668344" y="1124744"/>
            <a:ext cx="1165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FF00FF"/>
                </a:solidFill>
              </a:rPr>
              <a:t>New Info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0" y="4621198"/>
            <a:ext cx="5976664" cy="830997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400" b="1" dirty="0">
                <a:latin typeface="Comic Sans MS" panose="030F0702030302020204" pitchFamily="66" charset="0"/>
              </a:rPr>
              <a:t>Alternative</a:t>
            </a:r>
          </a:p>
          <a:p>
            <a:r>
              <a:rPr lang="en-GB" sz="2400" dirty="0">
                <a:latin typeface="Comic Sans MS" panose="030F0702030302020204" pitchFamily="66" charset="0"/>
              </a:rPr>
              <a:t>You may not be given the mass of CO</a:t>
            </a:r>
            <a:r>
              <a:rPr lang="en-GB" sz="2400" baseline="-25000" dirty="0">
                <a:latin typeface="Comic Sans MS" panose="030F0702030302020204" pitchFamily="66" charset="0"/>
              </a:rPr>
              <a:t>2</a:t>
            </a:r>
            <a:r>
              <a:rPr lang="en-GB" sz="2400" dirty="0">
                <a:latin typeface="Comic Sans MS" panose="030F0702030302020204" pitchFamily="66" charset="0"/>
              </a:rPr>
              <a:t>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259632" y="4221088"/>
            <a:ext cx="59766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FF00FF"/>
                </a:solidFill>
              </a:rPr>
              <a:t>So 1 mole of MgCO</a:t>
            </a:r>
            <a:r>
              <a:rPr lang="en-GB" sz="2000" b="1" baseline="-25000" dirty="0">
                <a:solidFill>
                  <a:srgbClr val="FF00FF"/>
                </a:solidFill>
              </a:rPr>
              <a:t>3</a:t>
            </a:r>
            <a:r>
              <a:rPr lang="en-GB" sz="2000" b="1" dirty="0">
                <a:solidFill>
                  <a:srgbClr val="FF00FF"/>
                </a:solidFill>
              </a:rPr>
              <a:t> will make 1 mole of </a:t>
            </a:r>
            <a:r>
              <a:rPr lang="en-GB" sz="2000" b="1" dirty="0" err="1">
                <a:solidFill>
                  <a:srgbClr val="FF00FF"/>
                </a:solidFill>
              </a:rPr>
              <a:t>MgO</a:t>
            </a:r>
            <a:endParaRPr lang="en-GB" sz="2000" b="1" dirty="0">
              <a:solidFill>
                <a:srgbClr val="FF00FF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79512" y="5635341"/>
            <a:ext cx="5976664" cy="1200329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400" b="1" dirty="0">
                <a:latin typeface="Comic Sans MS" panose="030F0702030302020204" pitchFamily="66" charset="0"/>
              </a:rPr>
              <a:t>Conservation of mass tells us that we must have the same mass on both sides… </a:t>
            </a:r>
            <a:r>
              <a:rPr lang="en-GB" sz="2400" dirty="0">
                <a:latin typeface="Comic Sans MS" panose="030F0702030302020204" pitchFamily="66" charset="0"/>
              </a:rPr>
              <a:t>Mass of CO</a:t>
            </a:r>
            <a:r>
              <a:rPr lang="en-GB" sz="2400" baseline="-25000" dirty="0">
                <a:latin typeface="Comic Sans MS" panose="030F0702030302020204" pitchFamily="66" charset="0"/>
              </a:rPr>
              <a:t>2</a:t>
            </a:r>
            <a:r>
              <a:rPr lang="en-GB" sz="2400" dirty="0">
                <a:latin typeface="Comic Sans MS" panose="030F0702030302020204" pitchFamily="66" charset="0"/>
              </a:rPr>
              <a:t>	42-20=20g</a:t>
            </a:r>
          </a:p>
        </p:txBody>
      </p:sp>
    </p:spTree>
    <p:extLst>
      <p:ext uri="{BB962C8B-B14F-4D97-AF65-F5344CB8AC3E}">
        <p14:creationId xmlns:p14="http://schemas.microsoft.com/office/powerpoint/2010/main" val="15175788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GB" sz="1600" b="1" dirty="0">
                <a:solidFill>
                  <a:srgbClr val="FF0000"/>
                </a:solidFill>
              </a:rPr>
              <a:t>Calculate the number of moles of a substance using the mass (Grade 1-3)</a:t>
            </a:r>
            <a:br>
              <a:rPr lang="en-GB" sz="1600" b="1" dirty="0">
                <a:solidFill>
                  <a:srgbClr val="FF00FF"/>
                </a:solidFill>
              </a:rPr>
            </a:br>
            <a:r>
              <a:rPr lang="en-US" sz="1600" b="1" dirty="0">
                <a:solidFill>
                  <a:srgbClr val="FF9900"/>
                </a:solidFill>
              </a:rPr>
              <a:t>Use Mr and the law of conservation of mass to calculate the masses of reactants or products (Grade 4-5)</a:t>
            </a:r>
            <a:br>
              <a:rPr lang="en-GB" sz="1600" b="1" dirty="0">
                <a:solidFill>
                  <a:srgbClr val="FF9900"/>
                </a:solidFill>
              </a:rPr>
            </a:br>
            <a:r>
              <a:rPr lang="en-GB" sz="1600" b="1" dirty="0">
                <a:solidFill>
                  <a:srgbClr val="008000"/>
                </a:solidFill>
              </a:rPr>
              <a:t>Use M</a:t>
            </a:r>
            <a:r>
              <a:rPr lang="en-GB" sz="1600" b="1" baseline="-25000" dirty="0">
                <a:solidFill>
                  <a:srgbClr val="008000"/>
                </a:solidFill>
              </a:rPr>
              <a:t>r</a:t>
            </a:r>
            <a:r>
              <a:rPr lang="en-GB" sz="1600" b="1" dirty="0">
                <a:solidFill>
                  <a:srgbClr val="008000"/>
                </a:solidFill>
              </a:rPr>
              <a:t> to construct a balanced symbol equation (Grade 6-8)</a:t>
            </a:r>
            <a:endParaRPr lang="en-GB" sz="16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GB" b="1" dirty="0">
                <a:solidFill>
                  <a:srgbClr val="FF00FF"/>
                </a:solidFill>
              </a:rPr>
              <a:t>1</a:t>
            </a:r>
            <a:r>
              <a:rPr lang="en-GB" b="1" dirty="0"/>
              <a:t>MgCO</a:t>
            </a:r>
            <a:r>
              <a:rPr lang="en-GB" b="1" baseline="-25000" dirty="0"/>
              <a:t>3</a:t>
            </a:r>
            <a:r>
              <a:rPr lang="en-GB" b="1" dirty="0"/>
              <a:t> -&gt; CO</a:t>
            </a:r>
            <a:r>
              <a:rPr lang="en-GB" b="1" baseline="-25000" dirty="0"/>
              <a:t>2</a:t>
            </a:r>
            <a:r>
              <a:rPr lang="en-GB" b="1" dirty="0"/>
              <a:t> + </a:t>
            </a:r>
            <a:r>
              <a:rPr lang="en-GB" b="1" dirty="0">
                <a:solidFill>
                  <a:srgbClr val="FF00FF"/>
                </a:solidFill>
              </a:rPr>
              <a:t>1</a:t>
            </a:r>
            <a:r>
              <a:rPr lang="en-GB" b="1" dirty="0"/>
              <a:t>MgO</a:t>
            </a:r>
          </a:p>
          <a:p>
            <a:pPr marL="0" indent="0">
              <a:buNone/>
            </a:pPr>
            <a:r>
              <a:rPr lang="en-GB" b="1" dirty="0">
                <a:solidFill>
                  <a:srgbClr val="FF0000"/>
                </a:solidFill>
              </a:rPr>
              <a:t>Mass          42g         </a:t>
            </a:r>
            <a:r>
              <a:rPr lang="en-GB" b="1" dirty="0">
                <a:solidFill>
                  <a:srgbClr val="0099FF"/>
                </a:solidFill>
              </a:rPr>
              <a:t>22g </a:t>
            </a:r>
            <a:r>
              <a:rPr lang="en-GB" b="1" dirty="0">
                <a:solidFill>
                  <a:srgbClr val="FF0000"/>
                </a:solidFill>
              </a:rPr>
              <a:t>     20g</a:t>
            </a:r>
          </a:p>
          <a:p>
            <a:pPr marL="0" indent="0">
              <a:buNone/>
            </a:pPr>
            <a:r>
              <a:rPr lang="en-GB" sz="2800" b="1" dirty="0">
                <a:solidFill>
                  <a:srgbClr val="008000"/>
                </a:solidFill>
              </a:rPr>
              <a:t>M</a:t>
            </a:r>
            <a:r>
              <a:rPr lang="en-GB" sz="2800" b="1" baseline="-25000" dirty="0">
                <a:solidFill>
                  <a:srgbClr val="008000"/>
                </a:solidFill>
              </a:rPr>
              <a:t>r</a:t>
            </a:r>
            <a:r>
              <a:rPr lang="en-GB" sz="2800" b="1" dirty="0">
                <a:solidFill>
                  <a:srgbClr val="008000"/>
                </a:solidFill>
              </a:rPr>
              <a:t>                  </a:t>
            </a:r>
            <a:r>
              <a:rPr lang="en-GB" b="1" dirty="0">
                <a:solidFill>
                  <a:srgbClr val="008000"/>
                </a:solidFill>
              </a:rPr>
              <a:t>84g         </a:t>
            </a:r>
            <a:r>
              <a:rPr lang="en-GB" b="1" dirty="0">
                <a:solidFill>
                  <a:srgbClr val="0099FF"/>
                </a:solidFill>
              </a:rPr>
              <a:t>44g </a:t>
            </a:r>
            <a:r>
              <a:rPr lang="en-GB" b="1" dirty="0">
                <a:solidFill>
                  <a:srgbClr val="008000"/>
                </a:solidFill>
              </a:rPr>
              <a:t>     40g</a:t>
            </a:r>
          </a:p>
          <a:p>
            <a:pPr marL="0" indent="0">
              <a:buNone/>
            </a:pPr>
            <a:r>
              <a:rPr lang="en-GB" sz="2400" b="1" dirty="0">
                <a:solidFill>
                  <a:srgbClr val="FF00FF"/>
                </a:solidFill>
              </a:rPr>
              <a:t>No. Moles          </a:t>
            </a:r>
            <a:r>
              <a:rPr lang="en-GB" b="1" dirty="0">
                <a:solidFill>
                  <a:srgbClr val="FF00FF"/>
                </a:solidFill>
              </a:rPr>
              <a:t>0.5          </a:t>
            </a:r>
            <a:r>
              <a:rPr lang="en-GB" b="1" dirty="0">
                <a:solidFill>
                  <a:srgbClr val="0099FF"/>
                </a:solidFill>
              </a:rPr>
              <a:t>0.5</a:t>
            </a:r>
            <a:r>
              <a:rPr lang="en-GB" b="1" dirty="0">
                <a:solidFill>
                  <a:srgbClr val="FF00FF"/>
                </a:solidFill>
              </a:rPr>
              <a:t>       0.5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668344" y="1124744"/>
            <a:ext cx="1165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FF00FF"/>
                </a:solidFill>
              </a:rPr>
              <a:t>New Info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0" y="4621198"/>
            <a:ext cx="5976664" cy="830997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400" b="1" dirty="0">
                <a:latin typeface="Comic Sans MS" panose="030F0702030302020204" pitchFamily="66" charset="0"/>
              </a:rPr>
              <a:t>Alternative</a:t>
            </a:r>
          </a:p>
          <a:p>
            <a:r>
              <a:rPr lang="en-GB" sz="2400" dirty="0">
                <a:latin typeface="Comic Sans MS" panose="030F0702030302020204" pitchFamily="66" charset="0"/>
              </a:rPr>
              <a:t>You may not be given the mass of CO</a:t>
            </a:r>
            <a:r>
              <a:rPr lang="en-GB" sz="2400" baseline="-25000" dirty="0">
                <a:latin typeface="Comic Sans MS" panose="030F0702030302020204" pitchFamily="66" charset="0"/>
              </a:rPr>
              <a:t>2</a:t>
            </a:r>
            <a:r>
              <a:rPr lang="en-GB" sz="2400" dirty="0">
                <a:latin typeface="Comic Sans MS" panose="030F0702030302020204" pitchFamily="66" charset="0"/>
              </a:rPr>
              <a:t>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98163" y="4113367"/>
            <a:ext cx="86545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FF00FF"/>
                </a:solidFill>
              </a:rPr>
              <a:t>So 1 mole of MgCO</a:t>
            </a:r>
            <a:r>
              <a:rPr lang="en-GB" sz="2000" b="1" baseline="-25000" dirty="0">
                <a:solidFill>
                  <a:srgbClr val="FF00FF"/>
                </a:solidFill>
              </a:rPr>
              <a:t>3</a:t>
            </a:r>
            <a:r>
              <a:rPr lang="en-GB" sz="2000" b="1" dirty="0">
                <a:solidFill>
                  <a:srgbClr val="FF00FF"/>
                </a:solidFill>
              </a:rPr>
              <a:t> will make 1 mole of </a:t>
            </a:r>
            <a:r>
              <a:rPr lang="en-GB" sz="2000" b="1" dirty="0" err="1">
                <a:solidFill>
                  <a:srgbClr val="FF00FF"/>
                </a:solidFill>
              </a:rPr>
              <a:t>MgO</a:t>
            </a:r>
            <a:endParaRPr lang="en-GB" sz="2000" b="1" dirty="0">
              <a:solidFill>
                <a:srgbClr val="FF00FF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79512" y="5635341"/>
            <a:ext cx="5976664" cy="830997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400" b="1" dirty="0">
                <a:latin typeface="Comic Sans MS" panose="030F0702030302020204" pitchFamily="66" charset="0"/>
              </a:rPr>
              <a:t>Then calculate the M</a:t>
            </a:r>
            <a:r>
              <a:rPr lang="en-GB" sz="2400" b="1" baseline="-25000" dirty="0">
                <a:latin typeface="Comic Sans MS" panose="030F0702030302020204" pitchFamily="66" charset="0"/>
              </a:rPr>
              <a:t>r</a:t>
            </a:r>
            <a:r>
              <a:rPr lang="en-GB" sz="2400" b="1" dirty="0">
                <a:latin typeface="Comic Sans MS" panose="030F0702030302020204" pitchFamily="66" charset="0"/>
              </a:rPr>
              <a:t> and number of moles.</a:t>
            </a:r>
            <a:endParaRPr lang="en-GB" sz="2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691047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GB" sz="1600" b="1" dirty="0">
                <a:solidFill>
                  <a:srgbClr val="FF0000"/>
                </a:solidFill>
              </a:rPr>
              <a:t>Calculate the number of moles of a substance using the mass (Grade 1-3)</a:t>
            </a:r>
            <a:br>
              <a:rPr lang="en-GB" sz="1600" b="1" dirty="0">
                <a:solidFill>
                  <a:srgbClr val="FF00FF"/>
                </a:solidFill>
              </a:rPr>
            </a:br>
            <a:r>
              <a:rPr lang="en-US" sz="1600" b="1" dirty="0">
                <a:solidFill>
                  <a:srgbClr val="FF9900"/>
                </a:solidFill>
              </a:rPr>
              <a:t>Use Mr and the law of conservation of mass to calculate the masses of reactants or products (Grade 4-5)</a:t>
            </a:r>
            <a:br>
              <a:rPr lang="en-GB" sz="1600" b="1" dirty="0">
                <a:solidFill>
                  <a:srgbClr val="FF9900"/>
                </a:solidFill>
              </a:rPr>
            </a:br>
            <a:r>
              <a:rPr lang="en-GB" sz="1600" b="1" dirty="0">
                <a:solidFill>
                  <a:srgbClr val="008000"/>
                </a:solidFill>
              </a:rPr>
              <a:t>Use M</a:t>
            </a:r>
            <a:r>
              <a:rPr lang="en-GB" sz="1600" b="1" baseline="-25000" dirty="0">
                <a:solidFill>
                  <a:srgbClr val="008000"/>
                </a:solidFill>
              </a:rPr>
              <a:t>r</a:t>
            </a:r>
            <a:r>
              <a:rPr lang="en-GB" sz="1600" b="1" dirty="0">
                <a:solidFill>
                  <a:srgbClr val="008000"/>
                </a:solidFill>
              </a:rPr>
              <a:t> to construct a balanced symbol equation (Grade 6-8)</a:t>
            </a:r>
            <a:endParaRPr lang="en-GB" sz="16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GB" b="1" dirty="0">
                <a:solidFill>
                  <a:srgbClr val="FF00FF"/>
                </a:solidFill>
              </a:rPr>
              <a:t>1</a:t>
            </a:r>
            <a:r>
              <a:rPr lang="en-GB" b="1" dirty="0"/>
              <a:t>MgCO</a:t>
            </a:r>
            <a:r>
              <a:rPr lang="en-GB" b="1" baseline="-25000" dirty="0"/>
              <a:t>3</a:t>
            </a:r>
            <a:r>
              <a:rPr lang="en-GB" b="1" dirty="0"/>
              <a:t> -&gt; CO</a:t>
            </a:r>
            <a:r>
              <a:rPr lang="en-GB" b="1" baseline="-25000" dirty="0"/>
              <a:t>2</a:t>
            </a:r>
            <a:r>
              <a:rPr lang="en-GB" b="1" dirty="0"/>
              <a:t> + </a:t>
            </a:r>
            <a:r>
              <a:rPr lang="en-GB" b="1" dirty="0">
                <a:solidFill>
                  <a:srgbClr val="FF00FF"/>
                </a:solidFill>
              </a:rPr>
              <a:t>1</a:t>
            </a:r>
            <a:r>
              <a:rPr lang="en-GB" b="1" dirty="0"/>
              <a:t>MgO</a:t>
            </a:r>
          </a:p>
          <a:p>
            <a:pPr marL="0" indent="0">
              <a:buNone/>
            </a:pPr>
            <a:r>
              <a:rPr lang="en-GB" b="1" dirty="0">
                <a:solidFill>
                  <a:srgbClr val="FF0000"/>
                </a:solidFill>
              </a:rPr>
              <a:t>Mass          42g         </a:t>
            </a:r>
            <a:r>
              <a:rPr lang="en-GB" b="1" dirty="0">
                <a:solidFill>
                  <a:srgbClr val="0099FF"/>
                </a:solidFill>
              </a:rPr>
              <a:t>22g </a:t>
            </a:r>
            <a:r>
              <a:rPr lang="en-GB" b="1" dirty="0">
                <a:solidFill>
                  <a:srgbClr val="FF0000"/>
                </a:solidFill>
              </a:rPr>
              <a:t>     20g</a:t>
            </a:r>
          </a:p>
          <a:p>
            <a:pPr marL="0" indent="0">
              <a:buNone/>
            </a:pPr>
            <a:r>
              <a:rPr lang="en-GB" sz="2800" b="1" dirty="0">
                <a:solidFill>
                  <a:srgbClr val="008000"/>
                </a:solidFill>
              </a:rPr>
              <a:t>M</a:t>
            </a:r>
            <a:r>
              <a:rPr lang="en-GB" sz="2800" b="1" baseline="-25000" dirty="0">
                <a:solidFill>
                  <a:srgbClr val="008000"/>
                </a:solidFill>
              </a:rPr>
              <a:t>r</a:t>
            </a:r>
            <a:r>
              <a:rPr lang="en-GB" sz="2800" b="1" dirty="0">
                <a:solidFill>
                  <a:srgbClr val="008000"/>
                </a:solidFill>
              </a:rPr>
              <a:t>                  </a:t>
            </a:r>
            <a:r>
              <a:rPr lang="en-GB" b="1" dirty="0">
                <a:solidFill>
                  <a:srgbClr val="008000"/>
                </a:solidFill>
              </a:rPr>
              <a:t>84g         </a:t>
            </a:r>
            <a:r>
              <a:rPr lang="en-GB" b="1" dirty="0">
                <a:solidFill>
                  <a:srgbClr val="0099FF"/>
                </a:solidFill>
              </a:rPr>
              <a:t>44g </a:t>
            </a:r>
            <a:r>
              <a:rPr lang="en-GB" b="1" dirty="0">
                <a:solidFill>
                  <a:srgbClr val="008000"/>
                </a:solidFill>
              </a:rPr>
              <a:t>     40g</a:t>
            </a:r>
          </a:p>
          <a:p>
            <a:pPr marL="0" indent="0">
              <a:buNone/>
            </a:pPr>
            <a:r>
              <a:rPr lang="en-GB" sz="2400" b="1" dirty="0">
                <a:solidFill>
                  <a:srgbClr val="FF00FF"/>
                </a:solidFill>
              </a:rPr>
              <a:t>No. Moles          </a:t>
            </a:r>
            <a:r>
              <a:rPr lang="en-GB" b="1" dirty="0">
                <a:solidFill>
                  <a:srgbClr val="FF00FF"/>
                </a:solidFill>
              </a:rPr>
              <a:t>0.5          </a:t>
            </a:r>
            <a:r>
              <a:rPr lang="en-GB" b="1" dirty="0">
                <a:solidFill>
                  <a:srgbClr val="0099FF"/>
                </a:solidFill>
              </a:rPr>
              <a:t>0.5</a:t>
            </a:r>
            <a:r>
              <a:rPr lang="en-GB" b="1" dirty="0">
                <a:solidFill>
                  <a:srgbClr val="FF00FF"/>
                </a:solidFill>
              </a:rPr>
              <a:t>       0.5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668344" y="1124744"/>
            <a:ext cx="1165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FF00FF"/>
                </a:solidFill>
              </a:rPr>
              <a:t>New Info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0" y="4621198"/>
            <a:ext cx="5976664" cy="830997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400" b="1" dirty="0">
                <a:latin typeface="Comic Sans MS" panose="030F0702030302020204" pitchFamily="66" charset="0"/>
              </a:rPr>
              <a:t>Alternative</a:t>
            </a:r>
          </a:p>
          <a:p>
            <a:r>
              <a:rPr lang="en-GB" sz="2400" dirty="0">
                <a:latin typeface="Comic Sans MS" panose="030F0702030302020204" pitchFamily="66" charset="0"/>
              </a:rPr>
              <a:t>You may not be given the mass of CO</a:t>
            </a:r>
            <a:r>
              <a:rPr lang="en-GB" sz="2400" baseline="-25000" dirty="0">
                <a:latin typeface="Comic Sans MS" panose="030F0702030302020204" pitchFamily="66" charset="0"/>
              </a:rPr>
              <a:t>2</a:t>
            </a:r>
            <a:r>
              <a:rPr lang="en-GB" sz="2400" dirty="0">
                <a:latin typeface="Comic Sans MS" panose="030F0702030302020204" pitchFamily="66" charset="0"/>
              </a:rPr>
              <a:t>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98163" y="4113367"/>
            <a:ext cx="86545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FF00FF"/>
                </a:solidFill>
              </a:rPr>
              <a:t>So 1 mole of MgCO</a:t>
            </a:r>
            <a:r>
              <a:rPr lang="en-GB" sz="2000" b="1" baseline="-25000" dirty="0">
                <a:solidFill>
                  <a:srgbClr val="FF00FF"/>
                </a:solidFill>
              </a:rPr>
              <a:t>3</a:t>
            </a:r>
            <a:r>
              <a:rPr lang="en-GB" sz="2000" b="1" dirty="0">
                <a:solidFill>
                  <a:srgbClr val="FF00FF"/>
                </a:solidFill>
              </a:rPr>
              <a:t> will make </a:t>
            </a:r>
            <a:r>
              <a:rPr lang="en-GB" sz="2000" b="1" dirty="0">
                <a:solidFill>
                  <a:srgbClr val="0099FF"/>
                </a:solidFill>
              </a:rPr>
              <a:t>1 mole of  CO</a:t>
            </a:r>
            <a:r>
              <a:rPr lang="en-GB" sz="2000" b="1" baseline="-25000" dirty="0">
                <a:solidFill>
                  <a:srgbClr val="0099FF"/>
                </a:solidFill>
              </a:rPr>
              <a:t>2</a:t>
            </a:r>
            <a:r>
              <a:rPr lang="en-GB" sz="2000" b="1" dirty="0">
                <a:solidFill>
                  <a:srgbClr val="0099FF"/>
                </a:solidFill>
              </a:rPr>
              <a:t> </a:t>
            </a:r>
            <a:r>
              <a:rPr lang="en-GB" sz="2000" b="1" dirty="0">
                <a:solidFill>
                  <a:srgbClr val="FF00FF"/>
                </a:solidFill>
              </a:rPr>
              <a:t>and 1 mole of </a:t>
            </a:r>
            <a:r>
              <a:rPr lang="en-GB" sz="2000" b="1" dirty="0" err="1">
                <a:solidFill>
                  <a:srgbClr val="FF00FF"/>
                </a:solidFill>
              </a:rPr>
              <a:t>MgO</a:t>
            </a:r>
            <a:endParaRPr lang="en-GB" sz="2000" b="1" dirty="0">
              <a:solidFill>
                <a:srgbClr val="FF00FF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79512" y="5635341"/>
            <a:ext cx="5976664" cy="461665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400" b="1" dirty="0">
                <a:latin typeface="Comic Sans MS" panose="030F0702030302020204" pitchFamily="66" charset="0"/>
              </a:rPr>
              <a:t>Work out the ratio</a:t>
            </a:r>
            <a:endParaRPr lang="en-GB" sz="2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002250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GB" sz="1600" b="1" dirty="0">
                <a:solidFill>
                  <a:srgbClr val="FF0000"/>
                </a:solidFill>
              </a:rPr>
              <a:t>Calculate the number of moles of a substance using the mass (Grade 1-3)</a:t>
            </a:r>
            <a:br>
              <a:rPr lang="en-GB" sz="1600" b="1" dirty="0">
                <a:solidFill>
                  <a:srgbClr val="FF00FF"/>
                </a:solidFill>
              </a:rPr>
            </a:br>
            <a:r>
              <a:rPr lang="en-US" sz="1600" b="1" dirty="0">
                <a:solidFill>
                  <a:srgbClr val="FF9900"/>
                </a:solidFill>
              </a:rPr>
              <a:t>Use Mr and the law of conservation of mass to calculate the masses of reactants or products (Grade 4-5)</a:t>
            </a:r>
            <a:br>
              <a:rPr lang="en-GB" sz="1600" b="1" dirty="0">
                <a:solidFill>
                  <a:srgbClr val="FF9900"/>
                </a:solidFill>
              </a:rPr>
            </a:br>
            <a:r>
              <a:rPr lang="en-GB" sz="1600" b="1" dirty="0">
                <a:solidFill>
                  <a:srgbClr val="008000"/>
                </a:solidFill>
              </a:rPr>
              <a:t>Use M</a:t>
            </a:r>
            <a:r>
              <a:rPr lang="en-GB" sz="1600" b="1" baseline="-25000" dirty="0">
                <a:solidFill>
                  <a:srgbClr val="008000"/>
                </a:solidFill>
              </a:rPr>
              <a:t>r</a:t>
            </a:r>
            <a:r>
              <a:rPr lang="en-GB" sz="1600" b="1" dirty="0">
                <a:solidFill>
                  <a:srgbClr val="008000"/>
                </a:solidFill>
              </a:rPr>
              <a:t> to construct a balanced symbol equation (Grade 6-8)</a:t>
            </a:r>
            <a:endParaRPr lang="en-GB" sz="16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GB" b="1" dirty="0">
                <a:solidFill>
                  <a:srgbClr val="FF00FF"/>
                </a:solidFill>
              </a:rPr>
              <a:t>1</a:t>
            </a:r>
            <a:r>
              <a:rPr lang="en-GB" b="1" dirty="0"/>
              <a:t>MgCO</a:t>
            </a:r>
            <a:r>
              <a:rPr lang="en-GB" b="1" baseline="-25000" dirty="0"/>
              <a:t>3</a:t>
            </a:r>
            <a:r>
              <a:rPr lang="en-GB" b="1" dirty="0"/>
              <a:t> -&gt; </a:t>
            </a:r>
            <a:r>
              <a:rPr lang="en-GB" b="1" dirty="0">
                <a:solidFill>
                  <a:srgbClr val="FF00FF"/>
                </a:solidFill>
              </a:rPr>
              <a:t>1</a:t>
            </a:r>
            <a:r>
              <a:rPr lang="en-GB" b="1" dirty="0"/>
              <a:t>CO</a:t>
            </a:r>
            <a:r>
              <a:rPr lang="en-GB" b="1" baseline="-25000" dirty="0"/>
              <a:t>2</a:t>
            </a:r>
            <a:r>
              <a:rPr lang="en-GB" b="1" dirty="0"/>
              <a:t> + </a:t>
            </a:r>
            <a:r>
              <a:rPr lang="en-GB" b="1" dirty="0">
                <a:solidFill>
                  <a:srgbClr val="FF00FF"/>
                </a:solidFill>
              </a:rPr>
              <a:t>1</a:t>
            </a:r>
            <a:r>
              <a:rPr lang="en-GB" b="1" dirty="0"/>
              <a:t>MgO</a:t>
            </a:r>
          </a:p>
          <a:p>
            <a:pPr marL="0" indent="0">
              <a:buNone/>
            </a:pPr>
            <a:r>
              <a:rPr lang="en-GB" b="1" dirty="0">
                <a:solidFill>
                  <a:srgbClr val="FF0000"/>
                </a:solidFill>
              </a:rPr>
              <a:t>Mass          42g         </a:t>
            </a:r>
            <a:r>
              <a:rPr lang="en-GB" b="1" dirty="0">
                <a:solidFill>
                  <a:srgbClr val="0099FF"/>
                </a:solidFill>
              </a:rPr>
              <a:t>22g </a:t>
            </a:r>
            <a:r>
              <a:rPr lang="en-GB" b="1" dirty="0">
                <a:solidFill>
                  <a:srgbClr val="FF0000"/>
                </a:solidFill>
              </a:rPr>
              <a:t>     20g</a:t>
            </a:r>
          </a:p>
          <a:p>
            <a:pPr marL="0" indent="0">
              <a:buNone/>
            </a:pPr>
            <a:r>
              <a:rPr lang="en-GB" sz="2800" b="1" dirty="0">
                <a:solidFill>
                  <a:srgbClr val="008000"/>
                </a:solidFill>
              </a:rPr>
              <a:t>M</a:t>
            </a:r>
            <a:r>
              <a:rPr lang="en-GB" sz="2800" b="1" baseline="-25000" dirty="0">
                <a:solidFill>
                  <a:srgbClr val="008000"/>
                </a:solidFill>
              </a:rPr>
              <a:t>r</a:t>
            </a:r>
            <a:r>
              <a:rPr lang="en-GB" sz="2800" b="1" dirty="0">
                <a:solidFill>
                  <a:srgbClr val="008000"/>
                </a:solidFill>
              </a:rPr>
              <a:t>                 </a:t>
            </a:r>
            <a:r>
              <a:rPr lang="en-GB" b="1" dirty="0">
                <a:solidFill>
                  <a:srgbClr val="008000"/>
                </a:solidFill>
              </a:rPr>
              <a:t>84g         </a:t>
            </a:r>
            <a:r>
              <a:rPr lang="en-GB" b="1" dirty="0">
                <a:solidFill>
                  <a:srgbClr val="0099FF"/>
                </a:solidFill>
              </a:rPr>
              <a:t>44g </a:t>
            </a:r>
            <a:r>
              <a:rPr lang="en-GB" b="1" dirty="0">
                <a:solidFill>
                  <a:srgbClr val="008000"/>
                </a:solidFill>
              </a:rPr>
              <a:t>     40g</a:t>
            </a:r>
          </a:p>
          <a:p>
            <a:pPr marL="0" indent="0">
              <a:buNone/>
            </a:pPr>
            <a:r>
              <a:rPr lang="en-GB" sz="2400" b="1" dirty="0">
                <a:solidFill>
                  <a:srgbClr val="FF00FF"/>
                </a:solidFill>
              </a:rPr>
              <a:t>No. Moles          </a:t>
            </a:r>
            <a:r>
              <a:rPr lang="en-GB" b="1" dirty="0">
                <a:solidFill>
                  <a:srgbClr val="FF00FF"/>
                </a:solidFill>
              </a:rPr>
              <a:t>0.5          </a:t>
            </a:r>
            <a:r>
              <a:rPr lang="en-GB" b="1" dirty="0">
                <a:solidFill>
                  <a:srgbClr val="0099FF"/>
                </a:solidFill>
              </a:rPr>
              <a:t>0.5</a:t>
            </a:r>
            <a:r>
              <a:rPr lang="en-GB" b="1" dirty="0">
                <a:solidFill>
                  <a:srgbClr val="FF00FF"/>
                </a:solidFill>
              </a:rPr>
              <a:t>       0.5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668344" y="1124744"/>
            <a:ext cx="1165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FF00FF"/>
                </a:solidFill>
              </a:rPr>
              <a:t>New Info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0" y="4621198"/>
            <a:ext cx="5976664" cy="830997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400" b="1" dirty="0">
                <a:latin typeface="Comic Sans MS" panose="030F0702030302020204" pitchFamily="66" charset="0"/>
              </a:rPr>
              <a:t>Alternative</a:t>
            </a:r>
          </a:p>
          <a:p>
            <a:r>
              <a:rPr lang="en-GB" sz="2400" dirty="0">
                <a:latin typeface="Comic Sans MS" panose="030F0702030302020204" pitchFamily="66" charset="0"/>
              </a:rPr>
              <a:t>You may not be given the mass of CO</a:t>
            </a:r>
            <a:r>
              <a:rPr lang="en-GB" sz="2400" baseline="-25000" dirty="0">
                <a:latin typeface="Comic Sans MS" panose="030F0702030302020204" pitchFamily="66" charset="0"/>
              </a:rPr>
              <a:t>2</a:t>
            </a:r>
            <a:r>
              <a:rPr lang="en-GB" sz="2400" dirty="0">
                <a:latin typeface="Comic Sans MS" panose="030F0702030302020204" pitchFamily="66" charset="0"/>
              </a:rPr>
              <a:t>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98163" y="4113367"/>
            <a:ext cx="86545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FF00FF"/>
                </a:solidFill>
              </a:rPr>
              <a:t>So 1 mole of MgCO</a:t>
            </a:r>
            <a:r>
              <a:rPr lang="en-GB" sz="2000" b="1" baseline="-25000" dirty="0">
                <a:solidFill>
                  <a:srgbClr val="FF00FF"/>
                </a:solidFill>
              </a:rPr>
              <a:t>3</a:t>
            </a:r>
            <a:r>
              <a:rPr lang="en-GB" sz="2000" b="1" dirty="0">
                <a:solidFill>
                  <a:srgbClr val="FF00FF"/>
                </a:solidFill>
              </a:rPr>
              <a:t> will make </a:t>
            </a:r>
            <a:r>
              <a:rPr lang="en-GB" sz="2000" b="1" dirty="0">
                <a:solidFill>
                  <a:srgbClr val="0099FF"/>
                </a:solidFill>
              </a:rPr>
              <a:t>1 mole of  CO</a:t>
            </a:r>
            <a:r>
              <a:rPr lang="en-GB" sz="2000" b="1" baseline="-25000" dirty="0">
                <a:solidFill>
                  <a:srgbClr val="0099FF"/>
                </a:solidFill>
              </a:rPr>
              <a:t>2</a:t>
            </a:r>
            <a:r>
              <a:rPr lang="en-GB" sz="2000" b="1" dirty="0">
                <a:solidFill>
                  <a:srgbClr val="0099FF"/>
                </a:solidFill>
              </a:rPr>
              <a:t> </a:t>
            </a:r>
            <a:r>
              <a:rPr lang="en-GB" sz="2000" b="1" dirty="0">
                <a:solidFill>
                  <a:srgbClr val="FF00FF"/>
                </a:solidFill>
              </a:rPr>
              <a:t>and 1 mole of </a:t>
            </a:r>
            <a:r>
              <a:rPr lang="en-GB" sz="2000" b="1" dirty="0" err="1">
                <a:solidFill>
                  <a:srgbClr val="FF00FF"/>
                </a:solidFill>
              </a:rPr>
              <a:t>MgO</a:t>
            </a:r>
            <a:endParaRPr lang="en-GB" sz="2000" b="1" dirty="0">
              <a:solidFill>
                <a:srgbClr val="FF00FF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79512" y="5635341"/>
            <a:ext cx="5976664" cy="461665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400" b="1" dirty="0">
                <a:latin typeface="Comic Sans MS" panose="030F0702030302020204" pitchFamily="66" charset="0"/>
              </a:rPr>
              <a:t>Add the big numbers</a:t>
            </a:r>
            <a:endParaRPr lang="en-GB" sz="2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915695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0" y="0"/>
            <a:ext cx="5976664" cy="1200329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400" b="1" dirty="0">
                <a:latin typeface="Comic Sans MS" panose="030F0702030302020204" pitchFamily="66" charset="0"/>
              </a:rPr>
              <a:t>Step One</a:t>
            </a:r>
          </a:p>
          <a:p>
            <a:r>
              <a:rPr lang="en-GB" sz="2400" dirty="0">
                <a:latin typeface="Comic Sans MS" panose="030F0702030302020204" pitchFamily="66" charset="0"/>
              </a:rPr>
              <a:t>Write down the symbol equation from what you’ve been given in the question.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23528" y="1196752"/>
            <a:ext cx="5976664" cy="1200329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400" b="1" dirty="0">
                <a:latin typeface="Comic Sans MS" panose="030F0702030302020204" pitchFamily="66" charset="0"/>
              </a:rPr>
              <a:t>Step Two</a:t>
            </a:r>
          </a:p>
          <a:p>
            <a:r>
              <a:rPr lang="en-GB" sz="2400" dirty="0">
                <a:latin typeface="Comic Sans MS" panose="030F0702030302020204" pitchFamily="66" charset="0"/>
              </a:rPr>
              <a:t>Write down the masses from the question.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229147" y="2397081"/>
            <a:ext cx="5976664" cy="830997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400" b="1" dirty="0">
                <a:latin typeface="Comic Sans MS" panose="030F0702030302020204" pitchFamily="66" charset="0"/>
              </a:rPr>
              <a:t>Step Three</a:t>
            </a:r>
          </a:p>
          <a:p>
            <a:r>
              <a:rPr lang="en-GB" sz="2400" dirty="0">
                <a:latin typeface="Comic Sans MS" panose="030F0702030302020204" pitchFamily="66" charset="0"/>
              </a:rPr>
              <a:t>Calculate the M</a:t>
            </a:r>
            <a:r>
              <a:rPr lang="en-GB" sz="2400" baseline="-25000" dirty="0">
                <a:latin typeface="Comic Sans MS" panose="030F0702030302020204" pitchFamily="66" charset="0"/>
              </a:rPr>
              <a:t>r</a:t>
            </a:r>
            <a:endParaRPr lang="en-GB" sz="2400" dirty="0">
              <a:latin typeface="Comic Sans MS" panose="030F0702030302020204" pitchFamily="66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18492" y="3231380"/>
            <a:ext cx="5976664" cy="1200329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400" b="1" dirty="0">
                <a:latin typeface="Comic Sans MS" panose="030F0702030302020204" pitchFamily="66" charset="0"/>
              </a:rPr>
              <a:t>Step Four</a:t>
            </a:r>
          </a:p>
          <a:p>
            <a:r>
              <a:rPr lang="en-GB" sz="2400" dirty="0">
                <a:latin typeface="Comic Sans MS" panose="030F0702030302020204" pitchFamily="66" charset="0"/>
              </a:rPr>
              <a:t>Calculate the number of moles (mass/M</a:t>
            </a:r>
            <a:r>
              <a:rPr lang="en-GB" sz="2400" baseline="-25000" dirty="0">
                <a:latin typeface="Comic Sans MS" panose="030F0702030302020204" pitchFamily="66" charset="0"/>
              </a:rPr>
              <a:t>r</a:t>
            </a:r>
            <a:r>
              <a:rPr lang="en-GB" sz="2400" dirty="0">
                <a:latin typeface="Comic Sans MS" panose="030F0702030302020204" pitchFamily="66" charset="0"/>
              </a:rPr>
              <a:t>).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17748" y="5625159"/>
            <a:ext cx="7056784" cy="1200329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400" b="1" dirty="0">
                <a:latin typeface="Comic Sans MS" panose="030F0702030302020204" pitchFamily="66" charset="0"/>
              </a:rPr>
              <a:t>Step Six</a:t>
            </a:r>
          </a:p>
          <a:p>
            <a:r>
              <a:rPr lang="en-GB" sz="2400" dirty="0">
                <a:latin typeface="Comic Sans MS" panose="030F0702030302020204" pitchFamily="66" charset="0"/>
              </a:rPr>
              <a:t>Use conservation of mass to calculate the mass of any reactant/product that isn’t given.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7BD4A15-1CD1-42D9-8C68-973FB656D32A}"/>
              </a:ext>
            </a:extLst>
          </p:cNvPr>
          <p:cNvSpPr txBox="1"/>
          <p:nvPr/>
        </p:nvSpPr>
        <p:spPr>
          <a:xfrm>
            <a:off x="499864" y="4424830"/>
            <a:ext cx="8667328" cy="1200329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400" b="1" dirty="0">
                <a:latin typeface="Comic Sans MS" panose="030F0702030302020204" pitchFamily="66" charset="0"/>
              </a:rPr>
              <a:t>Step Five</a:t>
            </a:r>
          </a:p>
          <a:p>
            <a:r>
              <a:rPr lang="en-GB" sz="2400" dirty="0">
                <a:latin typeface="Comic Sans MS" panose="030F0702030302020204" pitchFamily="66" charset="0"/>
              </a:rPr>
              <a:t>Simplify the ratio. You may need to divide all the </a:t>
            </a:r>
            <a:r>
              <a:rPr lang="en-GB" sz="2400" dirty="0">
                <a:solidFill>
                  <a:srgbClr val="FF00FF"/>
                </a:solidFill>
                <a:latin typeface="Comic Sans MS" panose="030F0702030302020204" pitchFamily="66" charset="0"/>
              </a:rPr>
              <a:t>number of moles </a:t>
            </a:r>
            <a:r>
              <a:rPr lang="en-GB" sz="2400" dirty="0">
                <a:latin typeface="Comic Sans MS" panose="030F0702030302020204" pitchFamily="66" charset="0"/>
              </a:rPr>
              <a:t>by the smallest individual value.</a:t>
            </a:r>
          </a:p>
        </p:txBody>
      </p:sp>
    </p:spTree>
    <p:extLst>
      <p:ext uri="{BB962C8B-B14F-4D97-AF65-F5344CB8AC3E}">
        <p14:creationId xmlns:p14="http://schemas.microsoft.com/office/powerpoint/2010/main" val="93267181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GB" sz="1600" b="1" dirty="0">
                <a:solidFill>
                  <a:srgbClr val="FF0000"/>
                </a:solidFill>
              </a:rPr>
              <a:t>Calculate the number of moles of a substance using the mass (Grade 1-3)</a:t>
            </a:r>
            <a:br>
              <a:rPr lang="en-GB" sz="1600" b="1" dirty="0">
                <a:solidFill>
                  <a:srgbClr val="FF00FF"/>
                </a:solidFill>
              </a:rPr>
            </a:br>
            <a:r>
              <a:rPr lang="en-US" sz="1600" b="1" dirty="0">
                <a:solidFill>
                  <a:srgbClr val="FF9900"/>
                </a:solidFill>
              </a:rPr>
              <a:t>Use Mr and the law of conservation of mass to calculate the masses of reactants or products (Grade 4-5)</a:t>
            </a:r>
            <a:br>
              <a:rPr lang="en-GB" sz="1600" b="1" dirty="0">
                <a:solidFill>
                  <a:srgbClr val="FF9900"/>
                </a:solidFill>
              </a:rPr>
            </a:br>
            <a:r>
              <a:rPr lang="en-GB" sz="1600" b="1" dirty="0">
                <a:solidFill>
                  <a:srgbClr val="008000"/>
                </a:solidFill>
              </a:rPr>
              <a:t>Use M</a:t>
            </a:r>
            <a:r>
              <a:rPr lang="en-GB" sz="1600" b="1" baseline="-25000" dirty="0">
                <a:solidFill>
                  <a:srgbClr val="008000"/>
                </a:solidFill>
              </a:rPr>
              <a:t>r</a:t>
            </a:r>
            <a:r>
              <a:rPr lang="en-GB" sz="1600" b="1" dirty="0">
                <a:solidFill>
                  <a:srgbClr val="008000"/>
                </a:solidFill>
              </a:rPr>
              <a:t> to construct a balanced symbol equation (Grade 6-8)</a:t>
            </a:r>
            <a:endParaRPr lang="en-GB" sz="16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 marL="514350" lvl="0" indent="-514350">
              <a:buFont typeface="+mj-lt"/>
              <a:buAutoNum type="arabicPeriod"/>
            </a:pPr>
            <a:r>
              <a:rPr lang="en-GB" dirty="0"/>
              <a:t>Potassium nitrate (KNO</a:t>
            </a:r>
            <a:r>
              <a:rPr lang="en-GB" baseline="-25000" dirty="0"/>
              <a:t>3</a:t>
            </a:r>
            <a:r>
              <a:rPr lang="en-GB" dirty="0"/>
              <a:t>) decomposes (breaks down) on heating to give potassium nitrite (KNO</a:t>
            </a:r>
            <a:r>
              <a:rPr lang="en-GB" baseline="-25000" dirty="0"/>
              <a:t>2</a:t>
            </a:r>
            <a:r>
              <a:rPr lang="en-GB" dirty="0"/>
              <a:t>) and oxygen. When 4.04 g of KNO</a:t>
            </a:r>
            <a:r>
              <a:rPr lang="en-GB" baseline="-25000" dirty="0"/>
              <a:t>3</a:t>
            </a:r>
            <a:r>
              <a:rPr lang="en-GB" dirty="0"/>
              <a:t> is heated, 3.40 g of KNO</a:t>
            </a:r>
            <a:r>
              <a:rPr lang="en-GB" baseline="-25000" dirty="0"/>
              <a:t>2</a:t>
            </a:r>
            <a:r>
              <a:rPr lang="en-GB" dirty="0"/>
              <a:t> is produced. Construct a balanced equation for this reaction. When you have finished, check that you got it right by seeing if the equation is balanced.</a:t>
            </a:r>
          </a:p>
          <a:p>
            <a:pPr marL="0" lvl="0" indent="0">
              <a:buNone/>
            </a:pPr>
            <a:endParaRPr lang="en-GB" dirty="0"/>
          </a:p>
          <a:p>
            <a:pPr marL="514350" lvl="0" indent="-514350">
              <a:buFont typeface="+mj-lt"/>
              <a:buAutoNum type="arabicPeriod"/>
            </a:pPr>
            <a:r>
              <a:rPr lang="en-GB" dirty="0"/>
              <a:t>Iron(III) oxide (Fe</a:t>
            </a:r>
            <a:r>
              <a:rPr lang="en-GB" baseline="-25000" dirty="0"/>
              <a:t>2</a:t>
            </a:r>
            <a:r>
              <a:rPr lang="en-GB" dirty="0"/>
              <a:t>O</a:t>
            </a:r>
            <a:r>
              <a:rPr lang="en-GB" baseline="-25000" dirty="0"/>
              <a:t>3</a:t>
            </a:r>
            <a:r>
              <a:rPr lang="en-GB" dirty="0"/>
              <a:t>reacts with carbon (C) to give iron metal (Fe) and carbon dioxide (CO</a:t>
            </a:r>
            <a:r>
              <a:rPr lang="en-GB" baseline="-25000" dirty="0"/>
              <a:t>2</a:t>
            </a:r>
            <a:r>
              <a:rPr lang="en-GB" dirty="0"/>
              <a:t>). When 480 g of Fe</a:t>
            </a:r>
            <a:r>
              <a:rPr lang="en-GB" baseline="-25000" dirty="0"/>
              <a:t>2</a:t>
            </a:r>
            <a:r>
              <a:rPr lang="en-GB" dirty="0"/>
              <a:t>O</a:t>
            </a:r>
            <a:r>
              <a:rPr lang="en-GB" baseline="-25000" dirty="0"/>
              <a:t>3</a:t>
            </a:r>
            <a:r>
              <a:rPr lang="en-GB" dirty="0"/>
              <a:t> is heated with carbon, 336 g of Fe and 198 g of CO</a:t>
            </a:r>
            <a:r>
              <a:rPr lang="en-GB" baseline="-25000" dirty="0"/>
              <a:t>2</a:t>
            </a:r>
            <a:r>
              <a:rPr lang="en-GB" dirty="0"/>
              <a:t> are produced. Construct a balanced equation for this reaction.</a:t>
            </a:r>
          </a:p>
          <a:p>
            <a:pPr marL="0" lvl="0" indent="0">
              <a:buNone/>
            </a:pPr>
            <a:endParaRPr lang="en-GB" dirty="0"/>
          </a:p>
          <a:p>
            <a:pPr marL="514350" lvl="0" indent="-514350">
              <a:buFont typeface="+mj-lt"/>
              <a:buAutoNum type="arabicPeriod" startAt="3"/>
            </a:pPr>
            <a:r>
              <a:rPr lang="en-GB" i="1" dirty="0"/>
              <a:t>Challenge: 0.01 moles of Z are burnt completely in oxygen. The word equation is:</a:t>
            </a:r>
            <a:br>
              <a:rPr lang="en-GB" i="1" dirty="0"/>
            </a:br>
            <a:r>
              <a:rPr lang="en-GB" i="1" dirty="0"/>
              <a:t>Z + oxygen </a:t>
            </a:r>
            <a:r>
              <a:rPr lang="en-GB" i="1" dirty="0">
                <a:sym typeface="Wingdings" panose="05000000000000000000" pitchFamily="2" charset="2"/>
              </a:rPr>
              <a:t></a:t>
            </a:r>
            <a:r>
              <a:rPr lang="en-GB" i="1" dirty="0"/>
              <a:t> carbon dioxide + water</a:t>
            </a:r>
            <a:br>
              <a:rPr lang="en-GB" i="1" dirty="0"/>
            </a:br>
            <a:r>
              <a:rPr lang="en-GB" i="1" dirty="0"/>
              <a:t>The symbol equation is:</a:t>
            </a:r>
            <a:br>
              <a:rPr lang="en-GB" i="1" dirty="0"/>
            </a:br>
            <a:r>
              <a:rPr lang="en-GB" i="1" dirty="0" err="1"/>
              <a:t>C</a:t>
            </a:r>
            <a:r>
              <a:rPr lang="en-GB" i="1" baseline="-25000" dirty="0" err="1"/>
              <a:t>x</a:t>
            </a:r>
            <a:r>
              <a:rPr lang="en-GB" i="1" dirty="0" err="1"/>
              <a:t>H</a:t>
            </a:r>
            <a:r>
              <a:rPr lang="en-GB" i="1" baseline="-25000" dirty="0" err="1"/>
              <a:t>y</a:t>
            </a:r>
            <a:r>
              <a:rPr lang="en-GB" i="1" dirty="0"/>
              <a:t> + O</a:t>
            </a:r>
            <a:r>
              <a:rPr lang="en-GB" i="1" baseline="-25000" dirty="0"/>
              <a:t>2</a:t>
            </a:r>
            <a:r>
              <a:rPr lang="en-GB" i="1" dirty="0"/>
              <a:t> </a:t>
            </a:r>
            <a:r>
              <a:rPr lang="en-GB" i="1" dirty="0">
                <a:sym typeface="Wingdings" panose="05000000000000000000" pitchFamily="2" charset="2"/>
              </a:rPr>
              <a:t></a:t>
            </a:r>
            <a:r>
              <a:rPr lang="en-GB" i="1" dirty="0"/>
              <a:t> ___CO</a:t>
            </a:r>
            <a:r>
              <a:rPr lang="en-GB" i="1" baseline="-25000" dirty="0"/>
              <a:t>2</a:t>
            </a:r>
            <a:r>
              <a:rPr lang="en-GB" i="1" dirty="0"/>
              <a:t> + ___H</a:t>
            </a:r>
            <a:r>
              <a:rPr lang="en-GB" i="1" baseline="-25000" dirty="0"/>
              <a:t>2</a:t>
            </a:r>
            <a:r>
              <a:rPr lang="en-GB" i="1" dirty="0"/>
              <a:t>O (where x and y are unknown numbers</a:t>
            </a:r>
            <a:endParaRPr lang="en-GB" dirty="0"/>
          </a:p>
          <a:p>
            <a:pPr marL="0" lvl="0" indent="0">
              <a:buNone/>
            </a:pPr>
            <a:endParaRPr lang="en-GB" i="1" dirty="0"/>
          </a:p>
          <a:p>
            <a:pPr marL="0" lvl="0" indent="0">
              <a:buNone/>
            </a:pPr>
            <a:r>
              <a:rPr lang="en-GB" i="1" dirty="0"/>
              <a:t>1.76g of carbon dioxide and 0.90g of water are produced. Use this information to work out the balancing numbers of CO</a:t>
            </a:r>
            <a:r>
              <a:rPr lang="en-GB" i="1" baseline="-25000" dirty="0"/>
              <a:t>2</a:t>
            </a:r>
            <a:r>
              <a:rPr lang="en-GB" i="1" dirty="0"/>
              <a:t> and H</a:t>
            </a:r>
            <a:r>
              <a:rPr lang="en-GB" i="1" baseline="-25000" dirty="0"/>
              <a:t>2</a:t>
            </a:r>
            <a:r>
              <a:rPr lang="en-GB" i="1" dirty="0"/>
              <a:t>O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7524328" y="1124744"/>
            <a:ext cx="1188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FF00FF"/>
                </a:solidFill>
              </a:rPr>
              <a:t>Activities</a:t>
            </a:r>
          </a:p>
        </p:txBody>
      </p:sp>
    </p:spTree>
    <p:extLst>
      <p:ext uri="{BB962C8B-B14F-4D97-AF65-F5344CB8AC3E}">
        <p14:creationId xmlns:p14="http://schemas.microsoft.com/office/powerpoint/2010/main" val="45649294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GB" sz="1600" b="1" dirty="0">
                <a:solidFill>
                  <a:srgbClr val="FF0000"/>
                </a:solidFill>
              </a:rPr>
              <a:t>Calculate the number of moles of a substance using the mass (Grade 1-3)</a:t>
            </a:r>
            <a:br>
              <a:rPr lang="en-GB" sz="1600" b="1" dirty="0">
                <a:solidFill>
                  <a:srgbClr val="FF00FF"/>
                </a:solidFill>
              </a:rPr>
            </a:br>
            <a:r>
              <a:rPr lang="en-US" sz="1600" b="1" dirty="0">
                <a:solidFill>
                  <a:srgbClr val="FF9900"/>
                </a:solidFill>
              </a:rPr>
              <a:t>Use Mr and the law of conservation of mass to calculate the masses of reactants or products (Grade 4-5)</a:t>
            </a:r>
            <a:br>
              <a:rPr lang="en-GB" sz="1600" b="1" dirty="0">
                <a:solidFill>
                  <a:srgbClr val="FF9900"/>
                </a:solidFill>
              </a:rPr>
            </a:br>
            <a:r>
              <a:rPr lang="en-GB" sz="1600" b="1" dirty="0">
                <a:solidFill>
                  <a:srgbClr val="008000"/>
                </a:solidFill>
              </a:rPr>
              <a:t>Use M</a:t>
            </a:r>
            <a:r>
              <a:rPr lang="en-GB" sz="1600" b="1" baseline="-25000" dirty="0">
                <a:solidFill>
                  <a:srgbClr val="008000"/>
                </a:solidFill>
              </a:rPr>
              <a:t>r</a:t>
            </a:r>
            <a:r>
              <a:rPr lang="en-GB" sz="1600" b="1" dirty="0">
                <a:solidFill>
                  <a:srgbClr val="008000"/>
                </a:solidFill>
              </a:rPr>
              <a:t> to construct a balanced symbol equation (Grade 6-8)</a:t>
            </a:r>
            <a:endParaRPr lang="en-GB" sz="16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GB" dirty="0"/>
              <a:t>4.40 g of propane (C</a:t>
            </a:r>
            <a:r>
              <a:rPr lang="en-GB" baseline="-25000" dirty="0"/>
              <a:t>3</a:t>
            </a:r>
            <a:r>
              <a:rPr lang="en-GB" dirty="0"/>
              <a:t>H</a:t>
            </a:r>
            <a:r>
              <a:rPr lang="en-GB" baseline="-25000" dirty="0"/>
              <a:t>8</a:t>
            </a:r>
            <a:r>
              <a:rPr lang="en-GB" dirty="0"/>
              <a:t>) reacts with 16.0 g of oxygen to produce 13.2 g of carbon dioxide and 7.20 g of water.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46.0 g of ethanol (C­</a:t>
            </a:r>
            <a:r>
              <a:rPr lang="en-GB" baseline="-25000" dirty="0"/>
              <a:t>2</a:t>
            </a:r>
            <a:r>
              <a:rPr lang="en-GB" dirty="0"/>
              <a:t>H</a:t>
            </a:r>
            <a:r>
              <a:rPr lang="en-GB" baseline="-25000" dirty="0"/>
              <a:t>5</a:t>
            </a:r>
            <a:r>
              <a:rPr lang="en-GB" dirty="0"/>
              <a:t>OH) reacts with 112.0 g of oxygen to produce 88.0 g of carbon dioxide and 54.0 g of water.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79.2 g of C</a:t>
            </a:r>
            <a:r>
              <a:rPr lang="en-GB" baseline="-25000" dirty="0"/>
              <a:t>14</a:t>
            </a:r>
            <a:r>
              <a:rPr lang="en-GB" dirty="0"/>
              <a:t>H</a:t>
            </a:r>
            <a:r>
              <a:rPr lang="en-GB" baseline="-25000" dirty="0"/>
              <a:t>30</a:t>
            </a:r>
            <a:r>
              <a:rPr lang="en-GB" dirty="0"/>
              <a:t> is cracked to produce 40.0 g of C</a:t>
            </a:r>
            <a:r>
              <a:rPr lang="en-GB" baseline="-25000" dirty="0"/>
              <a:t>7</a:t>
            </a:r>
            <a:r>
              <a:rPr lang="en-GB" dirty="0"/>
              <a:t>H</a:t>
            </a:r>
            <a:r>
              <a:rPr lang="en-GB" baseline="-25000" dirty="0"/>
              <a:t>16</a:t>
            </a:r>
            <a:r>
              <a:rPr lang="en-GB" dirty="0"/>
              <a:t>, 17.6 g of C</a:t>
            </a:r>
            <a:r>
              <a:rPr lang="en-GB" baseline="-25000" dirty="0"/>
              <a:t>3</a:t>
            </a:r>
            <a:r>
              <a:rPr lang="en-GB" dirty="0"/>
              <a:t>H</a:t>
            </a:r>
            <a:r>
              <a:rPr lang="en-GB" baseline="-25000" dirty="0"/>
              <a:t>8</a:t>
            </a:r>
            <a:r>
              <a:rPr lang="en-GB" dirty="0"/>
              <a:t> and 22.4 g of C</a:t>
            </a:r>
            <a:r>
              <a:rPr lang="en-GB" baseline="-25000" dirty="0"/>
              <a:t>2</a:t>
            </a:r>
            <a:r>
              <a:rPr lang="en-GB" dirty="0"/>
              <a:t>H</a:t>
            </a:r>
            <a:r>
              <a:rPr lang="en-GB" baseline="-25000" dirty="0"/>
              <a:t>4</a:t>
            </a:r>
            <a:r>
              <a:rPr lang="en-GB" dirty="0"/>
              <a:t>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524328" y="1124744"/>
            <a:ext cx="1188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FF00FF"/>
                </a:solidFill>
              </a:rPr>
              <a:t>Activities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971600" y="6046290"/>
            <a:ext cx="7056784" cy="830997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400" b="1" dirty="0">
                <a:latin typeface="Comic Sans MS" panose="030F0702030302020204" pitchFamily="66" charset="0"/>
              </a:rPr>
              <a:t>If the ratio of the moles doesn’t work, multiply up or divide down to make it simple.</a:t>
            </a:r>
            <a:endParaRPr lang="en-GB" sz="2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77903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Specification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934" y="1443356"/>
            <a:ext cx="9056131" cy="3355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886596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GB" sz="1600" b="1" dirty="0">
                <a:solidFill>
                  <a:srgbClr val="008000"/>
                </a:solidFill>
              </a:rPr>
              <a:t>Calculate the number of moles of a substance using the mass (Grade 1-3)</a:t>
            </a:r>
            <a:br>
              <a:rPr lang="en-GB" sz="1600" b="1" dirty="0">
                <a:solidFill>
                  <a:srgbClr val="008000"/>
                </a:solidFill>
              </a:rPr>
            </a:br>
            <a:r>
              <a:rPr lang="en-GB" sz="1600" b="1" dirty="0">
                <a:solidFill>
                  <a:srgbClr val="FF9900"/>
                </a:solidFill>
              </a:rPr>
              <a:t>Use molar masses to calculate the masses of reactants or products, given the mass of one reactant or product (Grade 4-5)</a:t>
            </a:r>
            <a:br>
              <a:rPr lang="en-GB" sz="1600" b="1" dirty="0">
                <a:solidFill>
                  <a:srgbClr val="FF9900"/>
                </a:solidFill>
              </a:rPr>
            </a:br>
            <a:r>
              <a:rPr lang="en-GB" sz="1600" b="1" dirty="0">
                <a:solidFill>
                  <a:srgbClr val="FF0000"/>
                </a:solidFill>
              </a:rPr>
              <a:t>Use molar masses to construct a balanced symbol equation (Grade 6-8)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GB" dirty="0"/>
              <a:t>204g of Al</a:t>
            </a:r>
            <a:r>
              <a:rPr lang="en-GB" baseline="-25000" dirty="0"/>
              <a:t>2</a:t>
            </a:r>
            <a:r>
              <a:rPr lang="en-GB" dirty="0"/>
              <a:t>O</a:t>
            </a:r>
            <a:r>
              <a:rPr lang="en-GB" baseline="-25000" dirty="0"/>
              <a:t>3</a:t>
            </a:r>
            <a:r>
              <a:rPr lang="en-GB" dirty="0"/>
              <a:t> produces 108g of Al </a:t>
            </a:r>
            <a:r>
              <a:rPr lang="en-GB"/>
              <a:t>and oxygen.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7524328" y="1124744"/>
            <a:ext cx="1188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FF00FF"/>
                </a:solidFill>
              </a:rPr>
              <a:t>Activities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971600" y="6046290"/>
            <a:ext cx="7056784" cy="830997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400" b="1" dirty="0">
                <a:latin typeface="Comic Sans MS" panose="030F0702030302020204" pitchFamily="66" charset="0"/>
              </a:rPr>
              <a:t>If the ratio of the moles doesn’t work, multiply up or divide down to make it simple.</a:t>
            </a:r>
            <a:endParaRPr lang="en-GB" sz="2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152595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GB" sz="1600" b="1" dirty="0">
                <a:solidFill>
                  <a:srgbClr val="008000"/>
                </a:solidFill>
              </a:rPr>
              <a:t>Convert masses in grams to amounts in moles (Grade 1-3)</a:t>
            </a:r>
            <a:br>
              <a:rPr lang="en-GB" sz="1600" b="1" dirty="0">
                <a:solidFill>
                  <a:srgbClr val="008000"/>
                </a:solidFill>
              </a:rPr>
            </a:br>
            <a:r>
              <a:rPr lang="en-GB" sz="1600" b="1" dirty="0">
                <a:solidFill>
                  <a:srgbClr val="FF9900"/>
                </a:solidFill>
              </a:rPr>
              <a:t>Balance an equation given the masses of products and reactants (Grade 4-5)</a:t>
            </a:r>
            <a:br>
              <a:rPr lang="en-GB" sz="1600" b="1" dirty="0">
                <a:solidFill>
                  <a:srgbClr val="FF9900"/>
                </a:solidFill>
              </a:rPr>
            </a:br>
            <a:r>
              <a:rPr lang="en-GB" sz="1600" b="1" dirty="0">
                <a:solidFill>
                  <a:srgbClr val="FF0000"/>
                </a:solidFill>
              </a:rPr>
              <a:t>Change the subject of a mathematical equation (Grade 6-8)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b="1" dirty="0">
                <a:solidFill>
                  <a:srgbClr val="FF0000"/>
                </a:solidFill>
              </a:rPr>
              <a:t>Answers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>
                <a:solidFill>
                  <a:srgbClr val="FF0000"/>
                </a:solidFill>
              </a:rPr>
              <a:t>C</a:t>
            </a:r>
            <a:r>
              <a:rPr lang="en-GB" baseline="-25000" dirty="0">
                <a:solidFill>
                  <a:srgbClr val="FF0000"/>
                </a:solidFill>
              </a:rPr>
              <a:t>3</a:t>
            </a:r>
            <a:r>
              <a:rPr lang="en-GB" dirty="0">
                <a:solidFill>
                  <a:srgbClr val="FF0000"/>
                </a:solidFill>
              </a:rPr>
              <a:t>H</a:t>
            </a:r>
            <a:r>
              <a:rPr lang="en-GB" baseline="-25000" dirty="0">
                <a:solidFill>
                  <a:srgbClr val="FF0000"/>
                </a:solidFill>
              </a:rPr>
              <a:t>8</a:t>
            </a:r>
            <a:r>
              <a:rPr lang="en-GB" dirty="0">
                <a:solidFill>
                  <a:srgbClr val="FF0000"/>
                </a:solidFill>
              </a:rPr>
              <a:t> + 5O</a:t>
            </a:r>
            <a:r>
              <a:rPr lang="en-GB" baseline="-25000" dirty="0">
                <a:solidFill>
                  <a:srgbClr val="FF0000"/>
                </a:solidFill>
              </a:rPr>
              <a:t>2</a:t>
            </a:r>
            <a:r>
              <a:rPr lang="en-GB" dirty="0">
                <a:solidFill>
                  <a:srgbClr val="FF0000"/>
                </a:solidFill>
              </a:rPr>
              <a:t> → 3CO</a:t>
            </a:r>
            <a:r>
              <a:rPr lang="en-GB" baseline="-25000" dirty="0">
                <a:solidFill>
                  <a:srgbClr val="FF0000"/>
                </a:solidFill>
              </a:rPr>
              <a:t>2</a:t>
            </a:r>
            <a:r>
              <a:rPr lang="en-GB" dirty="0">
                <a:solidFill>
                  <a:srgbClr val="FF0000"/>
                </a:solidFill>
              </a:rPr>
              <a:t> + 4H</a:t>
            </a:r>
            <a:r>
              <a:rPr lang="en-GB" baseline="-25000" dirty="0">
                <a:solidFill>
                  <a:srgbClr val="FF0000"/>
                </a:solidFill>
              </a:rPr>
              <a:t>2</a:t>
            </a:r>
            <a:r>
              <a:rPr lang="en-GB" dirty="0">
                <a:solidFill>
                  <a:srgbClr val="FF0000"/>
                </a:solidFill>
              </a:rPr>
              <a:t>O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>
                <a:solidFill>
                  <a:srgbClr val="FF0000"/>
                </a:solidFill>
              </a:rPr>
              <a:t>2C</a:t>
            </a:r>
            <a:r>
              <a:rPr lang="en-GB" baseline="-25000" dirty="0">
                <a:solidFill>
                  <a:srgbClr val="FF0000"/>
                </a:solidFill>
              </a:rPr>
              <a:t>2</a:t>
            </a:r>
            <a:r>
              <a:rPr lang="en-GB" dirty="0">
                <a:solidFill>
                  <a:srgbClr val="FF0000"/>
                </a:solidFill>
              </a:rPr>
              <a:t>H</a:t>
            </a:r>
            <a:r>
              <a:rPr lang="en-GB" baseline="-25000" dirty="0">
                <a:solidFill>
                  <a:srgbClr val="FF0000"/>
                </a:solidFill>
              </a:rPr>
              <a:t>5</a:t>
            </a:r>
            <a:r>
              <a:rPr lang="en-GB" dirty="0">
                <a:solidFill>
                  <a:srgbClr val="FF0000"/>
                </a:solidFill>
              </a:rPr>
              <a:t>OH + 6O</a:t>
            </a:r>
            <a:r>
              <a:rPr lang="en-GB" baseline="-25000" dirty="0">
                <a:solidFill>
                  <a:srgbClr val="FF0000"/>
                </a:solidFill>
              </a:rPr>
              <a:t>2</a:t>
            </a:r>
            <a:r>
              <a:rPr lang="en-GB" dirty="0">
                <a:solidFill>
                  <a:srgbClr val="FF0000"/>
                </a:solidFill>
              </a:rPr>
              <a:t> → 4CO</a:t>
            </a:r>
            <a:r>
              <a:rPr lang="en-GB" baseline="-25000" dirty="0">
                <a:solidFill>
                  <a:srgbClr val="FF0000"/>
                </a:solidFill>
              </a:rPr>
              <a:t>2</a:t>
            </a:r>
            <a:r>
              <a:rPr lang="en-GB" dirty="0">
                <a:solidFill>
                  <a:srgbClr val="FF0000"/>
                </a:solidFill>
              </a:rPr>
              <a:t> + 6H</a:t>
            </a:r>
            <a:r>
              <a:rPr lang="en-GB" baseline="-25000" dirty="0">
                <a:solidFill>
                  <a:srgbClr val="FF0000"/>
                </a:solidFill>
              </a:rPr>
              <a:t>2</a:t>
            </a:r>
            <a:r>
              <a:rPr lang="en-GB" dirty="0">
                <a:solidFill>
                  <a:srgbClr val="FF0000"/>
                </a:solidFill>
              </a:rPr>
              <a:t>O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>
                <a:solidFill>
                  <a:srgbClr val="FF0000"/>
                </a:solidFill>
              </a:rPr>
              <a:t>C</a:t>
            </a:r>
            <a:r>
              <a:rPr lang="en-GB" baseline="-25000" dirty="0">
                <a:solidFill>
                  <a:srgbClr val="FF0000"/>
                </a:solidFill>
              </a:rPr>
              <a:t>14</a:t>
            </a:r>
            <a:r>
              <a:rPr lang="en-GB" dirty="0">
                <a:solidFill>
                  <a:srgbClr val="FF0000"/>
                </a:solidFill>
              </a:rPr>
              <a:t>H</a:t>
            </a:r>
            <a:r>
              <a:rPr lang="en-GB" baseline="-25000" dirty="0">
                <a:solidFill>
                  <a:srgbClr val="FF0000"/>
                </a:solidFill>
              </a:rPr>
              <a:t>30</a:t>
            </a:r>
            <a:r>
              <a:rPr lang="en-GB" dirty="0">
                <a:solidFill>
                  <a:srgbClr val="FF0000"/>
                </a:solidFill>
              </a:rPr>
              <a:t> → C</a:t>
            </a:r>
            <a:r>
              <a:rPr lang="en-GB" baseline="-25000" dirty="0">
                <a:solidFill>
                  <a:srgbClr val="FF0000"/>
                </a:solidFill>
              </a:rPr>
              <a:t>7</a:t>
            </a:r>
            <a:r>
              <a:rPr lang="en-GB" dirty="0">
                <a:solidFill>
                  <a:srgbClr val="FF0000"/>
                </a:solidFill>
              </a:rPr>
              <a:t>H</a:t>
            </a:r>
            <a:r>
              <a:rPr lang="en-GB" baseline="-25000" dirty="0">
                <a:solidFill>
                  <a:srgbClr val="FF0000"/>
                </a:solidFill>
              </a:rPr>
              <a:t>16</a:t>
            </a:r>
            <a:r>
              <a:rPr lang="en-GB" dirty="0">
                <a:solidFill>
                  <a:srgbClr val="FF0000"/>
                </a:solidFill>
              </a:rPr>
              <a:t> + C</a:t>
            </a:r>
            <a:r>
              <a:rPr lang="en-GB" baseline="-25000" dirty="0">
                <a:solidFill>
                  <a:srgbClr val="FF0000"/>
                </a:solidFill>
              </a:rPr>
              <a:t>3</a:t>
            </a:r>
            <a:r>
              <a:rPr lang="en-GB" dirty="0">
                <a:solidFill>
                  <a:srgbClr val="FF0000"/>
                </a:solidFill>
              </a:rPr>
              <a:t>H</a:t>
            </a:r>
            <a:r>
              <a:rPr lang="en-GB" baseline="-25000" dirty="0">
                <a:solidFill>
                  <a:srgbClr val="FF0000"/>
                </a:solidFill>
              </a:rPr>
              <a:t>6</a:t>
            </a:r>
            <a:r>
              <a:rPr lang="en-GB" dirty="0">
                <a:solidFill>
                  <a:srgbClr val="FF0000"/>
                </a:solidFill>
              </a:rPr>
              <a:t> + 2C</a:t>
            </a:r>
            <a:r>
              <a:rPr lang="en-GB" baseline="-25000" dirty="0">
                <a:solidFill>
                  <a:srgbClr val="FF0000"/>
                </a:solidFill>
              </a:rPr>
              <a:t>2</a:t>
            </a:r>
            <a:r>
              <a:rPr lang="en-GB" dirty="0">
                <a:solidFill>
                  <a:srgbClr val="FF0000"/>
                </a:solidFill>
              </a:rPr>
              <a:t>H</a:t>
            </a:r>
            <a:r>
              <a:rPr lang="en-GB" baseline="-25000" dirty="0">
                <a:solidFill>
                  <a:srgbClr val="FF0000"/>
                </a:solidFill>
              </a:rPr>
              <a:t>4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524328" y="1124744"/>
            <a:ext cx="1188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FF00FF"/>
                </a:solidFill>
              </a:rPr>
              <a:t>Activities</a:t>
            </a:r>
          </a:p>
        </p:txBody>
      </p:sp>
    </p:spTree>
    <p:extLst>
      <p:ext uri="{BB962C8B-B14F-4D97-AF65-F5344CB8AC3E}">
        <p14:creationId xmlns:p14="http://schemas.microsoft.com/office/powerpoint/2010/main" val="83910264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hormelfoodws.blob.core.windows.net/products/711067203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47" y="1052736"/>
            <a:ext cx="1667916" cy="2088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524328" y="92218"/>
            <a:ext cx="16081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FF00FF"/>
                </a:solidFill>
              </a:rPr>
              <a:t>Demonstrate</a:t>
            </a:r>
          </a:p>
        </p:txBody>
      </p:sp>
      <p:pic>
        <p:nvPicPr>
          <p:cNvPr id="4100" name="Picture 4" descr="http://www.britishcornershop.co.uk/images/large/SGN1081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673" r="21365" b="2901"/>
          <a:stretch/>
        </p:blipFill>
        <p:spPr bwMode="auto">
          <a:xfrm>
            <a:off x="335041" y="2996952"/>
            <a:ext cx="1152128" cy="18973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://img.tesco.com/Groceries/pi/813/0071106061813/IDShot_540x540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995" r="18871" b="1689"/>
          <a:stretch/>
        </p:blipFill>
        <p:spPr bwMode="auto">
          <a:xfrm>
            <a:off x="335041" y="4894322"/>
            <a:ext cx="1157963" cy="1832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745063" y="1635187"/>
            <a:ext cx="691276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008000"/>
                </a:solidFill>
              </a:rPr>
              <a:t>Calculate the number of moles in: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rgbClr val="008000"/>
                </a:solidFill>
              </a:rPr>
              <a:t>42g of Mg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rgbClr val="008000"/>
                </a:solidFill>
              </a:rPr>
              <a:t>16g of 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rgbClr val="008000"/>
                </a:solidFill>
              </a:rPr>
              <a:t>127g of Cu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rgbClr val="008000"/>
                </a:solidFill>
              </a:rPr>
              <a:t>82g of </a:t>
            </a:r>
            <a:r>
              <a:rPr lang="en-GB" b="1" dirty="0" err="1">
                <a:solidFill>
                  <a:srgbClr val="008000"/>
                </a:solidFill>
              </a:rPr>
              <a:t>Xe</a:t>
            </a:r>
            <a:endParaRPr lang="en-GB" b="1" dirty="0">
              <a:solidFill>
                <a:srgbClr val="008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745063" y="3345472"/>
            <a:ext cx="69127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accent6">
                    <a:lumMod val="75000"/>
                  </a:schemeClr>
                </a:solidFill>
              </a:rPr>
              <a:t>204g of aluminium oxide produces 108g of oxygen.</a:t>
            </a:r>
          </a:p>
          <a:p>
            <a:r>
              <a:rPr lang="en-GB" b="1" dirty="0">
                <a:solidFill>
                  <a:schemeClr val="accent6">
                    <a:lumMod val="75000"/>
                  </a:schemeClr>
                </a:solidFill>
              </a:rPr>
              <a:t>Al</a:t>
            </a:r>
            <a:r>
              <a:rPr lang="en-GB" b="1" baseline="-25000" dirty="0">
                <a:solidFill>
                  <a:schemeClr val="accent6">
                    <a:lumMod val="75000"/>
                  </a:schemeClr>
                </a:solidFill>
              </a:rPr>
              <a:t>2</a:t>
            </a:r>
            <a:r>
              <a:rPr lang="en-GB" b="1" dirty="0">
                <a:solidFill>
                  <a:schemeClr val="accent6">
                    <a:lumMod val="75000"/>
                  </a:schemeClr>
                </a:solidFill>
              </a:rPr>
              <a:t>O</a:t>
            </a:r>
            <a:r>
              <a:rPr lang="en-GB" b="1" baseline="-25000" dirty="0">
                <a:solidFill>
                  <a:schemeClr val="accent6">
                    <a:lumMod val="75000"/>
                  </a:schemeClr>
                </a:solidFill>
              </a:rPr>
              <a:t>3</a:t>
            </a:r>
            <a:r>
              <a:rPr lang="en-GB" b="1" dirty="0">
                <a:solidFill>
                  <a:schemeClr val="accent6">
                    <a:lumMod val="75000"/>
                  </a:schemeClr>
                </a:solidFill>
              </a:rPr>
              <a:t>-&gt;Al+O</a:t>
            </a:r>
            <a:r>
              <a:rPr lang="en-GB" b="1" baseline="-25000" dirty="0">
                <a:solidFill>
                  <a:schemeClr val="accent6">
                    <a:lumMod val="75000"/>
                  </a:schemeClr>
                </a:solidFill>
              </a:rPr>
              <a:t>2</a:t>
            </a:r>
          </a:p>
          <a:p>
            <a:r>
              <a:rPr lang="en-GB" b="1" dirty="0">
                <a:solidFill>
                  <a:schemeClr val="accent6">
                    <a:lumMod val="75000"/>
                  </a:schemeClr>
                </a:solidFill>
              </a:rPr>
              <a:t>Construct a balanced </a:t>
            </a:r>
            <a:r>
              <a:rPr lang="en-GB" b="1">
                <a:solidFill>
                  <a:schemeClr val="accent6">
                    <a:lumMod val="75000"/>
                  </a:schemeClr>
                </a:solidFill>
              </a:rPr>
              <a:t>symbol equation.</a:t>
            </a:r>
            <a:endParaRPr lang="en-GB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745063" y="5348751"/>
            <a:ext cx="691276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Rearrange the equation to calculate the: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rgbClr val="FF0000"/>
                </a:solidFill>
              </a:rPr>
              <a:t>Mass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rgbClr val="FF0000"/>
                </a:solidFill>
              </a:rPr>
              <a:t>Molar mass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rgbClr val="FF0000"/>
                </a:solidFill>
              </a:rPr>
              <a:t>Mole</a:t>
            </a:r>
          </a:p>
          <a:p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 rot="16200000">
            <a:off x="-511824" y="5625750"/>
            <a:ext cx="13244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Grade 6-8</a:t>
            </a:r>
          </a:p>
        </p:txBody>
      </p:sp>
      <p:sp>
        <p:nvSpPr>
          <p:cNvPr id="14" name="TextBox 13"/>
          <p:cNvSpPr txBox="1"/>
          <p:nvPr/>
        </p:nvSpPr>
        <p:spPr>
          <a:xfrm rot="16200000">
            <a:off x="-477533" y="3760971"/>
            <a:ext cx="13244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chemeClr val="accent6">
                    <a:lumMod val="75000"/>
                  </a:schemeClr>
                </a:solidFill>
              </a:rPr>
              <a:t>Grade 4-5</a:t>
            </a:r>
          </a:p>
        </p:txBody>
      </p:sp>
      <p:sp>
        <p:nvSpPr>
          <p:cNvPr id="17" name="TextBox 16"/>
          <p:cNvSpPr txBox="1"/>
          <p:nvPr/>
        </p:nvSpPr>
        <p:spPr>
          <a:xfrm rot="16200000">
            <a:off x="-512232" y="1912186"/>
            <a:ext cx="13244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008000"/>
                </a:solidFill>
              </a:rPr>
              <a:t>Grade 1-3</a:t>
            </a:r>
          </a:p>
        </p:txBody>
      </p:sp>
    </p:spTree>
    <p:extLst>
      <p:ext uri="{BB962C8B-B14F-4D97-AF65-F5344CB8AC3E}">
        <p14:creationId xmlns:p14="http://schemas.microsoft.com/office/powerpoint/2010/main" val="314501577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96E0D26-F36D-4C9E-AB5A-1DE56E5E489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GB" sz="2800" dirty="0"/>
              <a:t>Successfully balance a symbol equation using the number of moles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460C86-B10A-414B-A547-4A7BDE84D4FD}"/>
              </a:ext>
            </a:extLst>
          </p:cNvPr>
          <p:cNvSpPr>
            <a:spLocks noGrp="1"/>
          </p:cNvSpPr>
          <p:nvPr>
            <p:ph idx="14"/>
          </p:nvPr>
        </p:nvSpPr>
        <p:spPr/>
        <p:txBody>
          <a:bodyPr>
            <a:normAutofit fontScale="92500"/>
          </a:bodyPr>
          <a:lstStyle/>
          <a:p>
            <a:r>
              <a:rPr lang="en-GB" dirty="0"/>
              <a:t>Using Moles to Balance Equations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DFD17B-49FF-4263-AC45-899E7B81BA6D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111126A-6136-4891-91BD-C7364FD5E4F5}" type="datetime1">
              <a:rPr kumimoji="0" lang="en-GB" sz="1800" b="0" i="0" u="sng" strike="noStrike" kern="1200" cap="none" spc="0" normalizeH="0" baseline="0" noProof="0" smtClean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17/11/2020</a:t>
            </a:fld>
            <a:endParaRPr kumimoji="0" lang="en-GB" sz="1800" b="0" i="0" u="sng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+mn-cs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2BC5D00-93C3-45E1-8253-ECE6AE6D1294}"/>
              </a:ext>
            </a:extLst>
          </p:cNvPr>
          <p:cNvSpPr>
            <a:spLocks noGrp="1"/>
          </p:cNvSpPr>
          <p:nvPr>
            <p:ph idx="11"/>
          </p:nvPr>
        </p:nvSpPr>
        <p:spPr>
          <a:solidFill>
            <a:srgbClr val="FF8181"/>
          </a:solidFill>
        </p:spPr>
        <p:txBody>
          <a:bodyPr/>
          <a:lstStyle/>
          <a:p>
            <a:r>
              <a:rPr lang="en-US" dirty="0"/>
              <a:t>Calculate the number of moles of a substance using the mass </a:t>
            </a:r>
            <a:endParaRPr lang="en-GB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0722FFF-A25E-484D-959B-EF5EA0D2B0D5}"/>
              </a:ext>
            </a:extLst>
          </p:cNvPr>
          <p:cNvSpPr>
            <a:spLocks noGrp="1"/>
          </p:cNvSpPr>
          <p:nvPr>
            <p:ph idx="12"/>
          </p:nvPr>
        </p:nvSpPr>
        <p:spPr>
          <a:solidFill>
            <a:srgbClr val="C2E49C"/>
          </a:solidFill>
        </p:spPr>
        <p:txBody>
          <a:bodyPr>
            <a:normAutofit/>
          </a:bodyPr>
          <a:lstStyle/>
          <a:p>
            <a:r>
              <a:rPr lang="en-GB" dirty="0"/>
              <a:t>Use the M</a:t>
            </a:r>
            <a:r>
              <a:rPr lang="en-GB" baseline="-25000" dirty="0"/>
              <a:t>r</a:t>
            </a:r>
            <a:r>
              <a:rPr lang="en-GB" dirty="0"/>
              <a:t> to construct a balanced symbol equation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47C521B-5975-43D3-BE7B-8BA62D4D7159}"/>
              </a:ext>
            </a:extLst>
          </p:cNvPr>
          <p:cNvSpPr>
            <a:spLocks noGrp="1"/>
          </p:cNvSpPr>
          <p:nvPr>
            <p:ph idx="17"/>
          </p:nvPr>
        </p:nvSpPr>
        <p:spPr>
          <a:solidFill>
            <a:srgbClr val="FF8181"/>
          </a:solidFill>
        </p:spPr>
        <p:txBody>
          <a:bodyPr/>
          <a:lstStyle/>
          <a:p>
            <a:r>
              <a:rPr lang="en-GB" dirty="0"/>
              <a:t>1-3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2692B6F7-078D-448D-AABA-47FEA1609CB0}"/>
              </a:ext>
            </a:extLst>
          </p:cNvPr>
          <p:cNvSpPr>
            <a:spLocks noGrp="1"/>
          </p:cNvSpPr>
          <p:nvPr>
            <p:ph idx="18"/>
          </p:nvPr>
        </p:nvSpPr>
        <p:spPr/>
        <p:txBody>
          <a:bodyPr/>
          <a:lstStyle/>
          <a:p>
            <a:r>
              <a:rPr lang="en-GB" dirty="0"/>
              <a:t>4-5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566AA0FC-FEFD-4CC6-9405-653478E39883}"/>
              </a:ext>
            </a:extLst>
          </p:cNvPr>
          <p:cNvSpPr>
            <a:spLocks noGrp="1"/>
          </p:cNvSpPr>
          <p:nvPr>
            <p:ph idx="19"/>
          </p:nvPr>
        </p:nvSpPr>
        <p:spPr>
          <a:solidFill>
            <a:srgbClr val="C2E49C"/>
          </a:solidFill>
        </p:spPr>
        <p:txBody>
          <a:bodyPr/>
          <a:lstStyle/>
          <a:p>
            <a:r>
              <a:rPr lang="en-GB"/>
              <a:t>6-8</a:t>
            </a: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457404BF-F292-4690-B055-791AC86AB805}"/>
              </a:ext>
            </a:extLst>
          </p:cNvPr>
          <p:cNvSpPr>
            <a:spLocks noGrp="1"/>
          </p:cNvSpPr>
          <p:nvPr>
            <p:ph idx="20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Use M</a:t>
            </a:r>
            <a:r>
              <a:rPr lang="en-US" baseline="-25000" dirty="0"/>
              <a:t>r</a:t>
            </a:r>
            <a:r>
              <a:rPr lang="en-US" dirty="0"/>
              <a:t> and the law of conservation of mass to calculate the masses of reactants or products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476516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96E0D26-F36D-4C9E-AB5A-1DE56E5E489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GB" sz="2800" dirty="0"/>
              <a:t>Successfully balance a symbol equation using the number of moles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460C86-B10A-414B-A547-4A7BDE84D4FD}"/>
              </a:ext>
            </a:extLst>
          </p:cNvPr>
          <p:cNvSpPr>
            <a:spLocks noGrp="1"/>
          </p:cNvSpPr>
          <p:nvPr>
            <p:ph idx="14"/>
          </p:nvPr>
        </p:nvSpPr>
        <p:spPr/>
        <p:txBody>
          <a:bodyPr>
            <a:normAutofit fontScale="92500"/>
          </a:bodyPr>
          <a:lstStyle/>
          <a:p>
            <a:r>
              <a:rPr lang="en-GB" dirty="0"/>
              <a:t>Using Moles to Balance Equations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DFD17B-49FF-4263-AC45-899E7B81BA6D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111126A-6136-4891-91BD-C7364FD5E4F5}" type="datetime1">
              <a:rPr kumimoji="0" lang="en-GB" sz="1800" b="0" i="0" u="sng" strike="noStrike" kern="1200" cap="none" spc="0" normalizeH="0" baseline="0" noProof="0" smtClean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17/11/2020</a:t>
            </a:fld>
            <a:endParaRPr kumimoji="0" lang="en-GB" sz="1800" b="0" i="0" u="sng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+mn-cs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2BC5D00-93C3-45E1-8253-ECE6AE6D1294}"/>
              </a:ext>
            </a:extLst>
          </p:cNvPr>
          <p:cNvSpPr>
            <a:spLocks noGrp="1"/>
          </p:cNvSpPr>
          <p:nvPr>
            <p:ph idx="11"/>
          </p:nvPr>
        </p:nvSpPr>
        <p:spPr>
          <a:solidFill>
            <a:srgbClr val="FF8181"/>
          </a:solidFill>
        </p:spPr>
        <p:txBody>
          <a:bodyPr/>
          <a:lstStyle/>
          <a:p>
            <a:r>
              <a:rPr lang="en-US" dirty="0"/>
              <a:t>Calculate the number of moles of a substance using the mass </a:t>
            </a:r>
            <a:endParaRPr lang="en-GB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0722FFF-A25E-484D-959B-EF5EA0D2B0D5}"/>
              </a:ext>
            </a:extLst>
          </p:cNvPr>
          <p:cNvSpPr>
            <a:spLocks noGrp="1"/>
          </p:cNvSpPr>
          <p:nvPr>
            <p:ph idx="12"/>
          </p:nvPr>
        </p:nvSpPr>
        <p:spPr>
          <a:solidFill>
            <a:srgbClr val="C2E49C"/>
          </a:solidFill>
        </p:spPr>
        <p:txBody>
          <a:bodyPr>
            <a:normAutofit/>
          </a:bodyPr>
          <a:lstStyle/>
          <a:p>
            <a:r>
              <a:rPr lang="en-GB" dirty="0"/>
              <a:t>Use the M</a:t>
            </a:r>
            <a:r>
              <a:rPr lang="en-GB" baseline="-25000" dirty="0"/>
              <a:t>r</a:t>
            </a:r>
            <a:r>
              <a:rPr lang="en-GB" dirty="0"/>
              <a:t> to construct a balanced symbol equation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47C521B-5975-43D3-BE7B-8BA62D4D7159}"/>
              </a:ext>
            </a:extLst>
          </p:cNvPr>
          <p:cNvSpPr>
            <a:spLocks noGrp="1"/>
          </p:cNvSpPr>
          <p:nvPr>
            <p:ph idx="17"/>
          </p:nvPr>
        </p:nvSpPr>
        <p:spPr>
          <a:solidFill>
            <a:srgbClr val="FF8181"/>
          </a:solidFill>
        </p:spPr>
        <p:txBody>
          <a:bodyPr/>
          <a:lstStyle/>
          <a:p>
            <a:r>
              <a:rPr lang="en-GB" dirty="0"/>
              <a:t>1-3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2692B6F7-078D-448D-AABA-47FEA1609CB0}"/>
              </a:ext>
            </a:extLst>
          </p:cNvPr>
          <p:cNvSpPr>
            <a:spLocks noGrp="1"/>
          </p:cNvSpPr>
          <p:nvPr>
            <p:ph idx="18"/>
          </p:nvPr>
        </p:nvSpPr>
        <p:spPr/>
        <p:txBody>
          <a:bodyPr/>
          <a:lstStyle/>
          <a:p>
            <a:r>
              <a:rPr lang="en-GB" dirty="0"/>
              <a:t>4-5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566AA0FC-FEFD-4CC6-9405-653478E39883}"/>
              </a:ext>
            </a:extLst>
          </p:cNvPr>
          <p:cNvSpPr>
            <a:spLocks noGrp="1"/>
          </p:cNvSpPr>
          <p:nvPr>
            <p:ph idx="19"/>
          </p:nvPr>
        </p:nvSpPr>
        <p:spPr>
          <a:solidFill>
            <a:srgbClr val="C2E49C"/>
          </a:solidFill>
        </p:spPr>
        <p:txBody>
          <a:bodyPr/>
          <a:lstStyle/>
          <a:p>
            <a:r>
              <a:rPr lang="en-GB"/>
              <a:t>6-8</a:t>
            </a: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457404BF-F292-4690-B055-791AC86AB805}"/>
              </a:ext>
            </a:extLst>
          </p:cNvPr>
          <p:cNvSpPr>
            <a:spLocks noGrp="1"/>
          </p:cNvSpPr>
          <p:nvPr>
            <p:ph idx="20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Use M</a:t>
            </a:r>
            <a:r>
              <a:rPr lang="en-US" baseline="-25000" dirty="0"/>
              <a:t>r</a:t>
            </a:r>
            <a:r>
              <a:rPr lang="en-US" dirty="0"/>
              <a:t> and the law of conservation of mass to calculate the masses of reactants or products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326298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GB" sz="1600" b="1" dirty="0">
                <a:solidFill>
                  <a:srgbClr val="FF0000"/>
                </a:solidFill>
              </a:rPr>
              <a:t>Calculate the number of moles of a substance using the mass (Grade 1-3)</a:t>
            </a:r>
            <a:br>
              <a:rPr lang="en-GB" sz="1600" b="1" dirty="0">
                <a:solidFill>
                  <a:srgbClr val="FF00FF"/>
                </a:solidFill>
              </a:rPr>
            </a:br>
            <a:r>
              <a:rPr lang="en-US" sz="1600" b="1" dirty="0">
                <a:solidFill>
                  <a:srgbClr val="FF9900"/>
                </a:solidFill>
              </a:rPr>
              <a:t>Use Mr and the law of conservation of mass to calculate the masses of reactants or products (Grade 4-5)</a:t>
            </a:r>
            <a:br>
              <a:rPr lang="en-GB" sz="1600" b="1" dirty="0">
                <a:solidFill>
                  <a:srgbClr val="FF9900"/>
                </a:solidFill>
              </a:rPr>
            </a:br>
            <a:r>
              <a:rPr lang="en-GB" sz="1600" b="1" dirty="0">
                <a:solidFill>
                  <a:srgbClr val="008000"/>
                </a:solidFill>
              </a:rPr>
              <a:t>Use M</a:t>
            </a:r>
            <a:r>
              <a:rPr lang="en-GB" sz="1600" b="1" baseline="-25000" dirty="0">
                <a:solidFill>
                  <a:srgbClr val="008000"/>
                </a:solidFill>
              </a:rPr>
              <a:t>r</a:t>
            </a:r>
            <a:r>
              <a:rPr lang="en-GB" sz="1600" b="1" dirty="0">
                <a:solidFill>
                  <a:srgbClr val="008000"/>
                </a:solidFill>
              </a:rPr>
              <a:t> to construct a balanced symbol equation (Grade 6-8)</a:t>
            </a:r>
            <a:endParaRPr lang="en-GB" sz="16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b="1" dirty="0"/>
              <a:t>We can balance a symbol equation using the number of moles that are made!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668344" y="1124744"/>
            <a:ext cx="1165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FF00FF"/>
                </a:solidFill>
              </a:rPr>
              <a:t>New Info</a:t>
            </a:r>
          </a:p>
        </p:txBody>
      </p:sp>
    </p:spTree>
    <p:extLst>
      <p:ext uri="{BB962C8B-B14F-4D97-AF65-F5344CB8AC3E}">
        <p14:creationId xmlns:p14="http://schemas.microsoft.com/office/powerpoint/2010/main" val="38560752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GB" sz="1600" b="1" dirty="0">
                <a:solidFill>
                  <a:srgbClr val="FF0000"/>
                </a:solidFill>
              </a:rPr>
              <a:t>Calculate the number of moles of a substance using the mass (Grade 1-3)</a:t>
            </a:r>
            <a:br>
              <a:rPr lang="en-GB" sz="1600" b="1" dirty="0">
                <a:solidFill>
                  <a:srgbClr val="FF00FF"/>
                </a:solidFill>
              </a:rPr>
            </a:br>
            <a:r>
              <a:rPr lang="en-US" sz="1600" b="1" dirty="0">
                <a:solidFill>
                  <a:srgbClr val="FF9900"/>
                </a:solidFill>
              </a:rPr>
              <a:t>Use Mr and the law of conservation of mass to calculate the masses of reactants or products (Grade 4-5)</a:t>
            </a:r>
            <a:br>
              <a:rPr lang="en-GB" sz="1600" b="1" dirty="0">
                <a:solidFill>
                  <a:srgbClr val="FF9900"/>
                </a:solidFill>
              </a:rPr>
            </a:br>
            <a:r>
              <a:rPr lang="en-GB" sz="1600" b="1" dirty="0">
                <a:solidFill>
                  <a:srgbClr val="008000"/>
                </a:solidFill>
              </a:rPr>
              <a:t>Use M</a:t>
            </a:r>
            <a:r>
              <a:rPr lang="en-GB" sz="1600" b="1" baseline="-25000" dirty="0">
                <a:solidFill>
                  <a:srgbClr val="008000"/>
                </a:solidFill>
              </a:rPr>
              <a:t>r</a:t>
            </a:r>
            <a:r>
              <a:rPr lang="en-GB" sz="1600" b="1" dirty="0">
                <a:solidFill>
                  <a:srgbClr val="008000"/>
                </a:solidFill>
              </a:rPr>
              <a:t> to construct a balanced symbol equation (Grade 6-8)</a:t>
            </a:r>
            <a:endParaRPr lang="en-GB" sz="16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b="1" dirty="0"/>
              <a:t>If 42g of MgCO</a:t>
            </a:r>
            <a:r>
              <a:rPr lang="en-GB" b="1" baseline="-25000" dirty="0"/>
              <a:t>3</a:t>
            </a:r>
            <a:r>
              <a:rPr lang="en-GB" b="1" dirty="0"/>
              <a:t> thermally decomposes to make 22g of CO</a:t>
            </a:r>
            <a:r>
              <a:rPr lang="en-GB" b="1" baseline="-25000" dirty="0"/>
              <a:t>2</a:t>
            </a:r>
            <a:r>
              <a:rPr lang="en-GB" b="1" dirty="0"/>
              <a:t> and 20g of </a:t>
            </a:r>
            <a:r>
              <a:rPr lang="en-GB" b="1" dirty="0" err="1"/>
              <a:t>MgO</a:t>
            </a:r>
            <a:r>
              <a:rPr lang="en-GB" b="1" dirty="0"/>
              <a:t>…</a:t>
            </a:r>
          </a:p>
          <a:p>
            <a:pPr marL="0" indent="0">
              <a:buNone/>
            </a:pPr>
            <a:r>
              <a:rPr lang="en-GB" b="1" dirty="0"/>
              <a:t>Write a balanced symbol equation.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668344" y="1124744"/>
            <a:ext cx="1165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FF00FF"/>
                </a:solidFill>
              </a:rPr>
              <a:t>New Info</a:t>
            </a:r>
          </a:p>
        </p:txBody>
      </p:sp>
    </p:spTree>
    <p:extLst>
      <p:ext uri="{BB962C8B-B14F-4D97-AF65-F5344CB8AC3E}">
        <p14:creationId xmlns:p14="http://schemas.microsoft.com/office/powerpoint/2010/main" val="5646129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GB" sz="1600" b="1" dirty="0">
                <a:solidFill>
                  <a:srgbClr val="FF0000"/>
                </a:solidFill>
              </a:rPr>
              <a:t>Calculate the number of moles of a substance using the mass (Grade 1-3)</a:t>
            </a:r>
            <a:br>
              <a:rPr lang="en-GB" sz="1600" b="1" dirty="0">
                <a:solidFill>
                  <a:srgbClr val="FF00FF"/>
                </a:solidFill>
              </a:rPr>
            </a:br>
            <a:r>
              <a:rPr lang="en-US" sz="1600" b="1" dirty="0">
                <a:solidFill>
                  <a:srgbClr val="FF9900"/>
                </a:solidFill>
              </a:rPr>
              <a:t>Use Mr and the law of conservation of mass to calculate the masses of reactants or products (Grade 4-5)</a:t>
            </a:r>
            <a:br>
              <a:rPr lang="en-GB" sz="1600" b="1" dirty="0">
                <a:solidFill>
                  <a:srgbClr val="FF9900"/>
                </a:solidFill>
              </a:rPr>
            </a:br>
            <a:r>
              <a:rPr lang="en-GB" sz="1600" b="1" dirty="0">
                <a:solidFill>
                  <a:srgbClr val="008000"/>
                </a:solidFill>
              </a:rPr>
              <a:t>Use M</a:t>
            </a:r>
            <a:r>
              <a:rPr lang="en-GB" sz="1600" b="1" baseline="-25000" dirty="0">
                <a:solidFill>
                  <a:srgbClr val="008000"/>
                </a:solidFill>
              </a:rPr>
              <a:t>r</a:t>
            </a:r>
            <a:r>
              <a:rPr lang="en-GB" sz="1600" b="1" dirty="0">
                <a:solidFill>
                  <a:srgbClr val="008000"/>
                </a:solidFill>
              </a:rPr>
              <a:t> to construct a balanced symbol equation (Grade 6-8)</a:t>
            </a:r>
            <a:endParaRPr lang="en-GB" sz="16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GB" b="1" dirty="0"/>
              <a:t>MgCO</a:t>
            </a:r>
            <a:r>
              <a:rPr lang="en-GB" b="1" baseline="-25000" dirty="0"/>
              <a:t>3</a:t>
            </a:r>
            <a:r>
              <a:rPr lang="en-GB" b="1" dirty="0"/>
              <a:t> -&gt; CO</a:t>
            </a:r>
            <a:r>
              <a:rPr lang="en-GB" b="1" baseline="-25000" dirty="0"/>
              <a:t>2</a:t>
            </a:r>
            <a:r>
              <a:rPr lang="en-GB" b="1" dirty="0"/>
              <a:t> + </a:t>
            </a:r>
            <a:r>
              <a:rPr lang="en-GB" b="1" dirty="0" err="1"/>
              <a:t>MgO</a:t>
            </a:r>
            <a:endParaRPr lang="en-GB" b="1" dirty="0"/>
          </a:p>
        </p:txBody>
      </p:sp>
      <p:sp>
        <p:nvSpPr>
          <p:cNvPr id="4" name="TextBox 3"/>
          <p:cNvSpPr txBox="1"/>
          <p:nvPr/>
        </p:nvSpPr>
        <p:spPr>
          <a:xfrm>
            <a:off x="7668344" y="1124744"/>
            <a:ext cx="1165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FF00FF"/>
                </a:solidFill>
              </a:rPr>
              <a:t>New Info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39552" y="4653136"/>
            <a:ext cx="5976664" cy="1200329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400" b="1" dirty="0">
                <a:latin typeface="Comic Sans MS" panose="030F0702030302020204" pitchFamily="66" charset="0"/>
              </a:rPr>
              <a:t>Step One</a:t>
            </a:r>
          </a:p>
          <a:p>
            <a:r>
              <a:rPr lang="en-GB" sz="2400" dirty="0">
                <a:latin typeface="Comic Sans MS" panose="030F0702030302020204" pitchFamily="66" charset="0"/>
              </a:rPr>
              <a:t>Write down the symbol equation from what you’ve been given in the question.</a:t>
            </a:r>
          </a:p>
        </p:txBody>
      </p:sp>
    </p:spTree>
    <p:extLst>
      <p:ext uri="{BB962C8B-B14F-4D97-AF65-F5344CB8AC3E}">
        <p14:creationId xmlns:p14="http://schemas.microsoft.com/office/powerpoint/2010/main" val="5224978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GB" sz="1600" b="1" dirty="0">
                <a:solidFill>
                  <a:srgbClr val="FF0000"/>
                </a:solidFill>
              </a:rPr>
              <a:t>Calculate the number of moles of a substance using the mass (Grade 1-3)</a:t>
            </a:r>
            <a:br>
              <a:rPr lang="en-GB" sz="1600" b="1" dirty="0">
                <a:solidFill>
                  <a:srgbClr val="FF00FF"/>
                </a:solidFill>
              </a:rPr>
            </a:br>
            <a:r>
              <a:rPr lang="en-US" sz="1600" b="1" dirty="0">
                <a:solidFill>
                  <a:srgbClr val="FF9900"/>
                </a:solidFill>
              </a:rPr>
              <a:t>Use Mr and the law of conservation of mass to calculate the masses of reactants or products (Grade 4-5)</a:t>
            </a:r>
            <a:br>
              <a:rPr lang="en-GB" sz="1600" b="1" dirty="0">
                <a:solidFill>
                  <a:srgbClr val="FF9900"/>
                </a:solidFill>
              </a:rPr>
            </a:br>
            <a:r>
              <a:rPr lang="en-GB" sz="1600" b="1" dirty="0">
                <a:solidFill>
                  <a:srgbClr val="008000"/>
                </a:solidFill>
              </a:rPr>
              <a:t>Use M</a:t>
            </a:r>
            <a:r>
              <a:rPr lang="en-GB" sz="1600" b="1" baseline="-25000" dirty="0">
                <a:solidFill>
                  <a:srgbClr val="008000"/>
                </a:solidFill>
              </a:rPr>
              <a:t>r</a:t>
            </a:r>
            <a:r>
              <a:rPr lang="en-GB" sz="1600" b="1" dirty="0">
                <a:solidFill>
                  <a:srgbClr val="008000"/>
                </a:solidFill>
              </a:rPr>
              <a:t> to construct a balanced symbol equation (Grade 6-8)</a:t>
            </a:r>
            <a:endParaRPr lang="en-GB" sz="16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GB" b="1" dirty="0"/>
              <a:t>MgCO</a:t>
            </a:r>
            <a:r>
              <a:rPr lang="en-GB" b="1" baseline="-25000" dirty="0"/>
              <a:t>3</a:t>
            </a:r>
            <a:r>
              <a:rPr lang="en-GB" b="1" dirty="0"/>
              <a:t> -&gt; CO</a:t>
            </a:r>
            <a:r>
              <a:rPr lang="en-GB" b="1" baseline="-25000" dirty="0"/>
              <a:t>2</a:t>
            </a:r>
            <a:r>
              <a:rPr lang="en-GB" b="1" dirty="0"/>
              <a:t> + </a:t>
            </a:r>
            <a:r>
              <a:rPr lang="en-GB" b="1" dirty="0" err="1"/>
              <a:t>MgO</a:t>
            </a:r>
            <a:endParaRPr lang="en-GB" b="1" dirty="0"/>
          </a:p>
          <a:p>
            <a:pPr marL="0" indent="0">
              <a:buNone/>
            </a:pPr>
            <a:r>
              <a:rPr lang="en-GB" b="1" dirty="0">
                <a:solidFill>
                  <a:srgbClr val="FF0000"/>
                </a:solidFill>
              </a:rPr>
              <a:t>Mass          42g         22g      20g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668344" y="1124744"/>
            <a:ext cx="1165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FF00FF"/>
                </a:solidFill>
              </a:rPr>
              <a:t>New Info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39552" y="4653136"/>
            <a:ext cx="5976664" cy="1200329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400" b="1" dirty="0">
                <a:latin typeface="Comic Sans MS" panose="030F0702030302020204" pitchFamily="66" charset="0"/>
              </a:rPr>
              <a:t>Step Two</a:t>
            </a:r>
          </a:p>
          <a:p>
            <a:r>
              <a:rPr lang="en-GB" sz="2400" dirty="0">
                <a:latin typeface="Comic Sans MS" panose="030F0702030302020204" pitchFamily="66" charset="0"/>
              </a:rPr>
              <a:t>Write down the masses from the question.</a:t>
            </a:r>
          </a:p>
        </p:txBody>
      </p:sp>
    </p:spTree>
    <p:extLst>
      <p:ext uri="{BB962C8B-B14F-4D97-AF65-F5344CB8AC3E}">
        <p14:creationId xmlns:p14="http://schemas.microsoft.com/office/powerpoint/2010/main" val="27834050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GB" sz="1600" b="1" dirty="0">
                <a:solidFill>
                  <a:srgbClr val="FF0000"/>
                </a:solidFill>
              </a:rPr>
              <a:t>Calculate the number of moles of a substance using the mass (Grade 1-3)</a:t>
            </a:r>
            <a:br>
              <a:rPr lang="en-GB" sz="1600" b="1" dirty="0">
                <a:solidFill>
                  <a:srgbClr val="FF00FF"/>
                </a:solidFill>
              </a:rPr>
            </a:br>
            <a:r>
              <a:rPr lang="en-US" sz="1600" b="1" dirty="0">
                <a:solidFill>
                  <a:srgbClr val="FF9900"/>
                </a:solidFill>
              </a:rPr>
              <a:t>Use Mr and the law of conservation of mass to calculate the masses of reactants or products (Grade 4-5)</a:t>
            </a:r>
            <a:br>
              <a:rPr lang="en-GB" sz="1600" b="1" dirty="0">
                <a:solidFill>
                  <a:srgbClr val="FF9900"/>
                </a:solidFill>
              </a:rPr>
            </a:br>
            <a:r>
              <a:rPr lang="en-GB" sz="1600" b="1" dirty="0">
                <a:solidFill>
                  <a:srgbClr val="008000"/>
                </a:solidFill>
              </a:rPr>
              <a:t>Use M</a:t>
            </a:r>
            <a:r>
              <a:rPr lang="en-GB" sz="1600" b="1" baseline="-25000" dirty="0">
                <a:solidFill>
                  <a:srgbClr val="008000"/>
                </a:solidFill>
              </a:rPr>
              <a:t>r</a:t>
            </a:r>
            <a:r>
              <a:rPr lang="en-GB" sz="1600" b="1" dirty="0">
                <a:solidFill>
                  <a:srgbClr val="008000"/>
                </a:solidFill>
              </a:rPr>
              <a:t> to construct a balanced symbol equation (Grade 6-8)</a:t>
            </a:r>
            <a:endParaRPr lang="en-GB" sz="16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GB" b="1" dirty="0"/>
              <a:t>MgCO</a:t>
            </a:r>
            <a:r>
              <a:rPr lang="en-GB" b="1" baseline="-25000" dirty="0"/>
              <a:t>3</a:t>
            </a:r>
            <a:r>
              <a:rPr lang="en-GB" b="1" dirty="0"/>
              <a:t> -&gt; CO</a:t>
            </a:r>
            <a:r>
              <a:rPr lang="en-GB" b="1" baseline="-25000" dirty="0"/>
              <a:t>2</a:t>
            </a:r>
            <a:r>
              <a:rPr lang="en-GB" b="1" dirty="0"/>
              <a:t> + </a:t>
            </a:r>
            <a:r>
              <a:rPr lang="en-GB" b="1" dirty="0" err="1"/>
              <a:t>MgO</a:t>
            </a:r>
            <a:endParaRPr lang="en-GB" b="1" dirty="0"/>
          </a:p>
          <a:p>
            <a:pPr marL="0" indent="0">
              <a:buNone/>
            </a:pPr>
            <a:r>
              <a:rPr lang="en-GB" b="1" dirty="0">
                <a:solidFill>
                  <a:srgbClr val="FF0000"/>
                </a:solidFill>
              </a:rPr>
              <a:t>Mass          42g         22g      20g</a:t>
            </a:r>
          </a:p>
          <a:p>
            <a:pPr marL="0" indent="0">
              <a:buNone/>
            </a:pPr>
            <a:r>
              <a:rPr lang="en-GB" sz="2800" b="1" dirty="0">
                <a:solidFill>
                  <a:srgbClr val="008000"/>
                </a:solidFill>
              </a:rPr>
              <a:t>M</a:t>
            </a:r>
            <a:r>
              <a:rPr lang="en-GB" sz="2800" b="1" baseline="-25000" dirty="0">
                <a:solidFill>
                  <a:srgbClr val="008000"/>
                </a:solidFill>
              </a:rPr>
              <a:t>r</a:t>
            </a:r>
            <a:r>
              <a:rPr lang="en-GB" sz="2800" b="1" dirty="0">
                <a:solidFill>
                  <a:srgbClr val="008000"/>
                </a:solidFill>
              </a:rPr>
              <a:t>                 </a:t>
            </a:r>
            <a:r>
              <a:rPr lang="en-GB" b="1" dirty="0">
                <a:solidFill>
                  <a:srgbClr val="008000"/>
                </a:solidFill>
              </a:rPr>
              <a:t>84g         44g      40g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668344" y="1124744"/>
            <a:ext cx="1165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FF00FF"/>
                </a:solidFill>
              </a:rPr>
              <a:t>New Info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39552" y="4653136"/>
            <a:ext cx="5976664" cy="830997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400" b="1" dirty="0">
                <a:latin typeface="Comic Sans MS" panose="030F0702030302020204" pitchFamily="66" charset="0"/>
              </a:rPr>
              <a:t>Step Three</a:t>
            </a:r>
          </a:p>
          <a:p>
            <a:r>
              <a:rPr lang="en-GB" sz="2400" dirty="0">
                <a:latin typeface="Comic Sans MS" panose="030F0702030302020204" pitchFamily="66" charset="0"/>
              </a:rPr>
              <a:t>Calculate the M</a:t>
            </a:r>
            <a:r>
              <a:rPr lang="en-GB" sz="2400" baseline="-25000" dirty="0">
                <a:latin typeface="Comic Sans MS" panose="030F0702030302020204" pitchFamily="66" charset="0"/>
              </a:rPr>
              <a:t>r</a:t>
            </a:r>
            <a:endParaRPr lang="en-GB" sz="2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73345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GB" sz="1600" b="1" dirty="0">
                <a:solidFill>
                  <a:srgbClr val="FF0000"/>
                </a:solidFill>
              </a:rPr>
              <a:t>Calculate the number of moles of a substance using the mass (Grade 1-3)</a:t>
            </a:r>
            <a:br>
              <a:rPr lang="en-GB" sz="1600" b="1" dirty="0">
                <a:solidFill>
                  <a:srgbClr val="FF00FF"/>
                </a:solidFill>
              </a:rPr>
            </a:br>
            <a:r>
              <a:rPr lang="en-US" sz="1600" b="1" dirty="0">
                <a:solidFill>
                  <a:srgbClr val="FF9900"/>
                </a:solidFill>
              </a:rPr>
              <a:t>Use Mr and the law of conservation of mass to calculate the masses of reactants or products (Grade 4-5)</a:t>
            </a:r>
            <a:br>
              <a:rPr lang="en-GB" sz="1600" b="1" dirty="0">
                <a:solidFill>
                  <a:srgbClr val="FF9900"/>
                </a:solidFill>
              </a:rPr>
            </a:br>
            <a:r>
              <a:rPr lang="en-GB" sz="1600" b="1" dirty="0">
                <a:solidFill>
                  <a:srgbClr val="008000"/>
                </a:solidFill>
              </a:rPr>
              <a:t>Use M</a:t>
            </a:r>
            <a:r>
              <a:rPr lang="en-GB" sz="1600" b="1" baseline="-25000" dirty="0">
                <a:solidFill>
                  <a:srgbClr val="008000"/>
                </a:solidFill>
              </a:rPr>
              <a:t>r</a:t>
            </a:r>
            <a:r>
              <a:rPr lang="en-GB" sz="1600" b="1" dirty="0">
                <a:solidFill>
                  <a:srgbClr val="008000"/>
                </a:solidFill>
              </a:rPr>
              <a:t> to construct a balanced symbol equation (Grade 6-8)</a:t>
            </a:r>
            <a:endParaRPr lang="en-GB" sz="16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GB" b="1" dirty="0"/>
              <a:t>MgCO</a:t>
            </a:r>
            <a:r>
              <a:rPr lang="en-GB" b="1" baseline="-25000" dirty="0"/>
              <a:t>3</a:t>
            </a:r>
            <a:r>
              <a:rPr lang="en-GB" b="1" dirty="0"/>
              <a:t> -&gt; CO</a:t>
            </a:r>
            <a:r>
              <a:rPr lang="en-GB" b="1" baseline="-25000" dirty="0"/>
              <a:t>2</a:t>
            </a:r>
            <a:r>
              <a:rPr lang="en-GB" b="1" dirty="0"/>
              <a:t> + </a:t>
            </a:r>
            <a:r>
              <a:rPr lang="en-GB" b="1" dirty="0" err="1"/>
              <a:t>MgO</a:t>
            </a:r>
            <a:endParaRPr lang="en-GB" b="1" dirty="0"/>
          </a:p>
          <a:p>
            <a:pPr marL="0" indent="0">
              <a:buNone/>
            </a:pPr>
            <a:r>
              <a:rPr lang="en-GB" b="1" dirty="0">
                <a:solidFill>
                  <a:srgbClr val="FF0000"/>
                </a:solidFill>
              </a:rPr>
              <a:t>Mass          42g         22g      20g</a:t>
            </a:r>
          </a:p>
          <a:p>
            <a:pPr marL="0" indent="0">
              <a:buNone/>
            </a:pPr>
            <a:r>
              <a:rPr lang="en-GB" sz="2800" b="1" dirty="0">
                <a:solidFill>
                  <a:srgbClr val="008000"/>
                </a:solidFill>
              </a:rPr>
              <a:t>M</a:t>
            </a:r>
            <a:r>
              <a:rPr lang="en-GB" sz="2800" b="1" baseline="-25000" dirty="0">
                <a:solidFill>
                  <a:srgbClr val="008000"/>
                </a:solidFill>
              </a:rPr>
              <a:t>r</a:t>
            </a:r>
            <a:r>
              <a:rPr lang="en-GB" sz="2800" b="1" dirty="0">
                <a:solidFill>
                  <a:srgbClr val="008000"/>
                </a:solidFill>
              </a:rPr>
              <a:t>                   84g          44g       40g</a:t>
            </a:r>
          </a:p>
          <a:p>
            <a:pPr marL="0" indent="0">
              <a:buNone/>
            </a:pPr>
            <a:r>
              <a:rPr lang="en-GB" sz="2400" b="1" dirty="0">
                <a:solidFill>
                  <a:srgbClr val="FF00FF"/>
                </a:solidFill>
              </a:rPr>
              <a:t>No. Moles          </a:t>
            </a:r>
            <a:r>
              <a:rPr lang="en-GB" b="1" dirty="0">
                <a:solidFill>
                  <a:srgbClr val="FF00FF"/>
                </a:solidFill>
              </a:rPr>
              <a:t>0.5          0.5       0.5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668344" y="1124744"/>
            <a:ext cx="1165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FF00FF"/>
                </a:solidFill>
              </a:rPr>
              <a:t>New Info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39552" y="5253300"/>
            <a:ext cx="5976664" cy="1200329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400" b="1" dirty="0">
                <a:latin typeface="Comic Sans MS" panose="030F0702030302020204" pitchFamily="66" charset="0"/>
              </a:rPr>
              <a:t>Step Four</a:t>
            </a:r>
          </a:p>
          <a:p>
            <a:r>
              <a:rPr lang="en-GB" sz="2400" dirty="0">
                <a:latin typeface="Comic Sans MS" panose="030F0702030302020204" pitchFamily="66" charset="0"/>
              </a:rPr>
              <a:t>Calculate the number of moles (mass/molar mass).</a:t>
            </a:r>
          </a:p>
        </p:txBody>
      </p:sp>
    </p:spTree>
    <p:extLst>
      <p:ext uri="{BB962C8B-B14F-4D97-AF65-F5344CB8AC3E}">
        <p14:creationId xmlns:p14="http://schemas.microsoft.com/office/powerpoint/2010/main" val="4260736721"/>
      </p:ext>
    </p:extLst>
  </p:cSld>
  <p:clrMapOvr>
    <a:masterClrMapping/>
  </p:clrMapOvr>
</p:sld>
</file>

<file path=ppt/theme/theme1.xml><?xml version="1.0" encoding="utf-8"?>
<a:theme xmlns:a="http://schemas.openxmlformats.org/drawingml/2006/main" name="Ppt Template PS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am 2016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 Template PSC" id="{9A1A492B-AFD0-4AE9-B513-7F7E363E1DC0}" vid="{89E4A1A9-EFF6-489D-B2DC-DAC828FB8693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4EAEDD9043F974F9EE20C868FBE5B28" ma:contentTypeVersion="13" ma:contentTypeDescription="Create a new document." ma:contentTypeScope="" ma:versionID="0fa40193eba0a8058c8317e51112f798">
  <xsd:schema xmlns:xsd="http://www.w3.org/2001/XMLSchema" xmlns:xs="http://www.w3.org/2001/XMLSchema" xmlns:p="http://schemas.microsoft.com/office/2006/metadata/properties" xmlns:ns3="66ebe55b-662b-4e2a-8117-3347a6eded28" xmlns:ns4="b523803d-c1a7-4d5b-862a-3fd20ddacb8d" targetNamespace="http://schemas.microsoft.com/office/2006/metadata/properties" ma:root="true" ma:fieldsID="d13dd502c393a2920b127d22a20b3ba0" ns3:_="" ns4:_="">
    <xsd:import namespace="66ebe55b-662b-4e2a-8117-3347a6eded28"/>
    <xsd:import namespace="b523803d-c1a7-4d5b-862a-3fd20ddacb8d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DateTaken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GenerationTime" minOccurs="0"/>
                <xsd:element ref="ns3:MediaServiceEventHashCode" minOccurs="0"/>
                <xsd:element ref="ns3:MediaServiceLocation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6ebe55b-662b-4e2a-8117-3347a6eded2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internalName="MediaServiceAutoTags" ma:readOnly="true">
      <xsd:simpleType>
        <xsd:restriction base="dms:Text"/>
      </xsd:simpleType>
    </xsd:element>
    <xsd:element name="MediaServiceOCR" ma:index="11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523803d-c1a7-4d5b-862a-3fd20ddacb8d" elementFormDefault="qualified">
    <xsd:import namespace="http://schemas.microsoft.com/office/2006/documentManagement/types"/>
    <xsd:import namespace="http://schemas.microsoft.com/office/infopath/2007/PartnerControls"/>
    <xsd:element name="SharedWithUsers" ma:index="13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4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5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7BE254E-2262-4715-BE93-EAC0307C1DA0}">
  <ds:schemaRefs>
    <ds:schemaRef ds:uri="http://schemas.microsoft.com/office/infopath/2007/PartnerControls"/>
    <ds:schemaRef ds:uri="http://schemas.openxmlformats.org/package/2006/metadata/core-properties"/>
    <ds:schemaRef ds:uri="http://schemas.microsoft.com/office/2006/documentManagement/types"/>
    <ds:schemaRef ds:uri="http://purl.org/dc/elements/1.1/"/>
    <ds:schemaRef ds:uri="66ebe55b-662b-4e2a-8117-3347a6eded28"/>
    <ds:schemaRef ds:uri="http://schemas.microsoft.com/office/2006/metadata/properties"/>
    <ds:schemaRef ds:uri="http://purl.org/dc/terms/"/>
    <ds:schemaRef ds:uri="b523803d-c1a7-4d5b-862a-3fd20ddacb8d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4AC8FDF1-2249-40D6-97D1-3139E6D2EDF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6ebe55b-662b-4e2a-8117-3347a6eded28"/>
    <ds:schemaRef ds:uri="b523803d-c1a7-4d5b-862a-3fd20ddacb8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9710F06E-DC14-45C6-B8B6-2B8B7DF643C3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Ppt Template PSR</Template>
  <TotalTime>267</TotalTime>
  <Words>2017</Words>
  <Application>Microsoft Office PowerPoint</Application>
  <PresentationFormat>On-screen Show (4:3)</PresentationFormat>
  <Paragraphs>192</Paragraphs>
  <Slides>23</Slides>
  <Notes>1</Notes>
  <HiddenSlides>3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23</vt:i4>
      </vt:variant>
    </vt:vector>
  </HeadingPairs>
  <TitlesOfParts>
    <vt:vector size="32" baseType="lpstr">
      <vt:lpstr>Arial</vt:lpstr>
      <vt:lpstr>Calibri</vt:lpstr>
      <vt:lpstr>Calibri Light</vt:lpstr>
      <vt:lpstr>Century Gothic</vt:lpstr>
      <vt:lpstr>Comic Sans MS</vt:lpstr>
      <vt:lpstr>Times New Roman</vt:lpstr>
      <vt:lpstr>Wingdings</vt:lpstr>
      <vt:lpstr>Ppt Template PSR</vt:lpstr>
      <vt:lpstr>Sam 2016</vt:lpstr>
      <vt:lpstr>Hello Year 10. Date and title into your book please.</vt:lpstr>
      <vt:lpstr>Specification</vt:lpstr>
      <vt:lpstr>PowerPoint Presentation</vt:lpstr>
      <vt:lpstr>Calculate the number of moles of a substance using the mass (Grade 1-3) Use Mr and the law of conservation of mass to calculate the masses of reactants or products (Grade 4-5) Use Mr to construct a balanced symbol equation (Grade 6-8)</vt:lpstr>
      <vt:lpstr>Calculate the number of moles of a substance using the mass (Grade 1-3) Use Mr and the law of conservation of mass to calculate the masses of reactants or products (Grade 4-5) Use Mr to construct a balanced symbol equation (Grade 6-8)</vt:lpstr>
      <vt:lpstr>Calculate the number of moles of a substance using the mass (Grade 1-3) Use Mr and the law of conservation of mass to calculate the masses of reactants or products (Grade 4-5) Use Mr to construct a balanced symbol equation (Grade 6-8)</vt:lpstr>
      <vt:lpstr>Calculate the number of moles of a substance using the mass (Grade 1-3) Use Mr and the law of conservation of mass to calculate the masses of reactants or products (Grade 4-5) Use Mr to construct a balanced symbol equation (Grade 6-8)</vt:lpstr>
      <vt:lpstr>Calculate the number of moles of a substance using the mass (Grade 1-3) Use Mr and the law of conservation of mass to calculate the masses of reactants or products (Grade 4-5) Use Mr to construct a balanced symbol equation (Grade 6-8)</vt:lpstr>
      <vt:lpstr>Calculate the number of moles of a substance using the mass (Grade 1-3) Use Mr and the law of conservation of mass to calculate the masses of reactants or products (Grade 4-5) Use Mr to construct a balanced symbol equation (Grade 6-8)</vt:lpstr>
      <vt:lpstr>Calculate the number of moles of a substance using the mass (Grade 1-3) Use Mr and the law of conservation of mass to calculate the masses of reactants or products (Grade 4-5) Use Mr to construct a balanced symbol equation (Grade 6-8)</vt:lpstr>
      <vt:lpstr>Calculate the number of moles of a substance using the mass (Grade 1-3) Use Mr and the law of conservation of mass to calculate the masses of reactants or products (Grade 4-5) Use Mr to construct a balanced symbol equation (Grade 6-8)</vt:lpstr>
      <vt:lpstr>PowerPoint Presentation</vt:lpstr>
      <vt:lpstr>Calculate the number of moles of a substance using the mass (Grade 1-3) Use Mr and the law of conservation of mass to calculate the masses of reactants or products (Grade 4-5) Use Mr to construct a balanced symbol equation (Grade 6-8)</vt:lpstr>
      <vt:lpstr>Calculate the number of moles of a substance using the mass (Grade 1-3) Use Mr and the law of conservation of mass to calculate the masses of reactants or products (Grade 4-5) Use Mr to construct a balanced symbol equation (Grade 6-8)</vt:lpstr>
      <vt:lpstr>Calculate the number of moles of a substance using the mass (Grade 1-3) Use Mr and the law of conservation of mass to calculate the masses of reactants or products (Grade 4-5) Use Mr to construct a balanced symbol equation (Grade 6-8)</vt:lpstr>
      <vt:lpstr>Calculate the number of moles of a substance using the mass (Grade 1-3) Use Mr and the law of conservation of mass to calculate the masses of reactants or products (Grade 4-5) Use Mr to construct a balanced symbol equation (Grade 6-8)</vt:lpstr>
      <vt:lpstr>PowerPoint Presentation</vt:lpstr>
      <vt:lpstr>Calculate the number of moles of a substance using the mass (Grade 1-3) Use Mr and the law of conservation of mass to calculate the masses of reactants or products (Grade 4-5) Use Mr to construct a balanced symbol equation (Grade 6-8)</vt:lpstr>
      <vt:lpstr>Calculate the number of moles of a substance using the mass (Grade 1-3) Use Mr and the law of conservation of mass to calculate the masses of reactants or products (Grade 4-5) Use Mr to construct a balanced symbol equation (Grade 6-8)</vt:lpstr>
      <vt:lpstr>Calculate the number of moles of a substance using the mass (Grade 1-3) Use molar masses to calculate the masses of reactants or products, given the mass of one reactant or product (Grade 4-5) Use molar masses to construct a balanced symbol equation (Grade 6-8)</vt:lpstr>
      <vt:lpstr>Convert masses in grams to amounts in moles (Grade 1-3) Balance an equation given the masses of products and reactants (Grade 4-5) Change the subject of a mathematical equation (Grade 6-8)</vt:lpstr>
      <vt:lpstr>PowerPoint Presentation</vt:lpstr>
      <vt:lpstr>PowerPoint Presentation</vt:lpstr>
    </vt:vector>
  </TitlesOfParts>
  <Company>Barnsley MBC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Afternoon Year 10. Date and title into your book please.</dc:title>
  <dc:creator>pschuller</dc:creator>
  <cp:lastModifiedBy>Schuller, P (SHS Teacher)</cp:lastModifiedBy>
  <cp:revision>24</cp:revision>
  <dcterms:created xsi:type="dcterms:W3CDTF">2017-01-17T11:04:39Z</dcterms:created>
  <dcterms:modified xsi:type="dcterms:W3CDTF">2020-11-17T14:08:40Z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0x01010024EAEDD9043F974F9EE20C868FBE5B28</vt:lpwstr>
  </property>
</Properties>
</file>