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ctiveX/activeX1.xml" ContentType="application/vnd.ms-office.activeX+xml"/>
  <Override PartName="/ppt/activeX/activeX1.bin" ContentType="application/vnd.ms-office.activeX"/>
  <Override PartName="/ppt/activeX/activeX2.xml" ContentType="application/vnd.ms-office.activeX+xml"/>
  <Override PartName="/ppt/activeX/activeX2.bin" ContentType="application/vnd.ms-office.activeX"/>
  <Override PartName="/ppt/activeX/activeX3.xml" ContentType="application/vnd.ms-office.activeX+xml"/>
  <Override PartName="/ppt/activeX/activeX3.bin" ContentType="application/vnd.ms-office.activeX"/>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7"/>
  </p:notesMasterIdLst>
  <p:sldIdLst>
    <p:sldId id="264" r:id="rId6"/>
    <p:sldId id="381" r:id="rId7"/>
    <p:sldId id="259" r:id="rId8"/>
    <p:sldId id="266" r:id="rId9"/>
    <p:sldId id="267" r:id="rId10"/>
    <p:sldId id="268" r:id="rId11"/>
    <p:sldId id="260" r:id="rId12"/>
    <p:sldId id="269" r:id="rId13"/>
    <p:sldId id="270" r:id="rId14"/>
    <p:sldId id="261" r:id="rId15"/>
    <p:sldId id="382" r:id="rId16"/>
  </p:sldIdLst>
  <p:sldSz cx="9144000" cy="6858000" type="screen4x3"/>
  <p:notesSz cx="6834188" cy="99790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9900"/>
    <a:srgbClr val="00CC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60" y="4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uller, P (SHS Teacher)" userId="369083884da90c91" providerId="OrgId" clId="{531AAE73-C2EF-4F23-A250-F340573827DF}"/>
    <pc:docChg chg="custSel addSld delSld modSld modMainMaster">
      <pc:chgData name="Schuller, P (SHS Teacher)" userId="369083884da90c91" providerId="OrgId" clId="{531AAE73-C2EF-4F23-A250-F340573827DF}" dt="2020-11-17T08:15:51.173" v="488"/>
      <pc:docMkLst>
        <pc:docMk/>
      </pc:docMkLst>
      <pc:sldChg chg="del">
        <pc:chgData name="Schuller, P (SHS Teacher)" userId="369083884da90c91" providerId="OrgId" clId="{531AAE73-C2EF-4F23-A250-F340573827DF}" dt="2020-11-17T08:12:06.213" v="233" actId="2696"/>
        <pc:sldMkLst>
          <pc:docMk/>
          <pc:sldMk cId="3740600056" sldId="256"/>
        </pc:sldMkLst>
      </pc:sldChg>
      <pc:sldChg chg="del">
        <pc:chgData name="Schuller, P (SHS Teacher)" userId="369083884da90c91" providerId="OrgId" clId="{531AAE73-C2EF-4F23-A250-F340573827DF}" dt="2020-11-17T08:13:51.270" v="412" actId="2696"/>
        <pc:sldMkLst>
          <pc:docMk/>
          <pc:sldMk cId="2403686997" sldId="258"/>
        </pc:sldMkLst>
      </pc:sldChg>
      <pc:sldChg chg="modSp">
        <pc:chgData name="Schuller, P (SHS Teacher)" userId="369083884da90c91" providerId="OrgId" clId="{531AAE73-C2EF-4F23-A250-F340573827DF}" dt="2020-11-17T08:14:39.324" v="459" actId="207"/>
        <pc:sldMkLst>
          <pc:docMk/>
          <pc:sldMk cId="2898040686" sldId="259"/>
        </pc:sldMkLst>
        <pc:spChg chg="mod">
          <ac:chgData name="Schuller, P (SHS Teacher)" userId="369083884da90c91" providerId="OrgId" clId="{531AAE73-C2EF-4F23-A250-F340573827DF}" dt="2020-11-17T08:14:33.424" v="458" actId="207"/>
          <ac:spMkLst>
            <pc:docMk/>
            <pc:sldMk cId="2898040686" sldId="259"/>
            <ac:spMk id="2" creationId="{00000000-0000-0000-0000-000000000000}"/>
          </ac:spMkLst>
        </pc:spChg>
        <pc:spChg chg="mod">
          <ac:chgData name="Schuller, P (SHS Teacher)" userId="369083884da90c91" providerId="OrgId" clId="{531AAE73-C2EF-4F23-A250-F340573827DF}" dt="2020-11-17T08:14:39.324" v="459" actId="207"/>
          <ac:spMkLst>
            <pc:docMk/>
            <pc:sldMk cId="2898040686" sldId="259"/>
            <ac:spMk id="7" creationId="{00000000-0000-0000-0000-000000000000}"/>
          </ac:spMkLst>
        </pc:spChg>
      </pc:sldChg>
      <pc:sldChg chg="modSp">
        <pc:chgData name="Schuller, P (SHS Teacher)" userId="369083884da90c91" providerId="OrgId" clId="{531AAE73-C2EF-4F23-A250-F340573827DF}" dt="2020-11-17T08:14:52.093" v="468" actId="207"/>
        <pc:sldMkLst>
          <pc:docMk/>
          <pc:sldMk cId="3607382571" sldId="260"/>
        </pc:sldMkLst>
        <pc:spChg chg="mod">
          <ac:chgData name="Schuller, P (SHS Teacher)" userId="369083884da90c91" providerId="OrgId" clId="{531AAE73-C2EF-4F23-A250-F340573827DF}" dt="2020-11-17T08:14:48.937" v="467" actId="27636"/>
          <ac:spMkLst>
            <pc:docMk/>
            <pc:sldMk cId="3607382571" sldId="260"/>
            <ac:spMk id="2" creationId="{00000000-0000-0000-0000-000000000000}"/>
          </ac:spMkLst>
        </pc:spChg>
        <pc:spChg chg="mod">
          <ac:chgData name="Schuller, P (SHS Teacher)" userId="369083884da90c91" providerId="OrgId" clId="{531AAE73-C2EF-4F23-A250-F340573827DF}" dt="2020-11-17T08:14:52.093" v="468" actId="207"/>
          <ac:spMkLst>
            <pc:docMk/>
            <pc:sldMk cId="3607382571" sldId="260"/>
            <ac:spMk id="7" creationId="{00000000-0000-0000-0000-000000000000}"/>
          </ac:spMkLst>
        </pc:spChg>
      </pc:sldChg>
      <pc:sldChg chg="delSp modSp">
        <pc:chgData name="Schuller, P (SHS Teacher)" userId="369083884da90c91" providerId="OrgId" clId="{531AAE73-C2EF-4F23-A250-F340573827DF}" dt="2020-11-17T08:15:51.173" v="488"/>
        <pc:sldMkLst>
          <pc:docMk/>
          <pc:sldMk cId="3145015777" sldId="261"/>
        </pc:sldMkLst>
        <pc:spChg chg="del">
          <ac:chgData name="Schuller, P (SHS Teacher)" userId="369083884da90c91" providerId="OrgId" clId="{531AAE73-C2EF-4F23-A250-F340573827DF}" dt="2020-11-17T08:15:25.018" v="480" actId="478"/>
          <ac:spMkLst>
            <pc:docMk/>
            <pc:sldMk cId="3145015777" sldId="261"/>
            <ac:spMk id="8" creationId="{00000000-0000-0000-0000-000000000000}"/>
          </ac:spMkLst>
        </pc:spChg>
        <pc:spChg chg="mod">
          <ac:chgData name="Schuller, P (SHS Teacher)" userId="369083884da90c91" providerId="OrgId" clId="{531AAE73-C2EF-4F23-A250-F340573827DF}" dt="2020-11-17T08:15:04.093" v="473" actId="207"/>
          <ac:spMkLst>
            <pc:docMk/>
            <pc:sldMk cId="3145015777" sldId="261"/>
            <ac:spMk id="12" creationId="{00000000-0000-0000-0000-000000000000}"/>
          </ac:spMkLst>
        </pc:spChg>
        <pc:spChg chg="del">
          <ac:chgData name="Schuller, P (SHS Teacher)" userId="369083884da90c91" providerId="OrgId" clId="{531AAE73-C2EF-4F23-A250-F340573827DF}" dt="2020-11-17T08:15:21.417" v="479" actId="478"/>
          <ac:spMkLst>
            <pc:docMk/>
            <pc:sldMk cId="3145015777" sldId="261"/>
            <ac:spMk id="14" creationId="{00000000-0000-0000-0000-000000000000}"/>
          </ac:spMkLst>
        </pc:spChg>
        <pc:spChg chg="del">
          <ac:chgData name="Schuller, P (SHS Teacher)" userId="369083884da90c91" providerId="OrgId" clId="{531AAE73-C2EF-4F23-A250-F340573827DF}" dt="2020-11-17T08:15:18.273" v="478" actId="478"/>
          <ac:spMkLst>
            <pc:docMk/>
            <pc:sldMk cId="3145015777" sldId="261"/>
            <ac:spMk id="17" creationId="{00000000-0000-0000-0000-000000000000}"/>
          </ac:spMkLst>
        </pc:spChg>
        <pc:picChg chg="mod">
          <ac:chgData name="Schuller, P (SHS Teacher)" userId="369083884da90c91" providerId="OrgId" clId="{531AAE73-C2EF-4F23-A250-F340573827DF}" dt="2020-11-17T08:15:32.219" v="482"/>
          <ac:picMkLst>
            <pc:docMk/>
            <pc:sldMk cId="3145015777" sldId="261"/>
            <ac:picMk id="4098" creationId="{00000000-0000-0000-0000-000000000000}"/>
          </ac:picMkLst>
        </pc:picChg>
        <pc:picChg chg="mod">
          <ac:chgData name="Schuller, P (SHS Teacher)" userId="369083884da90c91" providerId="OrgId" clId="{531AAE73-C2EF-4F23-A250-F340573827DF}" dt="2020-11-17T08:15:51.173" v="488"/>
          <ac:picMkLst>
            <pc:docMk/>
            <pc:sldMk cId="3145015777" sldId="261"/>
            <ac:picMk id="4100" creationId="{00000000-0000-0000-0000-000000000000}"/>
          </ac:picMkLst>
        </pc:picChg>
      </pc:sldChg>
      <pc:sldChg chg="del">
        <pc:chgData name="Schuller, P (SHS Teacher)" userId="369083884da90c91" providerId="OrgId" clId="{531AAE73-C2EF-4F23-A250-F340573827DF}" dt="2020-11-17T08:15:13.797" v="477" actId="2696"/>
        <pc:sldMkLst>
          <pc:docMk/>
          <pc:sldMk cId="2799577644" sldId="262"/>
        </pc:sldMkLst>
      </pc:sldChg>
      <pc:sldChg chg="modSp">
        <pc:chgData name="Schuller, P (SHS Teacher)" userId="369083884da90c91" providerId="OrgId" clId="{531AAE73-C2EF-4F23-A250-F340573827DF}" dt="2020-11-17T08:12:03.108" v="232" actId="20577"/>
        <pc:sldMkLst>
          <pc:docMk/>
          <pc:sldMk cId="3624803119" sldId="264"/>
        </pc:sldMkLst>
        <pc:spChg chg="mod">
          <ac:chgData name="Schuller, P (SHS Teacher)" userId="369083884da90c91" providerId="OrgId" clId="{531AAE73-C2EF-4F23-A250-F340573827DF}" dt="2020-11-17T08:12:03.108" v="232" actId="20577"/>
          <ac:spMkLst>
            <pc:docMk/>
            <pc:sldMk cId="3624803119" sldId="264"/>
            <ac:spMk id="2" creationId="{00000000-0000-0000-0000-000000000000}"/>
          </ac:spMkLst>
        </pc:spChg>
        <pc:spChg chg="mod">
          <ac:chgData name="Schuller, P (SHS Teacher)" userId="369083884da90c91" providerId="OrgId" clId="{531AAE73-C2EF-4F23-A250-F340573827DF}" dt="2020-11-17T08:11:06.611" v="3" actId="20577"/>
          <ac:spMkLst>
            <pc:docMk/>
            <pc:sldMk cId="3624803119" sldId="264"/>
            <ac:spMk id="4" creationId="{00000000-0000-0000-0000-000000000000}"/>
          </ac:spMkLst>
        </pc:spChg>
        <pc:spChg chg="mod">
          <ac:chgData name="Schuller, P (SHS Teacher)" userId="369083884da90c91" providerId="OrgId" clId="{531AAE73-C2EF-4F23-A250-F340573827DF}" dt="2020-11-17T08:11:13.252" v="35" actId="20577"/>
          <ac:spMkLst>
            <pc:docMk/>
            <pc:sldMk cId="3624803119" sldId="264"/>
            <ac:spMk id="5" creationId="{00000000-0000-0000-0000-000000000000}"/>
          </ac:spMkLst>
        </pc:spChg>
        <pc:spChg chg="mod">
          <ac:chgData name="Schuller, P (SHS Teacher)" userId="369083884da90c91" providerId="OrgId" clId="{531AAE73-C2EF-4F23-A250-F340573827DF}" dt="2020-11-17T08:11:16.951" v="36" actId="1076"/>
          <ac:spMkLst>
            <pc:docMk/>
            <pc:sldMk cId="3624803119" sldId="264"/>
            <ac:spMk id="6" creationId="{00000000-0000-0000-0000-000000000000}"/>
          </ac:spMkLst>
        </pc:spChg>
      </pc:sldChg>
      <pc:sldChg chg="del">
        <pc:chgData name="Schuller, P (SHS Teacher)" userId="369083884da90c91" providerId="OrgId" clId="{531AAE73-C2EF-4F23-A250-F340573827DF}" dt="2020-11-17T08:12:06.518" v="234" actId="2696"/>
        <pc:sldMkLst>
          <pc:docMk/>
          <pc:sldMk cId="325595621" sldId="265"/>
        </pc:sldMkLst>
      </pc:sldChg>
      <pc:sldChg chg="modSp">
        <pc:chgData name="Schuller, P (SHS Teacher)" userId="369083884da90c91" providerId="OrgId" clId="{531AAE73-C2EF-4F23-A250-F340573827DF}" dt="2020-11-17T08:14:41.681" v="461" actId="27636"/>
        <pc:sldMkLst>
          <pc:docMk/>
          <pc:sldMk cId="1540814045" sldId="266"/>
        </pc:sldMkLst>
        <pc:spChg chg="mod">
          <ac:chgData name="Schuller, P (SHS Teacher)" userId="369083884da90c91" providerId="OrgId" clId="{531AAE73-C2EF-4F23-A250-F340573827DF}" dt="2020-11-17T08:14:41.681" v="461" actId="27636"/>
          <ac:spMkLst>
            <pc:docMk/>
            <pc:sldMk cId="1540814045" sldId="266"/>
            <ac:spMk id="2" creationId="{00000000-0000-0000-0000-000000000000}"/>
          </ac:spMkLst>
        </pc:spChg>
      </pc:sldChg>
      <pc:sldChg chg="modSp">
        <pc:chgData name="Schuller, P (SHS Teacher)" userId="369083884da90c91" providerId="OrgId" clId="{531AAE73-C2EF-4F23-A250-F340573827DF}" dt="2020-11-17T08:14:44.328" v="463" actId="27636"/>
        <pc:sldMkLst>
          <pc:docMk/>
          <pc:sldMk cId="2654887988" sldId="267"/>
        </pc:sldMkLst>
        <pc:spChg chg="mod">
          <ac:chgData name="Schuller, P (SHS Teacher)" userId="369083884da90c91" providerId="OrgId" clId="{531AAE73-C2EF-4F23-A250-F340573827DF}" dt="2020-11-17T08:14:44.328" v="463" actId="27636"/>
          <ac:spMkLst>
            <pc:docMk/>
            <pc:sldMk cId="2654887988" sldId="267"/>
            <ac:spMk id="2" creationId="{00000000-0000-0000-0000-000000000000}"/>
          </ac:spMkLst>
        </pc:spChg>
      </pc:sldChg>
      <pc:sldChg chg="modSp">
        <pc:chgData name="Schuller, P (SHS Teacher)" userId="369083884da90c91" providerId="OrgId" clId="{531AAE73-C2EF-4F23-A250-F340573827DF}" dt="2020-11-17T08:14:46.788" v="465" actId="27636"/>
        <pc:sldMkLst>
          <pc:docMk/>
          <pc:sldMk cId="1154766786" sldId="268"/>
        </pc:sldMkLst>
        <pc:spChg chg="mod">
          <ac:chgData name="Schuller, P (SHS Teacher)" userId="369083884da90c91" providerId="OrgId" clId="{531AAE73-C2EF-4F23-A250-F340573827DF}" dt="2020-11-17T08:14:46.788" v="465" actId="27636"/>
          <ac:spMkLst>
            <pc:docMk/>
            <pc:sldMk cId="1154766786" sldId="268"/>
            <ac:spMk id="2" creationId="{00000000-0000-0000-0000-000000000000}"/>
          </ac:spMkLst>
        </pc:spChg>
      </pc:sldChg>
      <pc:sldChg chg="modSp setBg">
        <pc:chgData name="Schuller, P (SHS Teacher)" userId="369083884da90c91" providerId="OrgId" clId="{531AAE73-C2EF-4F23-A250-F340573827DF}" dt="2020-11-17T08:14:55.367" v="470" actId="27636"/>
        <pc:sldMkLst>
          <pc:docMk/>
          <pc:sldMk cId="546216819" sldId="269"/>
        </pc:sldMkLst>
        <pc:spChg chg="mod">
          <ac:chgData name="Schuller, P (SHS Teacher)" userId="369083884da90c91" providerId="OrgId" clId="{531AAE73-C2EF-4F23-A250-F340573827DF}" dt="2020-11-17T08:14:55.367" v="470" actId="27636"/>
          <ac:spMkLst>
            <pc:docMk/>
            <pc:sldMk cId="546216819" sldId="269"/>
            <ac:spMk id="2" creationId="{00000000-0000-0000-0000-000000000000}"/>
          </ac:spMkLst>
        </pc:spChg>
      </pc:sldChg>
      <pc:sldChg chg="modSp">
        <pc:chgData name="Schuller, P (SHS Teacher)" userId="369083884da90c91" providerId="OrgId" clId="{531AAE73-C2EF-4F23-A250-F340573827DF}" dt="2020-11-17T08:14:57.962" v="472" actId="27636"/>
        <pc:sldMkLst>
          <pc:docMk/>
          <pc:sldMk cId="1059758983" sldId="270"/>
        </pc:sldMkLst>
        <pc:spChg chg="mod">
          <ac:chgData name="Schuller, P (SHS Teacher)" userId="369083884da90c91" providerId="OrgId" clId="{531AAE73-C2EF-4F23-A250-F340573827DF}" dt="2020-11-17T08:14:57.962" v="472" actId="27636"/>
          <ac:spMkLst>
            <pc:docMk/>
            <pc:sldMk cId="1059758983" sldId="270"/>
            <ac:spMk id="5" creationId="{00000000-0000-0000-0000-000000000000}"/>
          </ac:spMkLst>
        </pc:spChg>
      </pc:sldChg>
      <pc:sldChg chg="addSp delSp modSp add del">
        <pc:chgData name="Schuller, P (SHS Teacher)" userId="369083884da90c91" providerId="OrgId" clId="{531AAE73-C2EF-4F23-A250-F340573827DF}" dt="2020-11-17T08:14:19.834" v="447" actId="20577"/>
        <pc:sldMkLst>
          <pc:docMk/>
          <pc:sldMk cId="932629842" sldId="381"/>
        </pc:sldMkLst>
        <pc:spChg chg="mod">
          <ac:chgData name="Schuller, P (SHS Teacher)" userId="369083884da90c91" providerId="OrgId" clId="{531AAE73-C2EF-4F23-A250-F340573827DF}" dt="2020-11-17T08:12:43.188" v="329" actId="20577"/>
          <ac:spMkLst>
            <pc:docMk/>
            <pc:sldMk cId="932629842" sldId="381"/>
            <ac:spMk id="2" creationId="{A96E0D26-F36D-4C9E-AB5A-1DE56E5E4890}"/>
          </ac:spMkLst>
        </pc:spChg>
        <pc:spChg chg="mod">
          <ac:chgData name="Schuller, P (SHS Teacher)" userId="369083884da90c91" providerId="OrgId" clId="{531AAE73-C2EF-4F23-A250-F340573827DF}" dt="2020-11-17T08:12:28.108" v="265" actId="20577"/>
          <ac:spMkLst>
            <pc:docMk/>
            <pc:sldMk cId="932629842" sldId="381"/>
            <ac:spMk id="3" creationId="{37460C86-B10A-414B-A547-4A7BDE84D4FD}"/>
          </ac:spMkLst>
        </pc:spChg>
        <pc:spChg chg="mod">
          <ac:chgData name="Schuller, P (SHS Teacher)" userId="369083884da90c91" providerId="OrgId" clId="{531AAE73-C2EF-4F23-A250-F340573827DF}" dt="2020-11-17T08:13:09.540" v="400" actId="20577"/>
          <ac:spMkLst>
            <pc:docMk/>
            <pc:sldMk cId="932629842" sldId="381"/>
            <ac:spMk id="5" creationId="{82BC5D00-93C3-45E1-8253-ECE6AE6D1294}"/>
          </ac:spMkLst>
        </pc:spChg>
        <pc:spChg chg="mod">
          <ac:chgData name="Schuller, P (SHS Teacher)" userId="369083884da90c91" providerId="OrgId" clId="{531AAE73-C2EF-4F23-A250-F340573827DF}" dt="2020-11-17T08:14:19.834" v="447" actId="20577"/>
          <ac:spMkLst>
            <pc:docMk/>
            <pc:sldMk cId="932629842" sldId="381"/>
            <ac:spMk id="6" creationId="{50722FFF-A25E-484D-959B-EF5EA0D2B0D5}"/>
          </ac:spMkLst>
        </pc:spChg>
        <pc:spChg chg="del">
          <ac:chgData name="Schuller, P (SHS Teacher)" userId="369083884da90c91" providerId="OrgId" clId="{531AAE73-C2EF-4F23-A250-F340573827DF}" dt="2020-11-17T08:13:11.231" v="401" actId="478"/>
          <ac:spMkLst>
            <pc:docMk/>
            <pc:sldMk cId="932629842" sldId="381"/>
            <ac:spMk id="7" creationId="{D47C521B-5975-43D3-BE7B-8BA62D4D7159}"/>
          </ac:spMkLst>
        </pc:spChg>
        <pc:spChg chg="del">
          <ac:chgData name="Schuller, P (SHS Teacher)" userId="369083884da90c91" providerId="OrgId" clId="{531AAE73-C2EF-4F23-A250-F340573827DF}" dt="2020-11-17T08:13:12.834" v="403" actId="478"/>
          <ac:spMkLst>
            <pc:docMk/>
            <pc:sldMk cId="932629842" sldId="381"/>
            <ac:spMk id="8" creationId="{2692B6F7-078D-448D-AABA-47FEA1609CB0}"/>
          </ac:spMkLst>
        </pc:spChg>
        <pc:spChg chg="del">
          <ac:chgData name="Schuller, P (SHS Teacher)" userId="369083884da90c91" providerId="OrgId" clId="{531AAE73-C2EF-4F23-A250-F340573827DF}" dt="2020-11-17T08:13:14.886" v="405" actId="478"/>
          <ac:spMkLst>
            <pc:docMk/>
            <pc:sldMk cId="932629842" sldId="381"/>
            <ac:spMk id="9" creationId="{566AA0FC-FEFD-4CC6-9405-653478E39883}"/>
          </ac:spMkLst>
        </pc:spChg>
        <pc:spChg chg="mod">
          <ac:chgData name="Schuller, P (SHS Teacher)" userId="369083884da90c91" providerId="OrgId" clId="{531AAE73-C2EF-4F23-A250-F340573827DF}" dt="2020-11-17T08:13:26.661" v="408" actId="20577"/>
          <ac:spMkLst>
            <pc:docMk/>
            <pc:sldMk cId="932629842" sldId="381"/>
            <ac:spMk id="10" creationId="{457404BF-F292-4690-B055-791AC86AB805}"/>
          </ac:spMkLst>
        </pc:spChg>
        <pc:spChg chg="add del mod">
          <ac:chgData name="Schuller, P (SHS Teacher)" userId="369083884da90c91" providerId="OrgId" clId="{531AAE73-C2EF-4F23-A250-F340573827DF}" dt="2020-11-17T08:13:12.518" v="402" actId="478"/>
          <ac:spMkLst>
            <pc:docMk/>
            <pc:sldMk cId="932629842" sldId="381"/>
            <ac:spMk id="12" creationId="{E622C482-D10A-4B54-B209-2AB97DFA8BAB}"/>
          </ac:spMkLst>
        </pc:spChg>
        <pc:spChg chg="add del mod">
          <ac:chgData name="Schuller, P (SHS Teacher)" userId="369083884da90c91" providerId="OrgId" clId="{531AAE73-C2EF-4F23-A250-F340573827DF}" dt="2020-11-17T08:13:13.545" v="404" actId="478"/>
          <ac:spMkLst>
            <pc:docMk/>
            <pc:sldMk cId="932629842" sldId="381"/>
            <ac:spMk id="14" creationId="{4CB32B73-C141-44E8-B61C-6FDBD4FF19CA}"/>
          </ac:spMkLst>
        </pc:spChg>
        <pc:spChg chg="add del mod">
          <ac:chgData name="Schuller, P (SHS Teacher)" userId="369083884da90c91" providerId="OrgId" clId="{531AAE73-C2EF-4F23-A250-F340573827DF}" dt="2020-11-17T08:13:15.346" v="406" actId="478"/>
          <ac:spMkLst>
            <pc:docMk/>
            <pc:sldMk cId="932629842" sldId="381"/>
            <ac:spMk id="16" creationId="{79733A72-8C34-40CC-8CC8-7BE87DB383DA}"/>
          </ac:spMkLst>
        </pc:spChg>
      </pc:sldChg>
      <pc:sldChg chg="add">
        <pc:chgData name="Schuller, P (SHS Teacher)" userId="369083884da90c91" providerId="OrgId" clId="{531AAE73-C2EF-4F23-A250-F340573827DF}" dt="2020-11-17T08:15:12.447" v="476"/>
        <pc:sldMkLst>
          <pc:docMk/>
          <pc:sldMk cId="1966203821" sldId="382"/>
        </pc:sldMkLst>
      </pc:sldChg>
      <pc:sldChg chg="add del">
        <pc:chgData name="Schuller, P (SHS Teacher)" userId="369083884da90c91" providerId="OrgId" clId="{531AAE73-C2EF-4F23-A250-F340573827DF}" dt="2020-11-17T08:15:12.430" v="475"/>
        <pc:sldMkLst>
          <pc:docMk/>
          <pc:sldMk cId="3147925158" sldId="382"/>
        </pc:sldMkLst>
      </pc:sldChg>
      <pc:sldMasterChg chg="setBg modSldLayout">
        <pc:chgData name="Schuller, P (SHS Teacher)" userId="369083884da90c91" providerId="OrgId" clId="{531AAE73-C2EF-4F23-A250-F340573827DF}" dt="2020-11-17T08:11:00.360" v="1"/>
        <pc:sldMasterMkLst>
          <pc:docMk/>
          <pc:sldMasterMk cId="1131637819" sldId="2147483648"/>
        </pc:sldMasterMkLst>
        <pc:sldLayoutChg chg="setBg">
          <pc:chgData name="Schuller, P (SHS Teacher)" userId="369083884da90c91" providerId="OrgId" clId="{531AAE73-C2EF-4F23-A250-F340573827DF}" dt="2020-11-17T08:11:00.360" v="1"/>
          <pc:sldLayoutMkLst>
            <pc:docMk/>
            <pc:sldMasterMk cId="1131637819" sldId="2147483648"/>
            <pc:sldLayoutMk cId="3988450569" sldId="2147483649"/>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4131491861" sldId="2147483650"/>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1987334522" sldId="2147483651"/>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318059" sldId="2147483652"/>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2461821428" sldId="2147483653"/>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1581873294" sldId="2147483654"/>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272557221" sldId="2147483655"/>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1540619033" sldId="2147483656"/>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2569964248" sldId="2147483657"/>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557371356" sldId="2147483658"/>
          </pc:sldLayoutMkLst>
        </pc:sldLayoutChg>
        <pc:sldLayoutChg chg="setBg">
          <pc:chgData name="Schuller, P (SHS Teacher)" userId="369083884da90c91" providerId="OrgId" clId="{531AAE73-C2EF-4F23-A250-F340573827DF}" dt="2020-11-17T08:11:00.360" v="1"/>
          <pc:sldLayoutMkLst>
            <pc:docMk/>
            <pc:sldMasterMk cId="1131637819" sldId="2147483648"/>
            <pc:sldLayoutMk cId="3445519965" sldId="2147483659"/>
          </pc:sldLayoutMkLst>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61481" cy="49895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71125" y="0"/>
            <a:ext cx="2961481" cy="498951"/>
          </a:xfrm>
          <a:prstGeom prst="rect">
            <a:avLst/>
          </a:prstGeom>
        </p:spPr>
        <p:txBody>
          <a:bodyPr vert="horz" lIns="91440" tIns="45720" rIns="91440" bIns="45720" rtlCol="0"/>
          <a:lstStyle>
            <a:lvl1pPr algn="r">
              <a:defRPr sz="1200"/>
            </a:lvl1pPr>
          </a:lstStyle>
          <a:p>
            <a:fld id="{03E0BEFB-107A-4DCD-9055-83318F8F34E6}" type="datetimeFigureOut">
              <a:rPr lang="en-GB" smtClean="0"/>
              <a:t>17/11/2020</a:t>
            </a:fld>
            <a:endParaRPr lang="en-GB"/>
          </a:p>
        </p:txBody>
      </p:sp>
      <p:sp>
        <p:nvSpPr>
          <p:cNvPr id="4" name="Slide Image Placeholder 3"/>
          <p:cNvSpPr>
            <a:spLocks noGrp="1" noRot="1" noChangeAspect="1"/>
          </p:cNvSpPr>
          <p:nvPr>
            <p:ph type="sldImg" idx="2"/>
          </p:nvPr>
        </p:nvSpPr>
        <p:spPr>
          <a:xfrm>
            <a:off x="922338" y="747713"/>
            <a:ext cx="4991100" cy="37433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3419" y="4740037"/>
            <a:ext cx="5467350" cy="44905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78342"/>
            <a:ext cx="2961481" cy="49895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71125" y="9478342"/>
            <a:ext cx="2961481" cy="498951"/>
          </a:xfrm>
          <a:prstGeom prst="rect">
            <a:avLst/>
          </a:prstGeom>
        </p:spPr>
        <p:txBody>
          <a:bodyPr vert="horz" lIns="91440" tIns="45720" rIns="91440" bIns="45720" rtlCol="0" anchor="b"/>
          <a:lstStyle>
            <a:lvl1pPr algn="r">
              <a:defRPr sz="1200"/>
            </a:lvl1pPr>
          </a:lstStyle>
          <a:p>
            <a:fld id="{1DBA2865-9900-4C8F-96C9-F6F7D3D7396C}" type="slidenum">
              <a:rPr lang="en-GB" smtClean="0"/>
              <a:t>‹#›</a:t>
            </a:fld>
            <a:endParaRPr lang="en-GB"/>
          </a:p>
        </p:txBody>
      </p:sp>
    </p:spTree>
    <p:extLst>
      <p:ext uri="{BB962C8B-B14F-4D97-AF65-F5344CB8AC3E}">
        <p14:creationId xmlns:p14="http://schemas.microsoft.com/office/powerpoint/2010/main" val="320136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189D30-63EA-456B-A8CC-9AFB418DDE3A}" type="slidenum">
              <a:rPr lang="en-GB" altLang="en-US"/>
              <a:pPr/>
              <a:t>9</a:t>
            </a:fld>
            <a:endParaRPr lang="en-GB" altLang="en-US"/>
          </a:p>
        </p:txBody>
      </p:sp>
      <p:sp>
        <p:nvSpPr>
          <p:cNvPr id="485378" name="Rectangle 2"/>
          <p:cNvSpPr>
            <a:spLocks noGrp="1" noRot="1" noChangeAspect="1" noChangeArrowheads="1" noTextEdit="1"/>
          </p:cNvSpPr>
          <p:nvPr>
            <p:ph type="sldImg"/>
          </p:nvPr>
        </p:nvSpPr>
        <p:spPr>
          <a:ln/>
        </p:spPr>
      </p:sp>
      <p:sp>
        <p:nvSpPr>
          <p:cNvPr id="485379"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988450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557371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445519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482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25517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49509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42036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023330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99729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95320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7553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41314918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52814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9250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801053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KS4 Physics Learning Intent slide">
    <p:spTree>
      <p:nvGrpSpPr>
        <p:cNvPr id="1" name=""/>
        <p:cNvGrpSpPr/>
        <p:nvPr/>
      </p:nvGrpSpPr>
      <p:grpSpPr>
        <a:xfrm>
          <a:off x="0" y="0"/>
          <a:ext cx="0" cy="0"/>
          <a:chOff x="0" y="0"/>
          <a:chExt cx="0" cy="0"/>
        </a:xfrm>
      </p:grpSpPr>
      <p:sp>
        <p:nvSpPr>
          <p:cNvPr id="4" name="Title 6"/>
          <p:cNvSpPr txBox="1">
            <a:spLocks/>
          </p:cNvSpPr>
          <p:nvPr/>
        </p:nvSpPr>
        <p:spPr>
          <a:xfrm>
            <a:off x="87923" y="2113803"/>
            <a:ext cx="8928992" cy="606983"/>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GB" sz="3300" b="1" dirty="0">
                <a:latin typeface="Century Gothic" panose="020B0502020202020204" pitchFamily="34" charset="0"/>
              </a:rPr>
              <a:t>Success Criteria </a:t>
            </a:r>
          </a:p>
        </p:txBody>
      </p:sp>
      <p:sp>
        <p:nvSpPr>
          <p:cNvPr id="5" name="Title 6"/>
          <p:cNvSpPr txBox="1">
            <a:spLocks/>
          </p:cNvSpPr>
          <p:nvPr/>
        </p:nvSpPr>
        <p:spPr>
          <a:xfrm>
            <a:off x="87923" y="801045"/>
            <a:ext cx="8957751" cy="576064"/>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92500"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Learning Intent</a:t>
            </a:r>
            <a:endParaRPr lang="en-GB" sz="3300" b="1" dirty="0">
              <a:latin typeface="Century Gothic" panose="020B0502020202020204" pitchFamily="34" charset="0"/>
            </a:endParaRPr>
          </a:p>
        </p:txBody>
      </p:sp>
      <p:sp>
        <p:nvSpPr>
          <p:cNvPr id="8" name="Content Placeholder 2"/>
          <p:cNvSpPr>
            <a:spLocks noGrp="1"/>
          </p:cNvSpPr>
          <p:nvPr>
            <p:ph idx="1" hasCustomPrompt="1"/>
          </p:nvPr>
        </p:nvSpPr>
        <p:spPr>
          <a:xfrm>
            <a:off x="87922" y="1457482"/>
            <a:ext cx="8928992"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Inset learning intent</a:t>
            </a:r>
          </a:p>
        </p:txBody>
      </p:sp>
      <p:sp>
        <p:nvSpPr>
          <p:cNvPr id="38" name="AutoShape 4" descr="Image result for knowledge clipart no background"/>
          <p:cNvSpPr>
            <a:spLocks noChangeAspect="1" noChangeArrowheads="1"/>
          </p:cNvSpPr>
          <p:nvPr userDrawn="1"/>
        </p:nvSpPr>
        <p:spPr bwMode="auto">
          <a:xfrm>
            <a:off x="116681" y="-144463"/>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44" name="AutoShape 6" descr="Image result for knowledge clipart no background"/>
          <p:cNvSpPr>
            <a:spLocks noChangeAspect="1" noChangeArrowheads="1"/>
          </p:cNvSpPr>
          <p:nvPr userDrawn="1"/>
        </p:nvSpPr>
        <p:spPr bwMode="auto">
          <a:xfrm>
            <a:off x="230981" y="7938"/>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15" name="Content Placeholder 2"/>
          <p:cNvSpPr>
            <a:spLocks noGrp="1"/>
          </p:cNvSpPr>
          <p:nvPr>
            <p:ph idx="14" hasCustomPrompt="1"/>
          </p:nvPr>
        </p:nvSpPr>
        <p:spPr>
          <a:xfrm>
            <a:off x="1916724" y="63640"/>
            <a:ext cx="5398477"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Insert Lesson Title</a:t>
            </a:r>
          </a:p>
        </p:txBody>
      </p:sp>
      <p:sp>
        <p:nvSpPr>
          <p:cNvPr id="16" name="Title 6"/>
          <p:cNvSpPr txBox="1">
            <a:spLocks/>
          </p:cNvSpPr>
          <p:nvPr userDrawn="1"/>
        </p:nvSpPr>
        <p:spPr>
          <a:xfrm>
            <a:off x="87923" y="63641"/>
            <a:ext cx="1714501" cy="588869"/>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62500" lnSpcReduction="2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Lesson Title</a:t>
            </a:r>
            <a:endParaRPr lang="en-GB" sz="3300" b="1" dirty="0">
              <a:latin typeface="Century Gothic" panose="020B0502020202020204" pitchFamily="34" charset="0"/>
            </a:endParaRPr>
          </a:p>
        </p:txBody>
      </p:sp>
      <p:sp>
        <p:nvSpPr>
          <p:cNvPr id="3" name="Date Placeholder 2"/>
          <p:cNvSpPr>
            <a:spLocks noGrp="1"/>
          </p:cNvSpPr>
          <p:nvPr>
            <p:ph type="dt" sz="half" idx="16"/>
          </p:nvPr>
        </p:nvSpPr>
        <p:spPr>
          <a:xfrm>
            <a:off x="7359163" y="43917"/>
            <a:ext cx="1714499" cy="603150"/>
          </a:xfrm>
          <a:prstGeom prst="roundRect">
            <a:avLst/>
          </a:prstGeom>
          <a:solidFill>
            <a:schemeClr val="accent4">
              <a:lumMod val="20000"/>
              <a:lumOff val="80000"/>
            </a:schemeClr>
          </a:solidFill>
          <a:ln>
            <a:solidFill>
              <a:schemeClr val="tx1"/>
            </a:solidFill>
          </a:ln>
        </p:spPr>
        <p:txBody>
          <a:bodyPr/>
          <a:lstStyle>
            <a:lvl1pPr>
              <a:defRPr sz="1800" u="sng">
                <a:solidFill>
                  <a:schemeClr val="tx2"/>
                </a:solidFill>
                <a:latin typeface="Century Gothic" panose="020B0502020202020204" pitchFamily="34" charset="0"/>
              </a:defRPr>
            </a:lvl1pPr>
          </a:lstStyle>
          <a:p>
            <a:fld id="{5111126A-6136-4891-91BD-C7364FD5E4F5}" type="datetime1">
              <a:rPr lang="en-GB" smtClean="0"/>
              <a:pPr/>
              <a:t>17/11/2020</a:t>
            </a:fld>
            <a:endParaRPr lang="en-GB" dirty="0"/>
          </a:p>
        </p:txBody>
      </p:sp>
      <p:sp>
        <p:nvSpPr>
          <p:cNvPr id="22" name="Content Placeholder 2"/>
          <p:cNvSpPr>
            <a:spLocks noGrp="1"/>
          </p:cNvSpPr>
          <p:nvPr>
            <p:ph idx="11" hasCustomPrompt="1"/>
          </p:nvPr>
        </p:nvSpPr>
        <p:spPr>
          <a:xfrm>
            <a:off x="1836182" y="2947235"/>
            <a:ext cx="6565502" cy="1033412"/>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1</a:t>
            </a:r>
          </a:p>
        </p:txBody>
      </p:sp>
      <p:sp>
        <p:nvSpPr>
          <p:cNvPr id="23" name="Content Placeholder 2"/>
          <p:cNvSpPr>
            <a:spLocks noGrp="1"/>
          </p:cNvSpPr>
          <p:nvPr>
            <p:ph idx="12" hasCustomPrompt="1"/>
          </p:nvPr>
        </p:nvSpPr>
        <p:spPr>
          <a:xfrm>
            <a:off x="1844411" y="5333903"/>
            <a:ext cx="654904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3</a:t>
            </a:r>
          </a:p>
        </p:txBody>
      </p:sp>
      <p:sp>
        <p:nvSpPr>
          <p:cNvPr id="20" name="Content Placeholder 2">
            <a:extLst>
              <a:ext uri="{FF2B5EF4-FFF2-40B4-BE49-F238E27FC236}">
                <a16:creationId xmlns:a16="http://schemas.microsoft.com/office/drawing/2014/main" id="{37084235-D56B-43E2-A454-D281977293C3}"/>
              </a:ext>
            </a:extLst>
          </p:cNvPr>
          <p:cNvSpPr>
            <a:spLocks noGrp="1"/>
          </p:cNvSpPr>
          <p:nvPr>
            <p:ph idx="17" hasCustomPrompt="1"/>
          </p:nvPr>
        </p:nvSpPr>
        <p:spPr>
          <a:xfrm>
            <a:off x="8456026" y="2952494"/>
            <a:ext cx="690665" cy="1049379"/>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1-3</a:t>
            </a:r>
          </a:p>
        </p:txBody>
      </p:sp>
      <p:sp>
        <p:nvSpPr>
          <p:cNvPr id="28" name="Content Placeholder 2">
            <a:extLst>
              <a:ext uri="{FF2B5EF4-FFF2-40B4-BE49-F238E27FC236}">
                <a16:creationId xmlns:a16="http://schemas.microsoft.com/office/drawing/2014/main" id="{1D7311AF-A116-4C86-B774-BA6B5F6EA00C}"/>
              </a:ext>
            </a:extLst>
          </p:cNvPr>
          <p:cNvSpPr>
            <a:spLocks noGrp="1"/>
          </p:cNvSpPr>
          <p:nvPr>
            <p:ph idx="18" hasCustomPrompt="1"/>
          </p:nvPr>
        </p:nvSpPr>
        <p:spPr>
          <a:xfrm>
            <a:off x="8453335" y="4151181"/>
            <a:ext cx="690665" cy="1000528"/>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4-5</a:t>
            </a:r>
          </a:p>
        </p:txBody>
      </p:sp>
      <p:sp>
        <p:nvSpPr>
          <p:cNvPr id="29" name="Content Placeholder 2">
            <a:extLst>
              <a:ext uri="{FF2B5EF4-FFF2-40B4-BE49-F238E27FC236}">
                <a16:creationId xmlns:a16="http://schemas.microsoft.com/office/drawing/2014/main" id="{32EB6B17-26E2-4D46-AD64-3C67F0F5B239}"/>
              </a:ext>
            </a:extLst>
          </p:cNvPr>
          <p:cNvSpPr>
            <a:spLocks noGrp="1"/>
          </p:cNvSpPr>
          <p:nvPr>
            <p:ph idx="19" hasCustomPrompt="1"/>
          </p:nvPr>
        </p:nvSpPr>
        <p:spPr>
          <a:xfrm>
            <a:off x="8446708" y="5333903"/>
            <a:ext cx="69066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6-8</a:t>
            </a:r>
          </a:p>
        </p:txBody>
      </p:sp>
      <p:pic>
        <p:nvPicPr>
          <p:cNvPr id="25" name="Picture 4" descr="Related image">
            <a:extLst>
              <a:ext uri="{FF2B5EF4-FFF2-40B4-BE49-F238E27FC236}">
                <a16:creationId xmlns:a16="http://schemas.microsoft.com/office/drawing/2014/main" id="{58D5C5F3-C6E9-469F-9054-0991C5DEC017}"/>
              </a:ext>
            </a:extLst>
          </p:cNvPr>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344" y="2952494"/>
            <a:ext cx="1613502" cy="35855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6" name="Content Placeholder 2">
            <a:extLst>
              <a:ext uri="{FF2B5EF4-FFF2-40B4-BE49-F238E27FC236}">
                <a16:creationId xmlns:a16="http://schemas.microsoft.com/office/drawing/2014/main" id="{E71CFA8C-C5E6-49A2-B7CB-7ED383174CD2}"/>
              </a:ext>
            </a:extLst>
          </p:cNvPr>
          <p:cNvSpPr>
            <a:spLocks noGrp="1"/>
          </p:cNvSpPr>
          <p:nvPr>
            <p:ph idx="20" hasCustomPrompt="1"/>
          </p:nvPr>
        </p:nvSpPr>
        <p:spPr>
          <a:xfrm>
            <a:off x="1837030" y="4151181"/>
            <a:ext cx="6565502" cy="1033412"/>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2</a:t>
            </a:r>
          </a:p>
        </p:txBody>
      </p:sp>
    </p:spTree>
    <p:extLst>
      <p:ext uri="{BB962C8B-B14F-4D97-AF65-F5344CB8AC3E}">
        <p14:creationId xmlns:p14="http://schemas.microsoft.com/office/powerpoint/2010/main" val="1934892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tmplLst>
          <p:tmpl>
            <p:tnLst>
              <p:par>
                <p:cTn presetID="10" presetClass="entr" presetSubtype="0" fill="hold" nodeType="click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0" grpId="0" animBg="1">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8" grpId="0"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animBg="1">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26" grpId="0" animBg="1">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S4 Physics NO ANIMATION">
    <p:spTree>
      <p:nvGrpSpPr>
        <p:cNvPr id="1" name=""/>
        <p:cNvGrpSpPr/>
        <p:nvPr/>
      </p:nvGrpSpPr>
      <p:grpSpPr>
        <a:xfrm>
          <a:off x="0" y="0"/>
          <a:ext cx="0" cy="0"/>
          <a:chOff x="0" y="0"/>
          <a:chExt cx="0" cy="0"/>
        </a:xfrm>
      </p:grpSpPr>
      <p:sp>
        <p:nvSpPr>
          <p:cNvPr id="4" name="Title 6"/>
          <p:cNvSpPr txBox="1">
            <a:spLocks/>
          </p:cNvSpPr>
          <p:nvPr/>
        </p:nvSpPr>
        <p:spPr>
          <a:xfrm>
            <a:off x="87923" y="2113803"/>
            <a:ext cx="8928992" cy="606983"/>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GB" sz="3300" b="1" dirty="0">
                <a:latin typeface="Century Gothic" panose="020B0502020202020204" pitchFamily="34" charset="0"/>
              </a:rPr>
              <a:t>Success Criteria </a:t>
            </a:r>
          </a:p>
        </p:txBody>
      </p:sp>
      <p:sp>
        <p:nvSpPr>
          <p:cNvPr id="5" name="Title 6"/>
          <p:cNvSpPr txBox="1">
            <a:spLocks/>
          </p:cNvSpPr>
          <p:nvPr/>
        </p:nvSpPr>
        <p:spPr>
          <a:xfrm>
            <a:off x="87923" y="801045"/>
            <a:ext cx="8957751" cy="576064"/>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92500"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Learning Intent</a:t>
            </a:r>
            <a:endParaRPr lang="en-GB" sz="3300" b="1" dirty="0">
              <a:latin typeface="Century Gothic" panose="020B0502020202020204" pitchFamily="34" charset="0"/>
            </a:endParaRPr>
          </a:p>
        </p:txBody>
      </p:sp>
      <p:sp>
        <p:nvSpPr>
          <p:cNvPr id="8" name="Content Placeholder 2"/>
          <p:cNvSpPr>
            <a:spLocks noGrp="1"/>
          </p:cNvSpPr>
          <p:nvPr>
            <p:ph idx="1" hasCustomPrompt="1"/>
          </p:nvPr>
        </p:nvSpPr>
        <p:spPr>
          <a:xfrm>
            <a:off x="87922" y="1457482"/>
            <a:ext cx="8928992"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Inset learning intent</a:t>
            </a:r>
          </a:p>
        </p:txBody>
      </p:sp>
      <p:sp>
        <p:nvSpPr>
          <p:cNvPr id="38" name="AutoShape 4" descr="Image result for knowledge clipart no background"/>
          <p:cNvSpPr>
            <a:spLocks noChangeAspect="1" noChangeArrowheads="1"/>
          </p:cNvSpPr>
          <p:nvPr userDrawn="1"/>
        </p:nvSpPr>
        <p:spPr bwMode="auto">
          <a:xfrm>
            <a:off x="116681" y="-144463"/>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44" name="AutoShape 6" descr="Image result for knowledge clipart no background"/>
          <p:cNvSpPr>
            <a:spLocks noChangeAspect="1" noChangeArrowheads="1"/>
          </p:cNvSpPr>
          <p:nvPr userDrawn="1"/>
        </p:nvSpPr>
        <p:spPr bwMode="auto">
          <a:xfrm>
            <a:off x="230981" y="7938"/>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15" name="Content Placeholder 2"/>
          <p:cNvSpPr>
            <a:spLocks noGrp="1"/>
          </p:cNvSpPr>
          <p:nvPr>
            <p:ph idx="14" hasCustomPrompt="1"/>
          </p:nvPr>
        </p:nvSpPr>
        <p:spPr>
          <a:xfrm>
            <a:off x="1916724" y="63640"/>
            <a:ext cx="5398477"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Insert Lesson Title</a:t>
            </a:r>
          </a:p>
        </p:txBody>
      </p:sp>
      <p:sp>
        <p:nvSpPr>
          <p:cNvPr id="16" name="Title 6"/>
          <p:cNvSpPr txBox="1">
            <a:spLocks/>
          </p:cNvSpPr>
          <p:nvPr userDrawn="1"/>
        </p:nvSpPr>
        <p:spPr>
          <a:xfrm>
            <a:off x="87923" y="63641"/>
            <a:ext cx="1714501" cy="588869"/>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62500" lnSpcReduction="2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Lesson Title</a:t>
            </a:r>
            <a:endParaRPr lang="en-GB" sz="3300" b="1" dirty="0">
              <a:latin typeface="Century Gothic" panose="020B0502020202020204" pitchFamily="34" charset="0"/>
            </a:endParaRPr>
          </a:p>
        </p:txBody>
      </p:sp>
      <p:sp>
        <p:nvSpPr>
          <p:cNvPr id="3" name="Date Placeholder 2"/>
          <p:cNvSpPr>
            <a:spLocks noGrp="1"/>
          </p:cNvSpPr>
          <p:nvPr>
            <p:ph type="dt" sz="half" idx="16"/>
          </p:nvPr>
        </p:nvSpPr>
        <p:spPr>
          <a:xfrm>
            <a:off x="7359163" y="43917"/>
            <a:ext cx="1714499" cy="603150"/>
          </a:xfrm>
          <a:prstGeom prst="roundRect">
            <a:avLst/>
          </a:prstGeom>
          <a:solidFill>
            <a:schemeClr val="accent4">
              <a:lumMod val="20000"/>
              <a:lumOff val="80000"/>
            </a:schemeClr>
          </a:solidFill>
          <a:ln>
            <a:solidFill>
              <a:schemeClr val="tx1"/>
            </a:solidFill>
          </a:ln>
        </p:spPr>
        <p:txBody>
          <a:bodyPr/>
          <a:lstStyle>
            <a:lvl1pPr>
              <a:defRPr sz="1800" u="sng">
                <a:solidFill>
                  <a:schemeClr val="tx2"/>
                </a:solidFill>
                <a:latin typeface="Century Gothic" panose="020B0502020202020204" pitchFamily="34" charset="0"/>
              </a:defRPr>
            </a:lvl1pPr>
          </a:lstStyle>
          <a:p>
            <a:fld id="{5111126A-6136-4891-91BD-C7364FD5E4F5}" type="datetime1">
              <a:rPr lang="en-GB" smtClean="0"/>
              <a:pPr/>
              <a:t>17/11/2020</a:t>
            </a:fld>
            <a:endParaRPr lang="en-GB" dirty="0"/>
          </a:p>
        </p:txBody>
      </p:sp>
      <p:sp>
        <p:nvSpPr>
          <p:cNvPr id="22" name="Content Placeholder 2"/>
          <p:cNvSpPr>
            <a:spLocks noGrp="1"/>
          </p:cNvSpPr>
          <p:nvPr>
            <p:ph idx="11" hasCustomPrompt="1"/>
          </p:nvPr>
        </p:nvSpPr>
        <p:spPr>
          <a:xfrm>
            <a:off x="1836182" y="2947235"/>
            <a:ext cx="6565502" cy="1033412"/>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1</a:t>
            </a:r>
          </a:p>
        </p:txBody>
      </p:sp>
      <p:sp>
        <p:nvSpPr>
          <p:cNvPr id="23" name="Content Placeholder 2"/>
          <p:cNvSpPr>
            <a:spLocks noGrp="1"/>
          </p:cNvSpPr>
          <p:nvPr>
            <p:ph idx="12" hasCustomPrompt="1"/>
          </p:nvPr>
        </p:nvSpPr>
        <p:spPr>
          <a:xfrm>
            <a:off x="1844411" y="5333903"/>
            <a:ext cx="654904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3</a:t>
            </a:r>
          </a:p>
        </p:txBody>
      </p:sp>
      <p:sp>
        <p:nvSpPr>
          <p:cNvPr id="20" name="Content Placeholder 2">
            <a:extLst>
              <a:ext uri="{FF2B5EF4-FFF2-40B4-BE49-F238E27FC236}">
                <a16:creationId xmlns:a16="http://schemas.microsoft.com/office/drawing/2014/main" id="{37084235-D56B-43E2-A454-D281977293C3}"/>
              </a:ext>
            </a:extLst>
          </p:cNvPr>
          <p:cNvSpPr>
            <a:spLocks noGrp="1"/>
          </p:cNvSpPr>
          <p:nvPr>
            <p:ph idx="17" hasCustomPrompt="1"/>
          </p:nvPr>
        </p:nvSpPr>
        <p:spPr>
          <a:xfrm>
            <a:off x="8456026" y="2952494"/>
            <a:ext cx="690665" cy="1049379"/>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1-3</a:t>
            </a:r>
          </a:p>
        </p:txBody>
      </p:sp>
      <p:sp>
        <p:nvSpPr>
          <p:cNvPr id="28" name="Content Placeholder 2">
            <a:extLst>
              <a:ext uri="{FF2B5EF4-FFF2-40B4-BE49-F238E27FC236}">
                <a16:creationId xmlns:a16="http://schemas.microsoft.com/office/drawing/2014/main" id="{1D7311AF-A116-4C86-B774-BA6B5F6EA00C}"/>
              </a:ext>
            </a:extLst>
          </p:cNvPr>
          <p:cNvSpPr>
            <a:spLocks noGrp="1"/>
          </p:cNvSpPr>
          <p:nvPr>
            <p:ph idx="18" hasCustomPrompt="1"/>
          </p:nvPr>
        </p:nvSpPr>
        <p:spPr>
          <a:xfrm>
            <a:off x="8453335" y="4151181"/>
            <a:ext cx="690665" cy="1000528"/>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4-5</a:t>
            </a:r>
          </a:p>
        </p:txBody>
      </p:sp>
      <p:sp>
        <p:nvSpPr>
          <p:cNvPr id="29" name="Content Placeholder 2">
            <a:extLst>
              <a:ext uri="{FF2B5EF4-FFF2-40B4-BE49-F238E27FC236}">
                <a16:creationId xmlns:a16="http://schemas.microsoft.com/office/drawing/2014/main" id="{32EB6B17-26E2-4D46-AD64-3C67F0F5B239}"/>
              </a:ext>
            </a:extLst>
          </p:cNvPr>
          <p:cNvSpPr>
            <a:spLocks noGrp="1"/>
          </p:cNvSpPr>
          <p:nvPr>
            <p:ph idx="19" hasCustomPrompt="1"/>
          </p:nvPr>
        </p:nvSpPr>
        <p:spPr>
          <a:xfrm>
            <a:off x="8446708" y="5333903"/>
            <a:ext cx="69066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6-8</a:t>
            </a:r>
          </a:p>
        </p:txBody>
      </p:sp>
      <p:pic>
        <p:nvPicPr>
          <p:cNvPr id="25" name="Picture 4" descr="Related image">
            <a:extLst>
              <a:ext uri="{FF2B5EF4-FFF2-40B4-BE49-F238E27FC236}">
                <a16:creationId xmlns:a16="http://schemas.microsoft.com/office/drawing/2014/main" id="{58D5C5F3-C6E9-469F-9054-0991C5DEC017}"/>
              </a:ext>
            </a:extLst>
          </p:cNvPr>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344" y="2952494"/>
            <a:ext cx="1613502" cy="35855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6" name="Content Placeholder 2">
            <a:extLst>
              <a:ext uri="{FF2B5EF4-FFF2-40B4-BE49-F238E27FC236}">
                <a16:creationId xmlns:a16="http://schemas.microsoft.com/office/drawing/2014/main" id="{E71CFA8C-C5E6-49A2-B7CB-7ED383174CD2}"/>
              </a:ext>
            </a:extLst>
          </p:cNvPr>
          <p:cNvSpPr>
            <a:spLocks noGrp="1"/>
          </p:cNvSpPr>
          <p:nvPr>
            <p:ph idx="20" hasCustomPrompt="1"/>
          </p:nvPr>
        </p:nvSpPr>
        <p:spPr>
          <a:xfrm>
            <a:off x="1837030" y="4151181"/>
            <a:ext cx="6565502" cy="1033412"/>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2</a:t>
            </a:r>
          </a:p>
        </p:txBody>
      </p:sp>
    </p:spTree>
    <p:extLst>
      <p:ext uri="{BB962C8B-B14F-4D97-AF65-F5344CB8AC3E}">
        <p14:creationId xmlns:p14="http://schemas.microsoft.com/office/powerpoint/2010/main" val="3247801242"/>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604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225380" y="1165682"/>
            <a:ext cx="8693240" cy="5545103"/>
          </a:xfrm>
          <a:prstGeom prst="round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4"/>
          <p:cNvSpPr>
            <a:spLocks noGrp="1"/>
          </p:cNvSpPr>
          <p:nvPr>
            <p:ph type="body" sz="quarter" idx="13" hasCustomPrompt="1"/>
          </p:nvPr>
        </p:nvSpPr>
        <p:spPr>
          <a:xfrm>
            <a:off x="0" y="701094"/>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spTree>
    <p:extLst>
      <p:ext uri="{BB962C8B-B14F-4D97-AF65-F5344CB8AC3E}">
        <p14:creationId xmlns:p14="http://schemas.microsoft.com/office/powerpoint/2010/main" val="15743111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49300"/>
          </a:xfrm>
          <a:prstGeom prst="rect">
            <a:avLst/>
          </a:prstGeom>
        </p:spPr>
        <p:txBody>
          <a:bodyPr/>
          <a:lstStyle/>
          <a:p>
            <a:r>
              <a:rPr lang="en-US" dirty="0"/>
              <a:t>Click to edit Master title style</a:t>
            </a:r>
            <a:endParaRPr lang="en-GB" dirty="0"/>
          </a:p>
        </p:txBody>
      </p:sp>
      <p:sp>
        <p:nvSpPr>
          <p:cNvPr id="8" name="Text Placeholder 4"/>
          <p:cNvSpPr>
            <a:spLocks noGrp="1"/>
          </p:cNvSpPr>
          <p:nvPr>
            <p:ph type="body" sz="quarter" idx="11" hasCustomPrompt="1"/>
          </p:nvPr>
        </p:nvSpPr>
        <p:spPr>
          <a:xfrm>
            <a:off x="0" y="747346"/>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sp>
        <p:nvSpPr>
          <p:cNvPr id="11" name="Rounded Rectangle 10"/>
          <p:cNvSpPr/>
          <p:nvPr userDrawn="1"/>
        </p:nvSpPr>
        <p:spPr>
          <a:xfrm>
            <a:off x="200025" y="1333500"/>
            <a:ext cx="8734425" cy="51435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Content Placeholder 9"/>
          <p:cNvSpPr>
            <a:spLocks noGrp="1"/>
          </p:cNvSpPr>
          <p:nvPr>
            <p:ph sz="quarter" idx="12"/>
          </p:nvPr>
        </p:nvSpPr>
        <p:spPr>
          <a:xfrm>
            <a:off x="438150" y="1496646"/>
            <a:ext cx="8229600" cy="4764454"/>
          </a:xfrm>
          <a:prstGeom prst="rect">
            <a:avLst/>
          </a:prstGeom>
          <a:noFill/>
          <a:ln>
            <a:noFill/>
          </a:ln>
          <a:effectLst>
            <a:glow rad="63500">
              <a:schemeClr val="accent3">
                <a:satMod val="175000"/>
                <a:alpha val="40000"/>
              </a:schemeClr>
            </a:glow>
          </a:effectLst>
        </p:spPr>
        <p:style>
          <a:lnRef idx="2">
            <a:schemeClr val="accent2"/>
          </a:lnRef>
          <a:fillRef idx="1">
            <a:schemeClr val="lt1"/>
          </a:fillRef>
          <a:effectRef idx="0">
            <a:schemeClr val="accent2"/>
          </a:effectRef>
          <a:fontRef idx="none"/>
        </p:style>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396303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arter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
            <a:ext cx="9144000" cy="731520"/>
          </a:xfrm>
          <a:prstGeom prst="rect">
            <a:avLst/>
          </a:prstGeom>
        </p:spPr>
        <p:txBody>
          <a:bodyPr/>
          <a:lstStyle>
            <a:lvl1pPr>
              <a:defRPr baseline="0"/>
            </a:lvl1pPr>
          </a:lstStyle>
          <a:p>
            <a:r>
              <a:rPr lang="en-US" dirty="0"/>
              <a:t>Starter - </a:t>
            </a:r>
            <a:endParaRPr lang="en-GB" dirty="0"/>
          </a:p>
        </p:txBody>
      </p:sp>
      <p:sp>
        <p:nvSpPr>
          <p:cNvPr id="12" name="Text Placeholder 4"/>
          <p:cNvSpPr>
            <a:spLocks noGrp="1"/>
          </p:cNvSpPr>
          <p:nvPr>
            <p:ph type="body" sz="quarter" idx="10" hasCustomPrompt="1"/>
          </p:nvPr>
        </p:nvSpPr>
        <p:spPr>
          <a:xfrm>
            <a:off x="0" y="747346"/>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sp>
        <p:nvSpPr>
          <p:cNvPr id="4" name="Rectangle 3"/>
          <p:cNvSpPr/>
          <p:nvPr userDrawn="1"/>
        </p:nvSpPr>
        <p:spPr>
          <a:xfrm>
            <a:off x="8414575" y="1168170"/>
            <a:ext cx="628112" cy="4610100"/>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200" dirty="0">
              <a:solidFill>
                <a:sysClr val="windowText" lastClr="000000"/>
              </a:solidFill>
            </a:endParaRPr>
          </a:p>
          <a:p>
            <a:pPr algn="ctr"/>
            <a:r>
              <a:rPr lang="en-GB" sz="2400" dirty="0">
                <a:solidFill>
                  <a:sysClr val="windowText" lastClr="000000"/>
                </a:solidFill>
              </a:rPr>
              <a:t>B</a:t>
            </a:r>
            <a:endParaRPr lang="en-GB" sz="1350" dirty="0">
              <a:solidFill>
                <a:sysClr val="windowText" lastClr="000000"/>
              </a:solidFill>
            </a:endParaRPr>
          </a:p>
          <a:p>
            <a:pPr algn="ctr"/>
            <a:r>
              <a:rPr lang="en-GB" sz="2400" dirty="0">
                <a:solidFill>
                  <a:sysClr val="windowText" lastClr="000000"/>
                </a:solidFill>
              </a:rPr>
              <a:t>E</a:t>
            </a:r>
          </a:p>
          <a:p>
            <a:pPr algn="ctr"/>
            <a:endParaRPr lang="en-GB" sz="2400" dirty="0">
              <a:solidFill>
                <a:sysClr val="windowText" lastClr="000000"/>
              </a:solidFill>
            </a:endParaRPr>
          </a:p>
          <a:p>
            <a:pPr algn="ctr"/>
            <a:r>
              <a:rPr lang="en-GB" sz="2400" dirty="0">
                <a:solidFill>
                  <a:sysClr val="windowText" lastClr="000000"/>
                </a:solidFill>
              </a:rPr>
              <a:t>P</a:t>
            </a:r>
            <a:endParaRPr lang="en-GB" sz="1350" dirty="0">
              <a:solidFill>
                <a:sysClr val="windowText" lastClr="000000"/>
              </a:solidFill>
            </a:endParaRPr>
          </a:p>
          <a:p>
            <a:pPr algn="ctr"/>
            <a:r>
              <a:rPr lang="en-GB" sz="2400" dirty="0">
                <a:solidFill>
                  <a:sysClr val="windowText" lastClr="000000"/>
                </a:solidFill>
              </a:rPr>
              <a:t>R</a:t>
            </a:r>
          </a:p>
          <a:p>
            <a:pPr algn="ctr"/>
            <a:r>
              <a:rPr lang="en-GB" sz="2400" dirty="0">
                <a:solidFill>
                  <a:sysClr val="windowText" lastClr="000000"/>
                </a:solidFill>
              </a:rPr>
              <a:t>O</a:t>
            </a:r>
          </a:p>
          <a:p>
            <a:pPr algn="ctr"/>
            <a:r>
              <a:rPr lang="en-GB" sz="2400" dirty="0">
                <a:solidFill>
                  <a:sysClr val="windowText" lastClr="000000"/>
                </a:solidFill>
              </a:rPr>
              <a:t>U</a:t>
            </a:r>
          </a:p>
          <a:p>
            <a:pPr algn="ctr"/>
            <a:r>
              <a:rPr lang="en-GB" sz="2400" dirty="0">
                <a:solidFill>
                  <a:sysClr val="windowText" lastClr="000000"/>
                </a:solidFill>
              </a:rPr>
              <a:t>D</a:t>
            </a:r>
            <a:endParaRPr lang="en-GB" sz="1350" dirty="0">
              <a:solidFill>
                <a:sysClr val="windowText" lastClr="000000"/>
              </a:solidFill>
            </a:endParaRPr>
          </a:p>
          <a:p>
            <a:pPr algn="ctr"/>
            <a:endParaRPr lang="en-GB" sz="1200" dirty="0">
              <a:solidFill>
                <a:sysClr val="windowText" lastClr="000000"/>
              </a:solidFill>
            </a:endParaRPr>
          </a:p>
          <a:p>
            <a:pPr algn="ctr"/>
            <a:endParaRPr lang="en-GB" sz="1200" dirty="0">
              <a:solidFill>
                <a:sysClr val="windowText" lastClr="000000"/>
              </a:solidFill>
            </a:endParaRPr>
          </a:p>
        </p:txBody>
      </p:sp>
      <p:pic>
        <p:nvPicPr>
          <p:cNvPr id="3" name="Picture 2"/>
          <p:cNvPicPr>
            <a:picLocks noChangeAspect="1"/>
          </p:cNvPicPr>
          <p:nvPr userDrawn="1"/>
        </p:nvPicPr>
        <p:blipFill>
          <a:blip r:embed="rId2"/>
          <a:stretch>
            <a:fillRect/>
          </a:stretch>
        </p:blipFill>
        <p:spPr>
          <a:xfrm>
            <a:off x="8313262" y="5865352"/>
            <a:ext cx="830738" cy="992648"/>
          </a:xfrm>
          <a:prstGeom prst="rect">
            <a:avLst/>
          </a:prstGeom>
        </p:spPr>
      </p:pic>
    </p:spTree>
    <p:extLst>
      <p:ext uri="{BB962C8B-B14F-4D97-AF65-F5344CB8AC3E}">
        <p14:creationId xmlns:p14="http://schemas.microsoft.com/office/powerpoint/2010/main" val="2541679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Normal slide">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31520"/>
          </a:xfrm>
          <a:prstGeom prst="rect">
            <a:avLst/>
          </a:prstGeom>
        </p:spPr>
        <p:txBody>
          <a:bodyPr/>
          <a:lstStyle/>
          <a:p>
            <a:r>
              <a:rPr lang="en-US" dirty="0"/>
              <a:t>Click to edit Master title style</a:t>
            </a:r>
            <a:endParaRPr lang="en-GB" dirty="0"/>
          </a:p>
        </p:txBody>
      </p:sp>
      <p:sp>
        <p:nvSpPr>
          <p:cNvPr id="12" name="Text Placeholder 4"/>
          <p:cNvSpPr>
            <a:spLocks noGrp="1"/>
          </p:cNvSpPr>
          <p:nvPr>
            <p:ph type="body" sz="quarter" idx="10" hasCustomPrompt="1"/>
          </p:nvPr>
        </p:nvSpPr>
        <p:spPr>
          <a:xfrm>
            <a:off x="0" y="747346"/>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pic>
        <p:nvPicPr>
          <p:cNvPr id="4" name="Picture 2" descr="Image result for whiteboards clipar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910291">
            <a:off x="58056" y="1080777"/>
            <a:ext cx="2714625" cy="271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9550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2E15D2F-CCB0-4DA6-8802-204F12C7749A}" type="datetimeFigureOut">
              <a:rPr lang="en-GB" smtClean="0"/>
              <a:pPr/>
              <a:t>17/11/2020</a:t>
            </a:fld>
            <a:endParaRPr lang="en-GB"/>
          </a:p>
        </p:txBody>
      </p:sp>
      <p:pic>
        <p:nvPicPr>
          <p:cNvPr id="4" name="Picture 3"/>
          <p:cNvPicPr>
            <a:picLocks noChangeAspect="1"/>
          </p:cNvPicPr>
          <p:nvPr userDrawn="1"/>
        </p:nvPicPr>
        <p:blipFill rotWithShape="1">
          <a:blip r:embed="rId2"/>
          <a:srcRect b="57548"/>
          <a:stretch/>
        </p:blipFill>
        <p:spPr>
          <a:xfrm>
            <a:off x="0" y="847168"/>
            <a:ext cx="9144000" cy="2046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userDrawn="1"/>
        </p:nvSpPr>
        <p:spPr>
          <a:xfrm>
            <a:off x="188845" y="1480348"/>
            <a:ext cx="636104" cy="143976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Rectangle 5"/>
          <p:cNvSpPr/>
          <p:nvPr userDrawn="1"/>
        </p:nvSpPr>
        <p:spPr>
          <a:xfrm>
            <a:off x="824949" y="1480347"/>
            <a:ext cx="1182757" cy="1439766"/>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Rectangle 6"/>
          <p:cNvSpPr/>
          <p:nvPr userDrawn="1"/>
        </p:nvSpPr>
        <p:spPr>
          <a:xfrm>
            <a:off x="2007706" y="1480347"/>
            <a:ext cx="546653" cy="143976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Rectangle 7"/>
          <p:cNvSpPr/>
          <p:nvPr userDrawn="1"/>
        </p:nvSpPr>
        <p:spPr>
          <a:xfrm>
            <a:off x="2554358" y="1480347"/>
            <a:ext cx="993913" cy="143976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Rectangle 8"/>
          <p:cNvSpPr/>
          <p:nvPr userDrawn="1"/>
        </p:nvSpPr>
        <p:spPr>
          <a:xfrm>
            <a:off x="3548269" y="1480347"/>
            <a:ext cx="2156792" cy="1439766"/>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Rectangle 9"/>
          <p:cNvSpPr/>
          <p:nvPr userDrawn="1"/>
        </p:nvSpPr>
        <p:spPr>
          <a:xfrm>
            <a:off x="5705062" y="1480347"/>
            <a:ext cx="2236304" cy="1439766"/>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Rectangle 10"/>
          <p:cNvSpPr/>
          <p:nvPr userDrawn="1"/>
        </p:nvSpPr>
        <p:spPr>
          <a:xfrm>
            <a:off x="0" y="3438941"/>
            <a:ext cx="1133062" cy="1439766"/>
          </a:xfrm>
          <a:prstGeom prst="rect">
            <a:avLst/>
          </a:prstGeom>
          <a:solidFill>
            <a:schemeClr val="accent2">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Record today’s date</a:t>
            </a:r>
          </a:p>
        </p:txBody>
      </p:sp>
      <p:sp>
        <p:nvSpPr>
          <p:cNvPr id="12" name="Rectangle 11"/>
          <p:cNvSpPr/>
          <p:nvPr userDrawn="1"/>
        </p:nvSpPr>
        <p:spPr>
          <a:xfrm>
            <a:off x="1217542" y="3612170"/>
            <a:ext cx="1336814" cy="1439766"/>
          </a:xfrm>
          <a:prstGeom prst="rect">
            <a:avLst/>
          </a:prstGeom>
          <a:solidFill>
            <a:schemeClr val="accent2">
              <a:lumMod val="20000"/>
              <a:lumOff val="80000"/>
            </a:schemeClr>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Today’s title – EQA</a:t>
            </a:r>
          </a:p>
        </p:txBody>
      </p:sp>
      <p:sp>
        <p:nvSpPr>
          <p:cNvPr id="13" name="Rectangle 12"/>
          <p:cNvSpPr/>
          <p:nvPr userDrawn="1"/>
        </p:nvSpPr>
        <p:spPr>
          <a:xfrm>
            <a:off x="2638838" y="3795340"/>
            <a:ext cx="1008823" cy="1439766"/>
          </a:xfrm>
          <a:prstGeom prst="rect">
            <a:avLst/>
          </a:prstGeom>
          <a:solidFill>
            <a:schemeClr val="accent2">
              <a:lumMod val="20000"/>
              <a:lumOff val="80000"/>
            </a:scheme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Write your mark</a:t>
            </a:r>
          </a:p>
        </p:txBody>
      </p:sp>
      <p:sp>
        <p:nvSpPr>
          <p:cNvPr id="14" name="Rectangle 13"/>
          <p:cNvSpPr/>
          <p:nvPr userDrawn="1"/>
        </p:nvSpPr>
        <p:spPr>
          <a:xfrm>
            <a:off x="3732142" y="3929270"/>
            <a:ext cx="993913" cy="1439766"/>
          </a:xfrm>
          <a:prstGeom prst="rect">
            <a:avLst/>
          </a:prstGeom>
          <a:solidFill>
            <a:schemeClr val="accent2">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Exam questions</a:t>
            </a:r>
          </a:p>
        </p:txBody>
      </p:sp>
      <p:sp>
        <p:nvSpPr>
          <p:cNvPr id="15" name="Rectangle 14"/>
          <p:cNvSpPr/>
          <p:nvPr userDrawn="1"/>
        </p:nvSpPr>
        <p:spPr>
          <a:xfrm>
            <a:off x="4810534" y="4092565"/>
            <a:ext cx="2156792" cy="2009561"/>
          </a:xfrm>
          <a:prstGeom prst="rect">
            <a:avLst/>
          </a:prstGeom>
          <a:solidFill>
            <a:schemeClr val="accent2">
              <a:lumMod val="20000"/>
              <a:lumOff val="80000"/>
            </a:schemeClr>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What target have you been given by your teacher/classmate</a:t>
            </a:r>
          </a:p>
          <a:p>
            <a:pPr algn="ctr"/>
            <a:r>
              <a:rPr lang="en-GB" sz="1350" dirty="0">
                <a:solidFill>
                  <a:schemeClr val="tx1"/>
                </a:solidFill>
              </a:rPr>
              <a:t>-Should come straight from marking grid</a:t>
            </a:r>
          </a:p>
        </p:txBody>
      </p:sp>
      <p:sp>
        <p:nvSpPr>
          <p:cNvPr id="16" name="Rectangle 15"/>
          <p:cNvSpPr/>
          <p:nvPr userDrawn="1"/>
        </p:nvSpPr>
        <p:spPr>
          <a:xfrm>
            <a:off x="7051808" y="4323069"/>
            <a:ext cx="1982863" cy="1439766"/>
          </a:xfrm>
          <a:prstGeom prst="rect">
            <a:avLst/>
          </a:prstGeom>
          <a:solidFill>
            <a:schemeClr val="accent2">
              <a:lumMod val="20000"/>
              <a:lumOff val="8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What have you done to improve – Writing in purple pen to correct mistakes</a:t>
            </a:r>
          </a:p>
        </p:txBody>
      </p:sp>
      <p:pic>
        <p:nvPicPr>
          <p:cNvPr id="17" name="Picture 16"/>
          <p:cNvPicPr>
            <a:picLocks noChangeAspect="1"/>
          </p:cNvPicPr>
          <p:nvPr userDrawn="1"/>
        </p:nvPicPr>
        <p:blipFill>
          <a:blip r:embed="rId3"/>
          <a:stretch>
            <a:fillRect/>
          </a:stretch>
        </p:blipFill>
        <p:spPr>
          <a:xfrm>
            <a:off x="26712" y="5369039"/>
            <a:ext cx="1079639" cy="1466177"/>
          </a:xfrm>
          <a:prstGeom prst="rect">
            <a:avLst/>
          </a:prstGeom>
          <a:effectLst>
            <a:glow rad="139700">
              <a:schemeClr val="accent4">
                <a:satMod val="175000"/>
                <a:alpha val="40000"/>
              </a:schemeClr>
            </a:glow>
          </a:effectLst>
        </p:spPr>
      </p:pic>
      <p:sp>
        <p:nvSpPr>
          <p:cNvPr id="18" name="Rectangle 17"/>
          <p:cNvSpPr/>
          <p:nvPr userDrawn="1"/>
        </p:nvSpPr>
        <p:spPr>
          <a:xfrm>
            <a:off x="1151078" y="5235106"/>
            <a:ext cx="3996987" cy="1573696"/>
          </a:xfrm>
          <a:prstGeom prst="rect">
            <a:avLst/>
          </a:prstGeom>
          <a:solidFill>
            <a:schemeClr val="accent2">
              <a:lumMod val="20000"/>
              <a:lumOff val="80000"/>
            </a:schemeClr>
          </a:solidFill>
          <a:ln w="38100">
            <a:solidFill>
              <a:srgbClr val="7030A0"/>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dirty="0">
                <a:solidFill>
                  <a:schemeClr val="tx1"/>
                </a:solidFill>
              </a:rPr>
              <a:t>Marks</a:t>
            </a:r>
          </a:p>
          <a:p>
            <a:pPr algn="ctr"/>
            <a:r>
              <a:rPr lang="en-GB" sz="1500" dirty="0">
                <a:solidFill>
                  <a:schemeClr val="tx1"/>
                </a:solidFill>
              </a:rPr>
              <a:t>Smiley face – more than half marks</a:t>
            </a:r>
          </a:p>
          <a:p>
            <a:pPr algn="ctr"/>
            <a:r>
              <a:rPr lang="en-GB" sz="1500" dirty="0">
                <a:solidFill>
                  <a:schemeClr val="tx1"/>
                </a:solidFill>
              </a:rPr>
              <a:t>Straight face – half marks</a:t>
            </a:r>
          </a:p>
          <a:p>
            <a:pPr algn="ctr"/>
            <a:r>
              <a:rPr lang="en-GB" sz="1500" dirty="0">
                <a:solidFill>
                  <a:schemeClr val="tx1"/>
                </a:solidFill>
              </a:rPr>
              <a:t>Unhappy face – less than half marks</a:t>
            </a:r>
          </a:p>
        </p:txBody>
      </p:sp>
    </p:spTree>
    <p:extLst>
      <p:ext uri="{BB962C8B-B14F-4D97-AF65-F5344CB8AC3E}">
        <p14:creationId xmlns:p14="http://schemas.microsoft.com/office/powerpoint/2010/main" val="1278078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0-#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0-#ppt_w/2"/>
                                          </p:val>
                                        </p:tav>
                                        <p:tav tm="100000">
                                          <p:val>
                                            <p:strVal val="#ppt_x"/>
                                          </p:val>
                                        </p:tav>
                                      </p:tavLst>
                                    </p:anim>
                                    <p:anim calcmode="lin" valueType="num">
                                      <p:cBhvr additive="base">
                                        <p:cTn id="46" dur="500" fill="hold"/>
                                        <p:tgtEl>
                                          <p:spTgt spid="1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0-#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0-#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22601F-62B2-44FC-A638-B7DF466603F5}" type="datetimeFigureOut">
              <a:rPr lang="en-GB" smtClean="0"/>
              <a:t>17/11/2020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9873345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2E15D2F-CCB0-4DA6-8802-204F12C7749A}" type="datetimeFigureOut">
              <a:rPr lang="en-GB" smtClean="0"/>
              <a:pPr/>
              <a:t>17/11/2020</a:t>
            </a:fld>
            <a:endParaRPr lang="en-GB"/>
          </a:p>
        </p:txBody>
      </p:sp>
      <p:sp>
        <p:nvSpPr>
          <p:cNvPr id="4" name="Text Placeholder 4"/>
          <p:cNvSpPr>
            <a:spLocks noGrp="1"/>
          </p:cNvSpPr>
          <p:nvPr>
            <p:ph type="body" sz="quarter" idx="11" hasCustomPrompt="1"/>
          </p:nvPr>
        </p:nvSpPr>
        <p:spPr>
          <a:xfrm>
            <a:off x="0" y="635000"/>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grpSp>
        <p:nvGrpSpPr>
          <p:cNvPr id="5" name="Group 4"/>
          <p:cNvGrpSpPr/>
          <p:nvPr userDrawn="1"/>
        </p:nvGrpSpPr>
        <p:grpSpPr>
          <a:xfrm>
            <a:off x="50325" y="635000"/>
            <a:ext cx="1186543" cy="5805760"/>
            <a:chOff x="106477" y="0"/>
            <a:chExt cx="384582" cy="1753693"/>
          </a:xfrm>
        </p:grpSpPr>
        <p:sp>
          <p:nvSpPr>
            <p:cNvPr id="6" name="Text Box 1"/>
            <p:cNvSpPr txBox="1"/>
            <p:nvPr/>
          </p:nvSpPr>
          <p:spPr>
            <a:xfrm>
              <a:off x="168083" y="0"/>
              <a:ext cx="255730"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K</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7" name="Text Box 2"/>
            <p:cNvSpPr txBox="1"/>
            <p:nvPr/>
          </p:nvSpPr>
          <p:spPr>
            <a:xfrm>
              <a:off x="165140" y="326695"/>
              <a:ext cx="234947"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E</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8" name="Text Box 3"/>
            <p:cNvSpPr txBox="1"/>
            <p:nvPr/>
          </p:nvSpPr>
          <p:spPr>
            <a:xfrm>
              <a:off x="106477" y="657929"/>
              <a:ext cx="384582"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W</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9" name="Text Box 5"/>
            <p:cNvSpPr txBox="1"/>
            <p:nvPr/>
          </p:nvSpPr>
          <p:spPr>
            <a:xfrm>
              <a:off x="153129" y="984624"/>
              <a:ext cx="293658"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U</a:t>
              </a:r>
              <a:endParaRPr lang="en-GB" sz="33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10" name="Text Box 7"/>
            <p:cNvSpPr txBox="1"/>
            <p:nvPr/>
          </p:nvSpPr>
          <p:spPr>
            <a:xfrm>
              <a:off x="153129" y="1315856"/>
              <a:ext cx="293658"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U</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grpSp>
      <p:sp>
        <p:nvSpPr>
          <p:cNvPr id="13" name="Title 12"/>
          <p:cNvSpPr>
            <a:spLocks noGrp="1"/>
          </p:cNvSpPr>
          <p:nvPr>
            <p:ph type="title"/>
          </p:nvPr>
        </p:nvSpPr>
        <p:spPr>
          <a:xfrm>
            <a:off x="0" y="794"/>
            <a:ext cx="9144000" cy="634207"/>
          </a:xfrm>
          <a:prstGeom prst="rect">
            <a:avLst/>
          </a:prstGeom>
        </p:spPr>
        <p:txBody>
          <a:bodyPr/>
          <a:lstStyle/>
          <a:p>
            <a:r>
              <a:rPr lang="en-US"/>
              <a:t>Click to edit Master title style</a:t>
            </a:r>
            <a:endParaRPr lang="en-GB"/>
          </a:p>
        </p:txBody>
      </p:sp>
      <p:sp>
        <p:nvSpPr>
          <p:cNvPr id="18" name="Rounded Rectangle 17"/>
          <p:cNvSpPr/>
          <p:nvPr userDrawn="1"/>
        </p:nvSpPr>
        <p:spPr>
          <a:xfrm>
            <a:off x="1504950" y="1164413"/>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aseline="0" dirty="0">
                <a:solidFill>
                  <a:sysClr val="windowText" lastClr="000000"/>
                </a:solidFill>
              </a:rPr>
              <a:t> </a:t>
            </a:r>
            <a:endParaRPr lang="en-GB" sz="2100" dirty="0">
              <a:solidFill>
                <a:sysClr val="windowText" lastClr="000000"/>
              </a:solidFill>
            </a:endParaRPr>
          </a:p>
        </p:txBody>
      </p:sp>
      <p:sp>
        <p:nvSpPr>
          <p:cNvPr id="19" name="Rounded Rectangle 18"/>
          <p:cNvSpPr/>
          <p:nvPr userDrawn="1"/>
        </p:nvSpPr>
        <p:spPr>
          <a:xfrm>
            <a:off x="1504950" y="2195990"/>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sp>
        <p:nvSpPr>
          <p:cNvPr id="20" name="Rounded Rectangle 19"/>
          <p:cNvSpPr/>
          <p:nvPr userDrawn="1"/>
        </p:nvSpPr>
        <p:spPr>
          <a:xfrm>
            <a:off x="1504950" y="3258236"/>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sp>
        <p:nvSpPr>
          <p:cNvPr id="33" name="Isosceles Triangle 32"/>
          <p:cNvSpPr/>
          <p:nvPr userDrawn="1"/>
        </p:nvSpPr>
        <p:spPr>
          <a:xfrm>
            <a:off x="5362198" y="2813134"/>
            <a:ext cx="3781802" cy="351600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dirty="0">
              <a:solidFill>
                <a:prstClr val="black"/>
              </a:solidFill>
            </a:endParaRPr>
          </a:p>
        </p:txBody>
      </p:sp>
      <p:sp>
        <p:nvSpPr>
          <p:cNvPr id="21" name="Rounded Rectangle 20"/>
          <p:cNvSpPr/>
          <p:nvPr userDrawn="1"/>
        </p:nvSpPr>
        <p:spPr>
          <a:xfrm>
            <a:off x="1504950" y="4320483"/>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sp>
        <p:nvSpPr>
          <p:cNvPr id="22" name="Rounded Rectangle 21"/>
          <p:cNvSpPr/>
          <p:nvPr userDrawn="1"/>
        </p:nvSpPr>
        <p:spPr>
          <a:xfrm>
            <a:off x="1504950" y="5402036"/>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cxnSp>
        <p:nvCxnSpPr>
          <p:cNvPr id="24" name="Straight Connector 23"/>
          <p:cNvCxnSpPr>
            <a:stCxn id="33" idx="1"/>
            <a:endCxn id="33" idx="5"/>
          </p:cNvCxnSpPr>
          <p:nvPr userDrawn="1"/>
        </p:nvCxnSpPr>
        <p:spPr>
          <a:xfrm>
            <a:off x="6307648" y="4571135"/>
            <a:ext cx="1890901"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5" name="Straight Connector 24"/>
          <p:cNvCxnSpPr>
            <a:stCxn id="33" idx="3"/>
          </p:cNvCxnSpPr>
          <p:nvPr userDrawn="1"/>
        </p:nvCxnSpPr>
        <p:spPr>
          <a:xfrm flipH="1" flipV="1">
            <a:off x="7249890" y="4568166"/>
            <a:ext cx="3209" cy="1760971"/>
          </a:xfrm>
          <a:prstGeom prst="line">
            <a:avLst/>
          </a:prstGeom>
          <a:ln w="28575"/>
        </p:spPr>
        <p:style>
          <a:lnRef idx="1">
            <a:schemeClr val="dk1"/>
          </a:lnRef>
          <a:fillRef idx="0">
            <a:schemeClr val="dk1"/>
          </a:fillRef>
          <a:effectRef idx="0">
            <a:schemeClr val="dk1"/>
          </a:effectRef>
          <a:fontRef idx="minor">
            <a:schemeClr val="tx1"/>
          </a:fontRef>
        </p:style>
      </p:cxnSp>
      <p:sp>
        <p:nvSpPr>
          <p:cNvPr id="26" name="Multiply 25"/>
          <p:cNvSpPr/>
          <p:nvPr userDrawn="1"/>
        </p:nvSpPr>
        <p:spPr>
          <a:xfrm>
            <a:off x="6808444" y="5247583"/>
            <a:ext cx="882893" cy="834540"/>
          </a:xfrm>
          <a:prstGeom prst="mathMultiply">
            <a:avLst>
              <a:gd name="adj1" fmla="val 5920"/>
            </a:avLst>
          </a:prstGeom>
          <a:effectLst>
            <a:glow rad="228600">
              <a:schemeClr val="accent3">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dirty="0">
              <a:solidFill>
                <a:prstClr val="white"/>
              </a:solidFill>
            </a:endParaRPr>
          </a:p>
        </p:txBody>
      </p:sp>
      <p:sp>
        <p:nvSpPr>
          <p:cNvPr id="27" name="Division 26"/>
          <p:cNvSpPr/>
          <p:nvPr userDrawn="1"/>
        </p:nvSpPr>
        <p:spPr>
          <a:xfrm>
            <a:off x="6882220" y="4212559"/>
            <a:ext cx="727799" cy="687940"/>
          </a:xfrm>
          <a:prstGeom prst="mathDivide">
            <a:avLst>
              <a:gd name="adj1" fmla="val 9157"/>
              <a:gd name="adj2" fmla="val 16653"/>
              <a:gd name="adj3" fmla="val 8182"/>
            </a:avLst>
          </a:prstGeom>
          <a:effectLst>
            <a:glow rad="228600">
              <a:schemeClr val="accent3">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dirty="0">
              <a:solidFill>
                <a:prstClr val="white"/>
              </a:solidFill>
              <a:effectLst>
                <a:glow rad="228600">
                  <a:srgbClr val="A7EA52">
                    <a:satMod val="175000"/>
                    <a:alpha val="40000"/>
                  </a:srgbClr>
                </a:glow>
              </a:effectLst>
            </a:endParaRPr>
          </a:p>
        </p:txBody>
      </p:sp>
      <p:sp>
        <p:nvSpPr>
          <p:cNvPr id="28" name="Text Placeholder 30"/>
          <p:cNvSpPr>
            <a:spLocks noGrp="1"/>
          </p:cNvSpPr>
          <p:nvPr>
            <p:ph type="body" sz="quarter" idx="13" hasCustomPrompt="1"/>
          </p:nvPr>
        </p:nvSpPr>
        <p:spPr>
          <a:xfrm>
            <a:off x="6323921" y="2746989"/>
            <a:ext cx="1885548" cy="1774683"/>
          </a:xfrm>
          <a:prstGeom prst="rect">
            <a:avLst/>
          </a:prstGeom>
          <a:noFill/>
          <a:ln>
            <a:noFill/>
          </a:ln>
        </p:spPr>
        <p:txBody>
          <a:bodyPr anchor="ctr"/>
          <a:lstStyle>
            <a:lvl1pPr marL="0" indent="0" algn="ctr">
              <a:buNone/>
              <a:defRPr/>
            </a:lvl1pPr>
          </a:lstStyle>
          <a:p>
            <a:pPr lvl="0"/>
            <a:r>
              <a:rPr lang="en-US" dirty="0"/>
              <a:t>Top</a:t>
            </a:r>
            <a:endParaRPr lang="en-GB" dirty="0"/>
          </a:p>
        </p:txBody>
      </p:sp>
      <p:sp>
        <p:nvSpPr>
          <p:cNvPr id="29" name="Text Placeholder 30"/>
          <p:cNvSpPr>
            <a:spLocks noGrp="1"/>
          </p:cNvSpPr>
          <p:nvPr>
            <p:ph type="body" sz="quarter" idx="14" hasCustomPrompt="1"/>
          </p:nvPr>
        </p:nvSpPr>
        <p:spPr>
          <a:xfrm>
            <a:off x="5289648" y="4568165"/>
            <a:ext cx="2173276" cy="1732086"/>
          </a:xfrm>
          <a:prstGeom prst="rect">
            <a:avLst/>
          </a:prstGeom>
          <a:noFill/>
          <a:ln>
            <a:noFill/>
          </a:ln>
        </p:spPr>
        <p:txBody>
          <a:bodyPr anchor="ctr"/>
          <a:lstStyle>
            <a:lvl1pPr marL="0" indent="0" algn="ctr">
              <a:buNone/>
              <a:defRPr/>
            </a:lvl1pPr>
          </a:lstStyle>
          <a:p>
            <a:pPr lvl="0"/>
            <a:r>
              <a:rPr lang="en-US" dirty="0"/>
              <a:t>Bottom</a:t>
            </a:r>
            <a:endParaRPr lang="en-GB" dirty="0"/>
          </a:p>
        </p:txBody>
      </p:sp>
      <p:sp>
        <p:nvSpPr>
          <p:cNvPr id="30" name="Text Placeholder 30"/>
          <p:cNvSpPr>
            <a:spLocks noGrp="1"/>
          </p:cNvSpPr>
          <p:nvPr>
            <p:ph type="body" sz="quarter" idx="15" hasCustomPrompt="1"/>
          </p:nvPr>
        </p:nvSpPr>
        <p:spPr>
          <a:xfrm>
            <a:off x="6987209" y="4527335"/>
            <a:ext cx="2173276" cy="1732086"/>
          </a:xfrm>
          <a:prstGeom prst="rect">
            <a:avLst/>
          </a:prstGeom>
          <a:noFill/>
          <a:ln>
            <a:noFill/>
          </a:ln>
        </p:spPr>
        <p:txBody>
          <a:bodyPr anchor="ctr"/>
          <a:lstStyle>
            <a:lvl1pPr marL="0" indent="0" algn="ctr">
              <a:buNone/>
              <a:defRPr/>
            </a:lvl1pPr>
          </a:lstStyle>
          <a:p>
            <a:pPr lvl="0"/>
            <a:r>
              <a:rPr lang="en-US" dirty="0"/>
              <a:t>Bottom</a:t>
            </a:r>
            <a:endParaRPr lang="en-GB" dirty="0"/>
          </a:p>
        </p:txBody>
      </p:sp>
      <p:sp>
        <p:nvSpPr>
          <p:cNvPr id="42" name="Content Placeholder 41"/>
          <p:cNvSpPr>
            <a:spLocks noGrp="1"/>
          </p:cNvSpPr>
          <p:nvPr>
            <p:ph sz="quarter" idx="16" hasCustomPrompt="1"/>
          </p:nvPr>
        </p:nvSpPr>
        <p:spPr>
          <a:xfrm>
            <a:off x="1628775" y="1282700"/>
            <a:ext cx="3514725" cy="681038"/>
          </a:xfrm>
          <a:solidFill>
            <a:schemeClr val="bg1"/>
          </a:solidFill>
          <a:ln>
            <a:noFill/>
          </a:ln>
        </p:spPr>
        <p:txBody>
          <a:bodyPr anchor="ctr"/>
          <a:lstStyle>
            <a:lvl1pPr marL="0" indent="0" algn="ctr">
              <a:buNone/>
              <a:defRPr baseline="0"/>
            </a:lvl1pPr>
          </a:lstStyle>
          <a:p>
            <a:pPr lvl="0"/>
            <a:r>
              <a:rPr lang="en-GB" dirty="0"/>
              <a:t>Knowledge </a:t>
            </a:r>
          </a:p>
        </p:txBody>
      </p:sp>
      <p:sp>
        <p:nvSpPr>
          <p:cNvPr id="43" name="Content Placeholder 41"/>
          <p:cNvSpPr>
            <a:spLocks noGrp="1"/>
          </p:cNvSpPr>
          <p:nvPr>
            <p:ph sz="quarter" idx="17" hasCustomPrompt="1"/>
          </p:nvPr>
        </p:nvSpPr>
        <p:spPr>
          <a:xfrm>
            <a:off x="1619250" y="2304093"/>
            <a:ext cx="3514725" cy="681038"/>
          </a:xfrm>
          <a:solidFill>
            <a:schemeClr val="bg1"/>
          </a:solidFill>
          <a:ln>
            <a:noFill/>
          </a:ln>
        </p:spPr>
        <p:txBody>
          <a:bodyPr anchor="ctr"/>
          <a:lstStyle>
            <a:lvl1pPr marL="0" indent="0" algn="ctr">
              <a:buNone/>
              <a:defRPr baseline="0"/>
            </a:lvl1pPr>
          </a:lstStyle>
          <a:p>
            <a:pPr lvl="0"/>
            <a:r>
              <a:rPr lang="en-GB" dirty="0"/>
              <a:t>Equation</a:t>
            </a:r>
          </a:p>
        </p:txBody>
      </p:sp>
      <p:sp>
        <p:nvSpPr>
          <p:cNvPr id="44" name="Content Placeholder 41"/>
          <p:cNvSpPr>
            <a:spLocks noGrp="1"/>
          </p:cNvSpPr>
          <p:nvPr>
            <p:ph sz="quarter" idx="18" hasCustomPrompt="1"/>
          </p:nvPr>
        </p:nvSpPr>
        <p:spPr>
          <a:xfrm>
            <a:off x="1619250" y="3361961"/>
            <a:ext cx="3514725" cy="681038"/>
          </a:xfrm>
          <a:solidFill>
            <a:schemeClr val="bg1"/>
          </a:solidFill>
          <a:ln>
            <a:noFill/>
          </a:ln>
        </p:spPr>
        <p:txBody>
          <a:bodyPr anchor="ctr"/>
          <a:lstStyle>
            <a:lvl1pPr marL="0" indent="0" algn="ctr">
              <a:buNone/>
              <a:defRPr baseline="0"/>
            </a:lvl1pPr>
          </a:lstStyle>
          <a:p>
            <a:pPr lvl="0"/>
            <a:r>
              <a:rPr lang="en-GB" dirty="0"/>
              <a:t>Working</a:t>
            </a:r>
          </a:p>
        </p:txBody>
      </p:sp>
      <p:sp>
        <p:nvSpPr>
          <p:cNvPr id="45" name="Content Placeholder 41"/>
          <p:cNvSpPr>
            <a:spLocks noGrp="1"/>
          </p:cNvSpPr>
          <p:nvPr>
            <p:ph sz="quarter" idx="19" hasCustomPrompt="1"/>
          </p:nvPr>
        </p:nvSpPr>
        <p:spPr>
          <a:xfrm>
            <a:off x="1619250" y="4420442"/>
            <a:ext cx="3514725" cy="681038"/>
          </a:xfrm>
          <a:solidFill>
            <a:schemeClr val="bg1"/>
          </a:solidFill>
          <a:ln>
            <a:noFill/>
          </a:ln>
        </p:spPr>
        <p:txBody>
          <a:bodyPr anchor="ctr"/>
          <a:lstStyle>
            <a:lvl1pPr marL="0" indent="0" algn="ctr">
              <a:buNone/>
              <a:defRPr baseline="0"/>
            </a:lvl1pPr>
          </a:lstStyle>
          <a:p>
            <a:pPr lvl="0"/>
            <a:r>
              <a:rPr lang="en-GB" dirty="0"/>
              <a:t>Underlined answer</a:t>
            </a:r>
          </a:p>
        </p:txBody>
      </p:sp>
      <p:sp>
        <p:nvSpPr>
          <p:cNvPr id="46" name="Content Placeholder 41"/>
          <p:cNvSpPr>
            <a:spLocks noGrp="1"/>
          </p:cNvSpPr>
          <p:nvPr>
            <p:ph sz="quarter" idx="20" hasCustomPrompt="1"/>
          </p:nvPr>
        </p:nvSpPr>
        <p:spPr>
          <a:xfrm>
            <a:off x="1638175" y="5524212"/>
            <a:ext cx="3514725" cy="681038"/>
          </a:xfrm>
          <a:solidFill>
            <a:schemeClr val="bg1"/>
          </a:solidFill>
          <a:ln>
            <a:noFill/>
          </a:ln>
        </p:spPr>
        <p:txBody>
          <a:bodyPr anchor="ctr"/>
          <a:lstStyle>
            <a:lvl1pPr marL="0" indent="0" algn="ctr">
              <a:buNone/>
              <a:defRPr baseline="0"/>
            </a:lvl1pPr>
          </a:lstStyle>
          <a:p>
            <a:pPr lvl="0"/>
            <a:r>
              <a:rPr lang="en-GB" dirty="0"/>
              <a:t>Units </a:t>
            </a:r>
          </a:p>
        </p:txBody>
      </p:sp>
      <p:sp>
        <p:nvSpPr>
          <p:cNvPr id="16" name="Rounded Rectangle 15"/>
          <p:cNvSpPr/>
          <p:nvPr userDrawn="1"/>
        </p:nvSpPr>
        <p:spPr>
          <a:xfrm>
            <a:off x="5289648" y="1141167"/>
            <a:ext cx="3781802" cy="158257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1350"/>
          </a:p>
        </p:txBody>
      </p:sp>
      <p:sp>
        <p:nvSpPr>
          <p:cNvPr id="23" name="Text Placeholder 22"/>
          <p:cNvSpPr>
            <a:spLocks noGrp="1"/>
          </p:cNvSpPr>
          <p:nvPr>
            <p:ph type="body" sz="quarter" idx="21" hasCustomPrompt="1"/>
          </p:nvPr>
        </p:nvSpPr>
        <p:spPr>
          <a:xfrm>
            <a:off x="5372100" y="1255713"/>
            <a:ext cx="3638550" cy="1339850"/>
          </a:xfrm>
          <a:noFill/>
          <a:ln>
            <a:noFill/>
          </a:ln>
        </p:spPr>
        <p:txBody>
          <a:bodyPr anchor="ctr"/>
          <a:lstStyle>
            <a:lvl1pPr marL="0" indent="0" algn="ctr">
              <a:buNone/>
              <a:defRPr/>
            </a:lvl1pPr>
          </a:lstStyle>
          <a:p>
            <a:pPr lvl="0"/>
            <a:r>
              <a:rPr lang="en-GB" dirty="0"/>
              <a:t>Question</a:t>
            </a:r>
          </a:p>
        </p:txBody>
      </p:sp>
    </p:spTree>
    <p:extLst>
      <p:ext uri="{BB962C8B-B14F-4D97-AF65-F5344CB8AC3E}">
        <p14:creationId xmlns:p14="http://schemas.microsoft.com/office/powerpoint/2010/main" val="982119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barn(inVertical)">
                                      <p:cBhvr>
                                        <p:cTn id="12" dur="500"/>
                                        <p:tgtEl>
                                          <p:spTgt spid="28">
                                            <p:txEl>
                                              <p:pRg st="0" end="0"/>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barn(inVertical)">
                                      <p:cBhvr>
                                        <p:cTn id="15" dur="500"/>
                                        <p:tgtEl>
                                          <p:spTgt spid="29">
                                            <p:txEl>
                                              <p:pRg st="0" end="0"/>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0">
                                            <p:txEl>
                                              <p:pRg st="0" end="0"/>
                                            </p:txEl>
                                          </p:spTgt>
                                        </p:tgtEl>
                                        <p:attrNameLst>
                                          <p:attrName>style.visibility</p:attrName>
                                        </p:attrNameLst>
                                      </p:cBhvr>
                                      <p:to>
                                        <p:strVal val="visible"/>
                                      </p:to>
                                    </p:set>
                                    <p:animEffect transition="in" filter="barn(inVertical)">
                                      <p:cBhvr>
                                        <p:cTn id="18" dur="500"/>
                                        <p:tgtEl>
                                          <p:spTgt spid="3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42">
                                            <p:bg/>
                                          </p:spTgt>
                                        </p:tgtEl>
                                        <p:attrNameLst>
                                          <p:attrName>style.visibility</p:attrName>
                                        </p:attrNameLst>
                                      </p:cBhvr>
                                      <p:to>
                                        <p:strVal val="visible"/>
                                      </p:to>
                                    </p:set>
                                    <p:animEffect transition="in" filter="barn(inVertical)">
                                      <p:cBhvr>
                                        <p:cTn id="23" dur="500"/>
                                        <p:tgtEl>
                                          <p:spTgt spid="42">
                                            <p:bg/>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barn(inVertical)">
                                      <p:cBhvr>
                                        <p:cTn id="28" dur="500"/>
                                        <p:tgtEl>
                                          <p:spTgt spid="42">
                                            <p:txEl>
                                              <p:pRg st="0" end="0"/>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3">
                                            <p:bg/>
                                          </p:spTgt>
                                        </p:tgtEl>
                                        <p:attrNameLst>
                                          <p:attrName>style.visibility</p:attrName>
                                        </p:attrNameLst>
                                      </p:cBhvr>
                                      <p:to>
                                        <p:strVal val="visible"/>
                                      </p:to>
                                    </p:set>
                                    <p:animEffect transition="in" filter="barn(inVertical)">
                                      <p:cBhvr>
                                        <p:cTn id="31" dur="500"/>
                                        <p:tgtEl>
                                          <p:spTgt spid="43">
                                            <p:bg/>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43">
                                            <p:txEl>
                                              <p:pRg st="0" end="0"/>
                                            </p:txEl>
                                          </p:spTgt>
                                        </p:tgtEl>
                                        <p:attrNameLst>
                                          <p:attrName>style.visibility</p:attrName>
                                        </p:attrNameLst>
                                      </p:cBhvr>
                                      <p:to>
                                        <p:strVal val="visible"/>
                                      </p:to>
                                    </p:set>
                                    <p:animEffect transition="in" filter="barn(inVertical)">
                                      <p:cBhvr>
                                        <p:cTn id="36" dur="500"/>
                                        <p:tgtEl>
                                          <p:spTgt spid="43">
                                            <p:txEl>
                                              <p:pRg st="0" end="0"/>
                                            </p:txEl>
                                          </p:spTgt>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44">
                                            <p:bg/>
                                          </p:spTgt>
                                        </p:tgtEl>
                                        <p:attrNameLst>
                                          <p:attrName>style.visibility</p:attrName>
                                        </p:attrNameLst>
                                      </p:cBhvr>
                                      <p:to>
                                        <p:strVal val="visible"/>
                                      </p:to>
                                    </p:set>
                                    <p:animEffect transition="in" filter="barn(inVertical)">
                                      <p:cBhvr>
                                        <p:cTn id="39" dur="500"/>
                                        <p:tgtEl>
                                          <p:spTgt spid="44">
                                            <p:bg/>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44">
                                            <p:txEl>
                                              <p:pRg st="0" end="0"/>
                                            </p:txEl>
                                          </p:spTgt>
                                        </p:tgtEl>
                                        <p:attrNameLst>
                                          <p:attrName>style.visibility</p:attrName>
                                        </p:attrNameLst>
                                      </p:cBhvr>
                                      <p:to>
                                        <p:strVal val="visible"/>
                                      </p:to>
                                    </p:set>
                                    <p:animEffect transition="in" filter="barn(inVertical)">
                                      <p:cBhvr>
                                        <p:cTn id="44" dur="500"/>
                                        <p:tgtEl>
                                          <p:spTgt spid="44">
                                            <p:txEl>
                                              <p:pRg st="0" end="0"/>
                                            </p:txEl>
                                          </p:spTgt>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45">
                                            <p:bg/>
                                          </p:spTgt>
                                        </p:tgtEl>
                                        <p:attrNameLst>
                                          <p:attrName>style.visibility</p:attrName>
                                        </p:attrNameLst>
                                      </p:cBhvr>
                                      <p:to>
                                        <p:strVal val="visible"/>
                                      </p:to>
                                    </p:set>
                                    <p:animEffect transition="in" filter="barn(inVertical)">
                                      <p:cBhvr>
                                        <p:cTn id="47" dur="500"/>
                                        <p:tgtEl>
                                          <p:spTgt spid="45">
                                            <p:bg/>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45">
                                            <p:txEl>
                                              <p:pRg st="0" end="0"/>
                                            </p:txEl>
                                          </p:spTgt>
                                        </p:tgtEl>
                                        <p:attrNameLst>
                                          <p:attrName>style.visibility</p:attrName>
                                        </p:attrNameLst>
                                      </p:cBhvr>
                                      <p:to>
                                        <p:strVal val="visible"/>
                                      </p:to>
                                    </p:set>
                                    <p:animEffect transition="in" filter="barn(inVertical)">
                                      <p:cBhvr>
                                        <p:cTn id="52" dur="500"/>
                                        <p:tgtEl>
                                          <p:spTgt spid="45">
                                            <p:txEl>
                                              <p:pRg st="0" end="0"/>
                                            </p:txEl>
                                          </p:spTgt>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46">
                                            <p:bg/>
                                          </p:spTgt>
                                        </p:tgtEl>
                                        <p:attrNameLst>
                                          <p:attrName>style.visibility</p:attrName>
                                        </p:attrNameLst>
                                      </p:cBhvr>
                                      <p:to>
                                        <p:strVal val="visible"/>
                                      </p:to>
                                    </p:set>
                                    <p:animEffect transition="in" filter="barn(inVertical)">
                                      <p:cBhvr>
                                        <p:cTn id="55" dur="500"/>
                                        <p:tgtEl>
                                          <p:spTgt spid="46">
                                            <p:bg/>
                                          </p:spTgt>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46">
                                            <p:txEl>
                                              <p:pRg st="0" end="0"/>
                                            </p:txEl>
                                          </p:spTgt>
                                        </p:tgtEl>
                                        <p:attrNameLst>
                                          <p:attrName>style.visibility</p:attrName>
                                        </p:attrNameLst>
                                      </p:cBhvr>
                                      <p:to>
                                        <p:strVal val="visible"/>
                                      </p:to>
                                    </p:set>
                                    <p:animEffect transition="in" filter="barn(inVertical)">
                                      <p:cBhvr>
                                        <p:cTn id="60"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tmplLst>
          <p:tmpl lvl="1">
            <p:tnLst>
              <p:par>
                <p:cTn presetID="16" presetClass="entr" presetSubtype="21" fill="hold" nodeType="click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inVertical)">
                      <p:cBhvr>
                        <p:cTn dur="500"/>
                        <p:tgtEl>
                          <p:spTgt spid="28"/>
                        </p:tgtEl>
                      </p:cBhvr>
                    </p:animEffect>
                  </p:childTnLst>
                </p:cTn>
              </p:par>
            </p:tnLst>
          </p:tmpl>
        </p:tmplLst>
      </p:bldP>
      <p:bldP spid="29" grpId="0" build="p">
        <p:tmplLst>
          <p:tmpl lvl="1">
            <p:tnLst>
              <p:par>
                <p:cTn presetID="16" presetClass="entr" presetSubtype="21"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barn(inVertical)">
                      <p:cBhvr>
                        <p:cTn dur="500"/>
                        <p:tgtEl>
                          <p:spTgt spid="29"/>
                        </p:tgtEl>
                      </p:cBhvr>
                    </p:animEffect>
                  </p:childTnLst>
                </p:cTn>
              </p:par>
            </p:tnLst>
          </p:tmpl>
        </p:tmplLst>
      </p:bldP>
      <p:bldP spid="30" grpId="0" build="p">
        <p:tmplLst>
          <p:tmpl lvl="1">
            <p:tnLst>
              <p:par>
                <p:cTn presetID="16" presetClass="entr" presetSubtype="21"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barn(inVertical)">
                      <p:cBhvr>
                        <p:cTn dur="500"/>
                        <p:tgtEl>
                          <p:spTgt spid="30"/>
                        </p:tgtEl>
                      </p:cBhvr>
                    </p:animEffect>
                  </p:childTnLst>
                </p:cTn>
              </p:par>
            </p:tnLst>
          </p:tmpl>
        </p:tmplLst>
      </p:bldP>
      <p:bldP spid="42" grpId="0" build="p" animBg="1">
        <p:tmplLst>
          <p:tmpl>
            <p:tnLst>
              <p:par>
                <p:cTn presetID="16" presetClass="entr" presetSubtype="21"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barn(inVertical)">
                      <p:cBhvr>
                        <p:cTn dur="500"/>
                        <p:tgtEl>
                          <p:spTgt spid="42"/>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barn(inVertical)">
                      <p:cBhvr>
                        <p:cTn dur="500"/>
                        <p:tgtEl>
                          <p:spTgt spid="42"/>
                        </p:tgtEl>
                      </p:cBhvr>
                    </p:animEffect>
                  </p:childTnLst>
                </p:cTn>
              </p:par>
            </p:tnLst>
          </p:tmpl>
        </p:tmplLst>
      </p:bldP>
      <p:bldP spid="43" grpId="0" build="p" animBg="1">
        <p:tmplLst>
          <p:tmpl>
            <p:tnLst>
              <p:par>
                <p:cTn presetID="16" presetClass="entr" presetSubtype="21"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barn(inVertical)">
                      <p:cBhvr>
                        <p:cTn dur="500"/>
                        <p:tgtEl>
                          <p:spTgt spid="43"/>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barn(inVertical)">
                      <p:cBhvr>
                        <p:cTn dur="500"/>
                        <p:tgtEl>
                          <p:spTgt spid="43"/>
                        </p:tgtEl>
                      </p:cBhvr>
                    </p:animEffect>
                  </p:childTnLst>
                </p:cTn>
              </p:par>
            </p:tnLst>
          </p:tmpl>
        </p:tmplLst>
      </p:bldP>
      <p:bldP spid="44" grpId="0" build="p" animBg="1">
        <p:tmplLst>
          <p:tmpl>
            <p:tnLst>
              <p:par>
                <p:cTn presetID="16" presetClass="entr" presetSubtype="21"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barn(inVertical)">
                      <p:cBhvr>
                        <p:cTn dur="500"/>
                        <p:tgtEl>
                          <p:spTgt spid="44"/>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barn(inVertical)">
                      <p:cBhvr>
                        <p:cTn dur="500"/>
                        <p:tgtEl>
                          <p:spTgt spid="44"/>
                        </p:tgtEl>
                      </p:cBhvr>
                    </p:animEffect>
                  </p:childTnLst>
                </p:cTn>
              </p:par>
            </p:tnLst>
          </p:tmpl>
        </p:tmplLst>
      </p:bldP>
      <p:bldP spid="45" grpId="0" build="p" animBg="1">
        <p:tmplLst>
          <p:tmpl>
            <p:tnLst>
              <p:par>
                <p:cTn presetID="16" presetClass="entr" presetSubtype="21"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barn(inVertical)">
                      <p:cBhvr>
                        <p:cTn dur="500"/>
                        <p:tgtEl>
                          <p:spTgt spid="45"/>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barn(inVertical)">
                      <p:cBhvr>
                        <p:cTn dur="500"/>
                        <p:tgtEl>
                          <p:spTgt spid="45"/>
                        </p:tgtEl>
                      </p:cBhvr>
                    </p:animEffect>
                  </p:childTnLst>
                </p:cTn>
              </p:par>
            </p:tnLst>
          </p:tmpl>
        </p:tmplLst>
      </p:bldP>
      <p:bldP spid="46" grpId="0" build="p" animBg="1">
        <p:tmplLst>
          <p:tmpl>
            <p:tnLst>
              <p:par>
                <p:cTn presetID="16" presetClass="entr" presetSubtype="21"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barn(inVertical)">
                      <p:cBhvr>
                        <p:cTn dur="500"/>
                        <p:tgtEl>
                          <p:spTgt spid="46"/>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barn(inVertical)">
                      <p:cBhvr>
                        <p:cTn dur="500"/>
                        <p:tgtEl>
                          <p:spTgt spid="46"/>
                        </p:tgtEl>
                      </p:cBhvr>
                    </p:animEffect>
                  </p:childTnLst>
                </p:cTn>
              </p:par>
            </p:tnLst>
          </p:tmpl>
        </p:tmplLst>
      </p:bldP>
      <p:bldP spid="16"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4"/>
          <p:cNvSpPr>
            <a:spLocks noGrp="1"/>
          </p:cNvSpPr>
          <p:nvPr>
            <p:ph type="body" sz="quarter" idx="11" hasCustomPrompt="1"/>
          </p:nvPr>
        </p:nvSpPr>
        <p:spPr>
          <a:xfrm>
            <a:off x="0" y="635000"/>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grpSp>
        <p:nvGrpSpPr>
          <p:cNvPr id="5" name="Group 4"/>
          <p:cNvGrpSpPr/>
          <p:nvPr userDrawn="1"/>
        </p:nvGrpSpPr>
        <p:grpSpPr>
          <a:xfrm>
            <a:off x="50325" y="635000"/>
            <a:ext cx="1186543" cy="5805760"/>
            <a:chOff x="106477" y="0"/>
            <a:chExt cx="384582" cy="1753693"/>
          </a:xfrm>
        </p:grpSpPr>
        <p:sp>
          <p:nvSpPr>
            <p:cNvPr id="6" name="Text Box 1"/>
            <p:cNvSpPr txBox="1"/>
            <p:nvPr/>
          </p:nvSpPr>
          <p:spPr>
            <a:xfrm>
              <a:off x="168083" y="0"/>
              <a:ext cx="255730"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K</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7" name="Text Box 2"/>
            <p:cNvSpPr txBox="1"/>
            <p:nvPr/>
          </p:nvSpPr>
          <p:spPr>
            <a:xfrm>
              <a:off x="165140" y="326695"/>
              <a:ext cx="234947"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E</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8" name="Text Box 3"/>
            <p:cNvSpPr txBox="1"/>
            <p:nvPr/>
          </p:nvSpPr>
          <p:spPr>
            <a:xfrm>
              <a:off x="106477" y="657929"/>
              <a:ext cx="384582"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W</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9" name="Text Box 5"/>
            <p:cNvSpPr txBox="1"/>
            <p:nvPr/>
          </p:nvSpPr>
          <p:spPr>
            <a:xfrm>
              <a:off x="153129" y="984624"/>
              <a:ext cx="293658"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U</a:t>
              </a:r>
              <a:endParaRPr lang="en-GB" sz="33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sp>
          <p:nvSpPr>
            <p:cNvPr id="10" name="Text Box 7"/>
            <p:cNvSpPr txBox="1"/>
            <p:nvPr/>
          </p:nvSpPr>
          <p:spPr>
            <a:xfrm>
              <a:off x="153129" y="1315856"/>
              <a:ext cx="293658" cy="437837"/>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600"/>
                </a:spcAft>
              </a:pPr>
              <a:r>
                <a:rPr lang="en-GB" sz="8625"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rPr>
                <a:t>U</a:t>
              </a:r>
              <a:endParaRPr lang="en-GB" sz="3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Calibri"/>
                <a:cs typeface="Times New Roman"/>
              </a:endParaRPr>
            </a:p>
          </p:txBody>
        </p:sp>
      </p:grpSp>
      <p:sp>
        <p:nvSpPr>
          <p:cNvPr id="13" name="Title 12"/>
          <p:cNvSpPr>
            <a:spLocks noGrp="1"/>
          </p:cNvSpPr>
          <p:nvPr>
            <p:ph type="title"/>
          </p:nvPr>
        </p:nvSpPr>
        <p:spPr>
          <a:xfrm>
            <a:off x="0" y="794"/>
            <a:ext cx="9144000" cy="634207"/>
          </a:xfrm>
          <a:prstGeom prst="rect">
            <a:avLst/>
          </a:prstGeom>
        </p:spPr>
        <p:txBody>
          <a:bodyPr/>
          <a:lstStyle/>
          <a:p>
            <a:r>
              <a:rPr lang="en-US"/>
              <a:t>Click to edit Master title style</a:t>
            </a:r>
            <a:endParaRPr lang="en-GB"/>
          </a:p>
        </p:txBody>
      </p:sp>
      <p:sp>
        <p:nvSpPr>
          <p:cNvPr id="18" name="Rounded Rectangle 17"/>
          <p:cNvSpPr/>
          <p:nvPr userDrawn="1"/>
        </p:nvSpPr>
        <p:spPr>
          <a:xfrm>
            <a:off x="1504950" y="1164413"/>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baseline="0" dirty="0">
                <a:solidFill>
                  <a:sysClr val="windowText" lastClr="000000"/>
                </a:solidFill>
              </a:rPr>
              <a:t> </a:t>
            </a:r>
            <a:endParaRPr lang="en-GB" sz="2100" dirty="0">
              <a:solidFill>
                <a:sysClr val="windowText" lastClr="000000"/>
              </a:solidFill>
            </a:endParaRPr>
          </a:p>
        </p:txBody>
      </p:sp>
      <p:sp>
        <p:nvSpPr>
          <p:cNvPr id="19" name="Rounded Rectangle 18"/>
          <p:cNvSpPr/>
          <p:nvPr userDrawn="1"/>
        </p:nvSpPr>
        <p:spPr>
          <a:xfrm>
            <a:off x="1504950" y="2195990"/>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sp>
        <p:nvSpPr>
          <p:cNvPr id="20" name="Rounded Rectangle 19"/>
          <p:cNvSpPr/>
          <p:nvPr userDrawn="1"/>
        </p:nvSpPr>
        <p:spPr>
          <a:xfrm>
            <a:off x="1504950" y="3258236"/>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sp>
        <p:nvSpPr>
          <p:cNvPr id="33" name="Isosceles Triangle 32"/>
          <p:cNvSpPr/>
          <p:nvPr userDrawn="1"/>
        </p:nvSpPr>
        <p:spPr>
          <a:xfrm>
            <a:off x="5362198" y="2813134"/>
            <a:ext cx="3781802" cy="3516002"/>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0" dirty="0">
              <a:solidFill>
                <a:prstClr val="black"/>
              </a:solidFill>
            </a:endParaRPr>
          </a:p>
        </p:txBody>
      </p:sp>
      <p:sp>
        <p:nvSpPr>
          <p:cNvPr id="21" name="Rounded Rectangle 20"/>
          <p:cNvSpPr/>
          <p:nvPr userDrawn="1"/>
        </p:nvSpPr>
        <p:spPr>
          <a:xfrm>
            <a:off x="1504950" y="4320483"/>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sp>
        <p:nvSpPr>
          <p:cNvPr id="22" name="Rounded Rectangle 21"/>
          <p:cNvSpPr/>
          <p:nvPr userDrawn="1"/>
        </p:nvSpPr>
        <p:spPr>
          <a:xfrm>
            <a:off x="1504950" y="5402036"/>
            <a:ext cx="3743325" cy="927100"/>
          </a:xfrm>
          <a:prstGeom prst="roundRect">
            <a:avLst/>
          </a:prstGeom>
          <a:solidFill>
            <a:schemeClr val="bg1"/>
          </a:solidFill>
          <a:ln>
            <a:solidFill>
              <a:srgbClr val="92D050"/>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dirty="0">
              <a:solidFill>
                <a:sysClr val="windowText" lastClr="000000"/>
              </a:solidFill>
            </a:endParaRPr>
          </a:p>
        </p:txBody>
      </p:sp>
      <p:cxnSp>
        <p:nvCxnSpPr>
          <p:cNvPr id="24" name="Straight Connector 23"/>
          <p:cNvCxnSpPr>
            <a:stCxn id="33" idx="1"/>
            <a:endCxn id="33" idx="5"/>
          </p:cNvCxnSpPr>
          <p:nvPr userDrawn="1"/>
        </p:nvCxnSpPr>
        <p:spPr>
          <a:xfrm>
            <a:off x="6307649" y="4571135"/>
            <a:ext cx="1890901"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5" name="Straight Connector 24"/>
          <p:cNvCxnSpPr/>
          <p:nvPr userDrawn="1"/>
        </p:nvCxnSpPr>
        <p:spPr>
          <a:xfrm flipH="1" flipV="1">
            <a:off x="6723116" y="4551679"/>
            <a:ext cx="3209" cy="1760971"/>
          </a:xfrm>
          <a:prstGeom prst="line">
            <a:avLst/>
          </a:prstGeom>
          <a:ln w="28575"/>
        </p:spPr>
        <p:style>
          <a:lnRef idx="1">
            <a:schemeClr val="dk1"/>
          </a:lnRef>
          <a:fillRef idx="0">
            <a:schemeClr val="dk1"/>
          </a:fillRef>
          <a:effectRef idx="0">
            <a:schemeClr val="dk1"/>
          </a:effectRef>
          <a:fontRef idx="minor">
            <a:schemeClr val="tx1"/>
          </a:fontRef>
        </p:style>
      </p:cxnSp>
      <p:sp>
        <p:nvSpPr>
          <p:cNvPr id="26" name="Multiply 25"/>
          <p:cNvSpPr/>
          <p:nvPr userDrawn="1"/>
        </p:nvSpPr>
        <p:spPr>
          <a:xfrm>
            <a:off x="6410809" y="5103895"/>
            <a:ext cx="624614" cy="679809"/>
          </a:xfrm>
          <a:prstGeom prst="mathMultiply">
            <a:avLst>
              <a:gd name="adj1" fmla="val 5920"/>
            </a:avLst>
          </a:prstGeom>
          <a:effectLst>
            <a:glow rad="228600">
              <a:schemeClr val="accent3">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dirty="0">
              <a:solidFill>
                <a:prstClr val="white"/>
              </a:solidFill>
            </a:endParaRPr>
          </a:p>
        </p:txBody>
      </p:sp>
      <p:sp>
        <p:nvSpPr>
          <p:cNvPr id="27" name="Division 26"/>
          <p:cNvSpPr/>
          <p:nvPr userDrawn="1"/>
        </p:nvSpPr>
        <p:spPr>
          <a:xfrm>
            <a:off x="6882220" y="4212559"/>
            <a:ext cx="727799" cy="687940"/>
          </a:xfrm>
          <a:prstGeom prst="mathDivide">
            <a:avLst>
              <a:gd name="adj1" fmla="val 9157"/>
              <a:gd name="adj2" fmla="val 16653"/>
              <a:gd name="adj3" fmla="val 8182"/>
            </a:avLst>
          </a:prstGeom>
          <a:effectLst>
            <a:glow rad="228600">
              <a:schemeClr val="accent3">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dirty="0">
              <a:solidFill>
                <a:prstClr val="white"/>
              </a:solidFill>
              <a:effectLst>
                <a:glow rad="228600">
                  <a:srgbClr val="A7EA52">
                    <a:satMod val="175000"/>
                    <a:alpha val="40000"/>
                  </a:srgbClr>
                </a:glow>
              </a:effectLst>
            </a:endParaRPr>
          </a:p>
        </p:txBody>
      </p:sp>
      <p:sp>
        <p:nvSpPr>
          <p:cNvPr id="28" name="Text Placeholder 30"/>
          <p:cNvSpPr>
            <a:spLocks noGrp="1"/>
          </p:cNvSpPr>
          <p:nvPr>
            <p:ph type="body" sz="quarter" idx="13" hasCustomPrompt="1"/>
          </p:nvPr>
        </p:nvSpPr>
        <p:spPr>
          <a:xfrm>
            <a:off x="6323921" y="2746989"/>
            <a:ext cx="1885548" cy="1774683"/>
          </a:xfrm>
          <a:prstGeom prst="rect">
            <a:avLst/>
          </a:prstGeom>
          <a:noFill/>
          <a:ln>
            <a:noFill/>
          </a:ln>
        </p:spPr>
        <p:txBody>
          <a:bodyPr anchor="ctr"/>
          <a:lstStyle>
            <a:lvl1pPr marL="0" indent="0" algn="ctr">
              <a:buNone/>
              <a:defRPr/>
            </a:lvl1pPr>
          </a:lstStyle>
          <a:p>
            <a:pPr lvl="0"/>
            <a:r>
              <a:rPr lang="en-US" dirty="0"/>
              <a:t>Top</a:t>
            </a:r>
            <a:endParaRPr lang="en-GB" dirty="0"/>
          </a:p>
        </p:txBody>
      </p:sp>
      <p:sp>
        <p:nvSpPr>
          <p:cNvPr id="29" name="Text Placeholder 30"/>
          <p:cNvSpPr>
            <a:spLocks noGrp="1"/>
          </p:cNvSpPr>
          <p:nvPr>
            <p:ph type="body" sz="quarter" idx="14" hasCustomPrompt="1"/>
          </p:nvPr>
        </p:nvSpPr>
        <p:spPr>
          <a:xfrm>
            <a:off x="5396795" y="5103894"/>
            <a:ext cx="1485426" cy="1732086"/>
          </a:xfrm>
          <a:prstGeom prst="rect">
            <a:avLst/>
          </a:prstGeom>
          <a:noFill/>
          <a:ln>
            <a:noFill/>
          </a:ln>
        </p:spPr>
        <p:txBody>
          <a:bodyPr anchor="ctr"/>
          <a:lstStyle>
            <a:lvl1pPr marL="0" indent="0" algn="ctr">
              <a:buNone/>
              <a:defRPr/>
            </a:lvl1pPr>
          </a:lstStyle>
          <a:p>
            <a:pPr lvl="0"/>
            <a:r>
              <a:rPr lang="en-US" dirty="0"/>
              <a:t>Bottom</a:t>
            </a:r>
            <a:endParaRPr lang="en-GB" dirty="0"/>
          </a:p>
        </p:txBody>
      </p:sp>
      <p:sp>
        <p:nvSpPr>
          <p:cNvPr id="30" name="Text Placeholder 30"/>
          <p:cNvSpPr>
            <a:spLocks noGrp="1"/>
          </p:cNvSpPr>
          <p:nvPr>
            <p:ph type="body" sz="quarter" idx="15" hasCustomPrompt="1"/>
          </p:nvPr>
        </p:nvSpPr>
        <p:spPr>
          <a:xfrm>
            <a:off x="7253099" y="5037632"/>
            <a:ext cx="2173276" cy="1732086"/>
          </a:xfrm>
          <a:prstGeom prst="rect">
            <a:avLst/>
          </a:prstGeom>
          <a:noFill/>
          <a:ln>
            <a:noFill/>
          </a:ln>
        </p:spPr>
        <p:txBody>
          <a:bodyPr anchor="ctr"/>
          <a:lstStyle>
            <a:lvl1pPr marL="0" indent="0" algn="ctr">
              <a:buNone/>
              <a:defRPr/>
            </a:lvl1pPr>
          </a:lstStyle>
          <a:p>
            <a:pPr lvl="0"/>
            <a:r>
              <a:rPr lang="en-US" dirty="0"/>
              <a:t>Bottom</a:t>
            </a:r>
            <a:endParaRPr lang="en-GB" dirty="0"/>
          </a:p>
        </p:txBody>
      </p:sp>
      <p:sp>
        <p:nvSpPr>
          <p:cNvPr id="42" name="Content Placeholder 41"/>
          <p:cNvSpPr>
            <a:spLocks noGrp="1"/>
          </p:cNvSpPr>
          <p:nvPr>
            <p:ph sz="quarter" idx="16" hasCustomPrompt="1"/>
          </p:nvPr>
        </p:nvSpPr>
        <p:spPr>
          <a:xfrm>
            <a:off x="1628775" y="1282700"/>
            <a:ext cx="3514725" cy="681038"/>
          </a:xfrm>
          <a:solidFill>
            <a:schemeClr val="bg1"/>
          </a:solidFill>
          <a:ln>
            <a:noFill/>
          </a:ln>
        </p:spPr>
        <p:txBody>
          <a:bodyPr anchor="ctr"/>
          <a:lstStyle>
            <a:lvl1pPr marL="0" indent="0" algn="ctr">
              <a:buNone/>
              <a:defRPr baseline="0"/>
            </a:lvl1pPr>
          </a:lstStyle>
          <a:p>
            <a:pPr lvl="0"/>
            <a:r>
              <a:rPr lang="en-GB" dirty="0"/>
              <a:t>Knowledge </a:t>
            </a:r>
          </a:p>
        </p:txBody>
      </p:sp>
      <p:sp>
        <p:nvSpPr>
          <p:cNvPr id="43" name="Content Placeholder 41"/>
          <p:cNvSpPr>
            <a:spLocks noGrp="1"/>
          </p:cNvSpPr>
          <p:nvPr>
            <p:ph sz="quarter" idx="17" hasCustomPrompt="1"/>
          </p:nvPr>
        </p:nvSpPr>
        <p:spPr>
          <a:xfrm>
            <a:off x="1619250" y="2304093"/>
            <a:ext cx="3514725" cy="681038"/>
          </a:xfrm>
          <a:solidFill>
            <a:schemeClr val="bg1"/>
          </a:solidFill>
          <a:ln>
            <a:noFill/>
          </a:ln>
        </p:spPr>
        <p:txBody>
          <a:bodyPr anchor="ctr"/>
          <a:lstStyle>
            <a:lvl1pPr marL="0" indent="0" algn="ctr">
              <a:buNone/>
              <a:defRPr baseline="0"/>
            </a:lvl1pPr>
          </a:lstStyle>
          <a:p>
            <a:pPr lvl="0"/>
            <a:r>
              <a:rPr lang="en-GB" dirty="0"/>
              <a:t>Equation</a:t>
            </a:r>
          </a:p>
        </p:txBody>
      </p:sp>
      <p:sp>
        <p:nvSpPr>
          <p:cNvPr id="44" name="Content Placeholder 41"/>
          <p:cNvSpPr>
            <a:spLocks noGrp="1"/>
          </p:cNvSpPr>
          <p:nvPr>
            <p:ph sz="quarter" idx="18" hasCustomPrompt="1"/>
          </p:nvPr>
        </p:nvSpPr>
        <p:spPr>
          <a:xfrm>
            <a:off x="1619250" y="3361961"/>
            <a:ext cx="3514725" cy="681038"/>
          </a:xfrm>
          <a:solidFill>
            <a:schemeClr val="bg1"/>
          </a:solidFill>
          <a:ln>
            <a:noFill/>
          </a:ln>
        </p:spPr>
        <p:txBody>
          <a:bodyPr anchor="ctr"/>
          <a:lstStyle>
            <a:lvl1pPr marL="0" indent="0" algn="ctr">
              <a:buNone/>
              <a:defRPr baseline="0"/>
            </a:lvl1pPr>
          </a:lstStyle>
          <a:p>
            <a:pPr lvl="0"/>
            <a:r>
              <a:rPr lang="en-GB" dirty="0"/>
              <a:t>Working</a:t>
            </a:r>
          </a:p>
        </p:txBody>
      </p:sp>
      <p:sp>
        <p:nvSpPr>
          <p:cNvPr id="45" name="Content Placeholder 41"/>
          <p:cNvSpPr>
            <a:spLocks noGrp="1"/>
          </p:cNvSpPr>
          <p:nvPr>
            <p:ph sz="quarter" idx="19" hasCustomPrompt="1"/>
          </p:nvPr>
        </p:nvSpPr>
        <p:spPr>
          <a:xfrm>
            <a:off x="1619250" y="4420442"/>
            <a:ext cx="3514725" cy="681038"/>
          </a:xfrm>
          <a:solidFill>
            <a:schemeClr val="bg1"/>
          </a:solidFill>
          <a:ln>
            <a:noFill/>
          </a:ln>
        </p:spPr>
        <p:txBody>
          <a:bodyPr anchor="ctr"/>
          <a:lstStyle>
            <a:lvl1pPr marL="0" indent="0" algn="ctr">
              <a:buNone/>
              <a:defRPr baseline="0"/>
            </a:lvl1pPr>
          </a:lstStyle>
          <a:p>
            <a:pPr lvl="0"/>
            <a:r>
              <a:rPr lang="en-GB" dirty="0"/>
              <a:t>Underlined answer</a:t>
            </a:r>
          </a:p>
        </p:txBody>
      </p:sp>
      <p:sp>
        <p:nvSpPr>
          <p:cNvPr id="46" name="Content Placeholder 41"/>
          <p:cNvSpPr>
            <a:spLocks noGrp="1"/>
          </p:cNvSpPr>
          <p:nvPr>
            <p:ph sz="quarter" idx="20" hasCustomPrompt="1"/>
          </p:nvPr>
        </p:nvSpPr>
        <p:spPr>
          <a:xfrm>
            <a:off x="1638175" y="5524212"/>
            <a:ext cx="3514725" cy="681038"/>
          </a:xfrm>
          <a:solidFill>
            <a:schemeClr val="bg1"/>
          </a:solidFill>
          <a:ln>
            <a:noFill/>
          </a:ln>
        </p:spPr>
        <p:txBody>
          <a:bodyPr anchor="ctr"/>
          <a:lstStyle>
            <a:lvl1pPr marL="0" indent="0" algn="ctr">
              <a:buNone/>
              <a:defRPr baseline="0"/>
            </a:lvl1pPr>
          </a:lstStyle>
          <a:p>
            <a:pPr lvl="0"/>
            <a:r>
              <a:rPr lang="en-GB" dirty="0"/>
              <a:t>Units </a:t>
            </a:r>
          </a:p>
        </p:txBody>
      </p:sp>
      <p:sp>
        <p:nvSpPr>
          <p:cNvPr id="16" name="Rounded Rectangle 15"/>
          <p:cNvSpPr/>
          <p:nvPr userDrawn="1"/>
        </p:nvSpPr>
        <p:spPr>
          <a:xfrm>
            <a:off x="5289648" y="1141167"/>
            <a:ext cx="3781802" cy="1582575"/>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1350"/>
          </a:p>
        </p:txBody>
      </p:sp>
      <p:sp>
        <p:nvSpPr>
          <p:cNvPr id="23" name="Text Placeholder 22"/>
          <p:cNvSpPr>
            <a:spLocks noGrp="1"/>
          </p:cNvSpPr>
          <p:nvPr>
            <p:ph type="body" sz="quarter" idx="21" hasCustomPrompt="1"/>
          </p:nvPr>
        </p:nvSpPr>
        <p:spPr>
          <a:xfrm>
            <a:off x="5372100" y="1255713"/>
            <a:ext cx="3638550" cy="1339850"/>
          </a:xfrm>
          <a:noFill/>
          <a:ln>
            <a:noFill/>
          </a:ln>
        </p:spPr>
        <p:txBody>
          <a:bodyPr anchor="ctr"/>
          <a:lstStyle>
            <a:lvl1pPr marL="0" indent="0" algn="ctr">
              <a:buNone/>
              <a:defRPr/>
            </a:lvl1pPr>
          </a:lstStyle>
          <a:p>
            <a:pPr lvl="0"/>
            <a:r>
              <a:rPr lang="en-GB" dirty="0"/>
              <a:t>Question</a:t>
            </a:r>
          </a:p>
        </p:txBody>
      </p:sp>
      <p:cxnSp>
        <p:nvCxnSpPr>
          <p:cNvPr id="31" name="Straight Connector 30"/>
          <p:cNvCxnSpPr/>
          <p:nvPr userDrawn="1"/>
        </p:nvCxnSpPr>
        <p:spPr>
          <a:xfrm flipH="1" flipV="1">
            <a:off x="7781633" y="4563315"/>
            <a:ext cx="3209" cy="1760971"/>
          </a:xfrm>
          <a:prstGeom prst="line">
            <a:avLst/>
          </a:prstGeom>
          <a:ln w="28575"/>
        </p:spPr>
        <p:style>
          <a:lnRef idx="1">
            <a:schemeClr val="dk1"/>
          </a:lnRef>
          <a:fillRef idx="0">
            <a:schemeClr val="dk1"/>
          </a:fillRef>
          <a:effectRef idx="0">
            <a:schemeClr val="dk1"/>
          </a:effectRef>
          <a:fontRef idx="minor">
            <a:schemeClr val="tx1"/>
          </a:fontRef>
        </p:style>
      </p:cxnSp>
      <p:sp>
        <p:nvSpPr>
          <p:cNvPr id="34" name="Multiply 33"/>
          <p:cNvSpPr/>
          <p:nvPr userDrawn="1"/>
        </p:nvSpPr>
        <p:spPr>
          <a:xfrm>
            <a:off x="7369935" y="5103895"/>
            <a:ext cx="624614" cy="679809"/>
          </a:xfrm>
          <a:prstGeom prst="mathMultiply">
            <a:avLst>
              <a:gd name="adj1" fmla="val 5920"/>
            </a:avLst>
          </a:prstGeom>
          <a:effectLst>
            <a:glow rad="228600">
              <a:schemeClr val="accent3">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dirty="0">
              <a:solidFill>
                <a:prstClr val="white"/>
              </a:solidFill>
            </a:endParaRPr>
          </a:p>
        </p:txBody>
      </p:sp>
      <p:sp>
        <p:nvSpPr>
          <p:cNvPr id="35" name="Text Placeholder 30"/>
          <p:cNvSpPr>
            <a:spLocks noGrp="1"/>
          </p:cNvSpPr>
          <p:nvPr>
            <p:ph type="body" sz="quarter" idx="22" hasCustomPrompt="1"/>
          </p:nvPr>
        </p:nvSpPr>
        <p:spPr>
          <a:xfrm>
            <a:off x="6485890" y="4991261"/>
            <a:ext cx="1485426" cy="1732086"/>
          </a:xfrm>
          <a:prstGeom prst="rect">
            <a:avLst/>
          </a:prstGeom>
          <a:noFill/>
          <a:ln>
            <a:noFill/>
          </a:ln>
        </p:spPr>
        <p:txBody>
          <a:bodyPr anchor="ctr"/>
          <a:lstStyle>
            <a:lvl1pPr marL="0" indent="0" algn="ctr">
              <a:buNone/>
              <a:defRPr/>
            </a:lvl1pPr>
          </a:lstStyle>
          <a:p>
            <a:pPr lvl="0"/>
            <a:r>
              <a:rPr lang="en-US" dirty="0"/>
              <a:t>Bottom</a:t>
            </a:r>
            <a:endParaRPr lang="en-GB" dirty="0"/>
          </a:p>
        </p:txBody>
      </p:sp>
    </p:spTree>
    <p:extLst>
      <p:ext uri="{BB962C8B-B14F-4D97-AF65-F5344CB8AC3E}">
        <p14:creationId xmlns:p14="http://schemas.microsoft.com/office/powerpoint/2010/main" val="2143652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barn(inVertical)">
                                      <p:cBhvr>
                                        <p:cTn id="7" dur="500"/>
                                        <p:tgtEl>
                                          <p:spTgt spid="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barn(inVertical)">
                                      <p:cBhvr>
                                        <p:cTn id="12" dur="500"/>
                                        <p:tgtEl>
                                          <p:spTgt spid="28">
                                            <p:txEl>
                                              <p:pRg st="0" end="0"/>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barn(inVertical)">
                                      <p:cBhvr>
                                        <p:cTn id="15" dur="500"/>
                                        <p:tgtEl>
                                          <p:spTgt spid="29">
                                            <p:txEl>
                                              <p:pRg st="0" end="0"/>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5">
                                            <p:txEl>
                                              <p:pRg st="0" end="0"/>
                                            </p:txEl>
                                          </p:spTgt>
                                        </p:tgtEl>
                                        <p:attrNameLst>
                                          <p:attrName>style.visibility</p:attrName>
                                        </p:attrNameLst>
                                      </p:cBhvr>
                                      <p:to>
                                        <p:strVal val="visible"/>
                                      </p:to>
                                    </p:set>
                                    <p:animEffect transition="in" filter="barn(inVertical)">
                                      <p:cBhvr>
                                        <p:cTn id="18" dur="500"/>
                                        <p:tgtEl>
                                          <p:spTgt spid="35">
                                            <p:txEl>
                                              <p:pRg st="0" end="0"/>
                                            </p:txEl>
                                          </p:spTgt>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30">
                                            <p:txEl>
                                              <p:pRg st="0" end="0"/>
                                            </p:txEl>
                                          </p:spTgt>
                                        </p:tgtEl>
                                        <p:attrNameLst>
                                          <p:attrName>style.visibility</p:attrName>
                                        </p:attrNameLst>
                                      </p:cBhvr>
                                      <p:to>
                                        <p:strVal val="visible"/>
                                      </p:to>
                                    </p:set>
                                    <p:animEffect transition="in" filter="barn(inVertical)">
                                      <p:cBhvr>
                                        <p:cTn id="21" dur="500"/>
                                        <p:tgtEl>
                                          <p:spTgt spid="30">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42">
                                            <p:bg/>
                                          </p:spTgt>
                                        </p:tgtEl>
                                        <p:attrNameLst>
                                          <p:attrName>style.visibility</p:attrName>
                                        </p:attrNameLst>
                                      </p:cBhvr>
                                      <p:to>
                                        <p:strVal val="visible"/>
                                      </p:to>
                                    </p:set>
                                    <p:animEffect transition="in" filter="barn(inVertical)">
                                      <p:cBhvr>
                                        <p:cTn id="26" dur="500"/>
                                        <p:tgtEl>
                                          <p:spTgt spid="42">
                                            <p:bg/>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42">
                                            <p:txEl>
                                              <p:pRg st="0" end="0"/>
                                            </p:txEl>
                                          </p:spTgt>
                                        </p:tgtEl>
                                        <p:attrNameLst>
                                          <p:attrName>style.visibility</p:attrName>
                                        </p:attrNameLst>
                                      </p:cBhvr>
                                      <p:to>
                                        <p:strVal val="visible"/>
                                      </p:to>
                                    </p:set>
                                    <p:animEffect transition="in" filter="barn(inVertical)">
                                      <p:cBhvr>
                                        <p:cTn id="31" dur="500"/>
                                        <p:tgtEl>
                                          <p:spTgt spid="42">
                                            <p:txEl>
                                              <p:pRg st="0" end="0"/>
                                            </p:txEl>
                                          </p:spTgt>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3">
                                            <p:bg/>
                                          </p:spTgt>
                                        </p:tgtEl>
                                        <p:attrNameLst>
                                          <p:attrName>style.visibility</p:attrName>
                                        </p:attrNameLst>
                                      </p:cBhvr>
                                      <p:to>
                                        <p:strVal val="visible"/>
                                      </p:to>
                                    </p:set>
                                    <p:animEffect transition="in" filter="barn(inVertical)">
                                      <p:cBhvr>
                                        <p:cTn id="34" dur="500"/>
                                        <p:tgtEl>
                                          <p:spTgt spid="43">
                                            <p:bg/>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43">
                                            <p:txEl>
                                              <p:pRg st="0" end="0"/>
                                            </p:txEl>
                                          </p:spTgt>
                                        </p:tgtEl>
                                        <p:attrNameLst>
                                          <p:attrName>style.visibility</p:attrName>
                                        </p:attrNameLst>
                                      </p:cBhvr>
                                      <p:to>
                                        <p:strVal val="visible"/>
                                      </p:to>
                                    </p:set>
                                    <p:animEffect transition="in" filter="barn(inVertical)">
                                      <p:cBhvr>
                                        <p:cTn id="39" dur="500"/>
                                        <p:tgtEl>
                                          <p:spTgt spid="43">
                                            <p:txEl>
                                              <p:pRg st="0" end="0"/>
                                            </p:txEl>
                                          </p:spTgt>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44">
                                            <p:bg/>
                                          </p:spTgt>
                                        </p:tgtEl>
                                        <p:attrNameLst>
                                          <p:attrName>style.visibility</p:attrName>
                                        </p:attrNameLst>
                                      </p:cBhvr>
                                      <p:to>
                                        <p:strVal val="visible"/>
                                      </p:to>
                                    </p:set>
                                    <p:animEffect transition="in" filter="barn(inVertical)">
                                      <p:cBhvr>
                                        <p:cTn id="42" dur="500"/>
                                        <p:tgtEl>
                                          <p:spTgt spid="44">
                                            <p:bg/>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44">
                                            <p:txEl>
                                              <p:pRg st="0" end="0"/>
                                            </p:txEl>
                                          </p:spTgt>
                                        </p:tgtEl>
                                        <p:attrNameLst>
                                          <p:attrName>style.visibility</p:attrName>
                                        </p:attrNameLst>
                                      </p:cBhvr>
                                      <p:to>
                                        <p:strVal val="visible"/>
                                      </p:to>
                                    </p:set>
                                    <p:animEffect transition="in" filter="barn(inVertical)">
                                      <p:cBhvr>
                                        <p:cTn id="47" dur="500"/>
                                        <p:tgtEl>
                                          <p:spTgt spid="44">
                                            <p:txEl>
                                              <p:pRg st="0" end="0"/>
                                            </p:txEl>
                                          </p:spTgt>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45">
                                            <p:bg/>
                                          </p:spTgt>
                                        </p:tgtEl>
                                        <p:attrNameLst>
                                          <p:attrName>style.visibility</p:attrName>
                                        </p:attrNameLst>
                                      </p:cBhvr>
                                      <p:to>
                                        <p:strVal val="visible"/>
                                      </p:to>
                                    </p:set>
                                    <p:animEffect transition="in" filter="barn(inVertical)">
                                      <p:cBhvr>
                                        <p:cTn id="50" dur="500"/>
                                        <p:tgtEl>
                                          <p:spTgt spid="45">
                                            <p:bg/>
                                          </p:spTgt>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45">
                                            <p:txEl>
                                              <p:pRg st="0" end="0"/>
                                            </p:txEl>
                                          </p:spTgt>
                                        </p:tgtEl>
                                        <p:attrNameLst>
                                          <p:attrName>style.visibility</p:attrName>
                                        </p:attrNameLst>
                                      </p:cBhvr>
                                      <p:to>
                                        <p:strVal val="visible"/>
                                      </p:to>
                                    </p:set>
                                    <p:animEffect transition="in" filter="barn(inVertical)">
                                      <p:cBhvr>
                                        <p:cTn id="55" dur="500"/>
                                        <p:tgtEl>
                                          <p:spTgt spid="45">
                                            <p:txEl>
                                              <p:pRg st="0" end="0"/>
                                            </p:txEl>
                                          </p:spTgt>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46">
                                            <p:bg/>
                                          </p:spTgt>
                                        </p:tgtEl>
                                        <p:attrNameLst>
                                          <p:attrName>style.visibility</p:attrName>
                                        </p:attrNameLst>
                                      </p:cBhvr>
                                      <p:to>
                                        <p:strVal val="visible"/>
                                      </p:to>
                                    </p:set>
                                    <p:animEffect transition="in" filter="barn(inVertical)">
                                      <p:cBhvr>
                                        <p:cTn id="58" dur="500"/>
                                        <p:tgtEl>
                                          <p:spTgt spid="46">
                                            <p:bg/>
                                          </p:spTgt>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46">
                                            <p:txEl>
                                              <p:pRg st="0" end="0"/>
                                            </p:txEl>
                                          </p:spTgt>
                                        </p:tgtEl>
                                        <p:attrNameLst>
                                          <p:attrName>style.visibility</p:attrName>
                                        </p:attrNameLst>
                                      </p:cBhvr>
                                      <p:to>
                                        <p:strVal val="visible"/>
                                      </p:to>
                                    </p:set>
                                    <p:animEffect transition="in" filter="barn(inVertical)">
                                      <p:cBhvr>
                                        <p:cTn id="63"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tmplLst>
          <p:tmpl lvl="1">
            <p:tnLst>
              <p:par>
                <p:cTn presetID="16" presetClass="entr" presetSubtype="21" fill="hold" nodeType="click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inVertical)">
                      <p:cBhvr>
                        <p:cTn dur="500"/>
                        <p:tgtEl>
                          <p:spTgt spid="28"/>
                        </p:tgtEl>
                      </p:cBhvr>
                    </p:animEffect>
                  </p:childTnLst>
                </p:cTn>
              </p:par>
            </p:tnLst>
          </p:tmpl>
        </p:tmplLst>
      </p:bldP>
      <p:bldP spid="29" grpId="0" build="p">
        <p:tmplLst>
          <p:tmpl lvl="1">
            <p:tnLst>
              <p:par>
                <p:cTn presetID="16" presetClass="entr" presetSubtype="21"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barn(inVertical)">
                      <p:cBhvr>
                        <p:cTn dur="500"/>
                        <p:tgtEl>
                          <p:spTgt spid="29"/>
                        </p:tgtEl>
                      </p:cBhvr>
                    </p:animEffect>
                  </p:childTnLst>
                </p:cTn>
              </p:par>
            </p:tnLst>
          </p:tmpl>
        </p:tmplLst>
      </p:bldP>
      <p:bldP spid="30" grpId="0" build="p">
        <p:tmplLst>
          <p:tmpl lvl="1">
            <p:tnLst>
              <p:par>
                <p:cTn presetID="16" presetClass="entr" presetSubtype="21"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barn(inVertical)">
                      <p:cBhvr>
                        <p:cTn dur="500"/>
                        <p:tgtEl>
                          <p:spTgt spid="30"/>
                        </p:tgtEl>
                      </p:cBhvr>
                    </p:animEffect>
                  </p:childTnLst>
                </p:cTn>
              </p:par>
            </p:tnLst>
          </p:tmpl>
        </p:tmplLst>
      </p:bldP>
      <p:bldP spid="42" grpId="0" build="p" animBg="1">
        <p:tmplLst>
          <p:tmpl>
            <p:tnLst>
              <p:par>
                <p:cTn presetID="16" presetClass="entr" presetSubtype="21"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barn(inVertical)">
                      <p:cBhvr>
                        <p:cTn dur="500"/>
                        <p:tgtEl>
                          <p:spTgt spid="42"/>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barn(inVertical)">
                      <p:cBhvr>
                        <p:cTn dur="500"/>
                        <p:tgtEl>
                          <p:spTgt spid="42"/>
                        </p:tgtEl>
                      </p:cBhvr>
                    </p:animEffect>
                  </p:childTnLst>
                </p:cTn>
              </p:par>
            </p:tnLst>
          </p:tmpl>
        </p:tmplLst>
      </p:bldP>
      <p:bldP spid="43" grpId="0" build="p" animBg="1">
        <p:tmplLst>
          <p:tmpl>
            <p:tnLst>
              <p:par>
                <p:cTn presetID="16" presetClass="entr" presetSubtype="21"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barn(inVertical)">
                      <p:cBhvr>
                        <p:cTn dur="500"/>
                        <p:tgtEl>
                          <p:spTgt spid="43"/>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barn(inVertical)">
                      <p:cBhvr>
                        <p:cTn dur="500"/>
                        <p:tgtEl>
                          <p:spTgt spid="43"/>
                        </p:tgtEl>
                      </p:cBhvr>
                    </p:animEffect>
                  </p:childTnLst>
                </p:cTn>
              </p:par>
            </p:tnLst>
          </p:tmpl>
        </p:tmplLst>
      </p:bldP>
      <p:bldP spid="44" grpId="0" build="p" animBg="1">
        <p:tmplLst>
          <p:tmpl>
            <p:tnLst>
              <p:par>
                <p:cTn presetID="16" presetClass="entr" presetSubtype="21"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barn(inVertical)">
                      <p:cBhvr>
                        <p:cTn dur="500"/>
                        <p:tgtEl>
                          <p:spTgt spid="44"/>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barn(inVertical)">
                      <p:cBhvr>
                        <p:cTn dur="500"/>
                        <p:tgtEl>
                          <p:spTgt spid="44"/>
                        </p:tgtEl>
                      </p:cBhvr>
                    </p:animEffect>
                  </p:childTnLst>
                </p:cTn>
              </p:par>
            </p:tnLst>
          </p:tmpl>
        </p:tmplLst>
      </p:bldP>
      <p:bldP spid="45" grpId="0" build="p" animBg="1">
        <p:tmplLst>
          <p:tmpl>
            <p:tnLst>
              <p:par>
                <p:cTn presetID="16" presetClass="entr" presetSubtype="21"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barn(inVertical)">
                      <p:cBhvr>
                        <p:cTn dur="500"/>
                        <p:tgtEl>
                          <p:spTgt spid="45"/>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barn(inVertical)">
                      <p:cBhvr>
                        <p:cTn dur="500"/>
                        <p:tgtEl>
                          <p:spTgt spid="45"/>
                        </p:tgtEl>
                      </p:cBhvr>
                    </p:animEffect>
                  </p:childTnLst>
                </p:cTn>
              </p:par>
            </p:tnLst>
          </p:tmpl>
        </p:tmplLst>
      </p:bldP>
      <p:bldP spid="46" grpId="0" build="p" animBg="1">
        <p:tmplLst>
          <p:tmpl>
            <p:tnLst>
              <p:par>
                <p:cTn presetID="16" presetClass="entr" presetSubtype="21"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barn(inVertical)">
                      <p:cBhvr>
                        <p:cTn dur="500"/>
                        <p:tgtEl>
                          <p:spTgt spid="46"/>
                        </p:tgtEl>
                      </p:cBhvr>
                    </p:animEffect>
                  </p:childTnLst>
                </p:cTn>
              </p:par>
            </p:tnLst>
          </p:tmpl>
          <p:tmpl lvl="1">
            <p:tnLst>
              <p:par>
                <p:cTn presetID="16" presetClass="entr" presetSubtype="21"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barn(inVertical)">
                      <p:cBhvr>
                        <p:cTn dur="500"/>
                        <p:tgtEl>
                          <p:spTgt spid="46"/>
                        </p:tgtEl>
                      </p:cBhvr>
                    </p:animEffect>
                  </p:childTnLst>
                </p:cTn>
              </p:par>
            </p:tnLst>
          </p:tmpl>
        </p:tmplLst>
      </p:bldP>
      <p:bldP spid="23" grpId="0" build="p">
        <p:tmplLst>
          <p:tmpl lvl="1">
            <p:tnLst>
              <p:par>
                <p:cTn presetID="16" presetClass="entr" presetSubtype="21"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barn(inVertical)">
                      <p:cBhvr>
                        <p:cTn dur="500"/>
                        <p:tgtEl>
                          <p:spTgt spid="23"/>
                        </p:tgtEl>
                      </p:cBhvr>
                    </p:animEffect>
                  </p:childTnLst>
                </p:cTn>
              </p:par>
            </p:tnLst>
          </p:tmpl>
        </p:tmplLst>
      </p:bldP>
      <p:bldP spid="35" grpId="0" build="p">
        <p:tmplLst>
          <p:tmpl lvl="1">
            <p:tnLst>
              <p:par>
                <p:cTn presetID="16" presetClass="entr" presetSubtype="21"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barn(inVertical)">
                      <p:cBhvr>
                        <p:cTn dur="500"/>
                        <p:tgtEl>
                          <p:spTgt spid="35"/>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Key word starter </a:t>
            </a:r>
            <a:endParaRPr lang="en-GB" dirty="0"/>
          </a:p>
        </p:txBody>
      </p:sp>
      <p:pic>
        <p:nvPicPr>
          <p:cNvPr id="4" name="Picture 3"/>
          <p:cNvPicPr>
            <a:picLocks noChangeAspect="1"/>
          </p:cNvPicPr>
          <p:nvPr userDrawn="1"/>
        </p:nvPicPr>
        <p:blipFill>
          <a:blip r:embed="rId2"/>
          <a:stretch>
            <a:fillRect/>
          </a:stretch>
        </p:blipFill>
        <p:spPr>
          <a:xfrm>
            <a:off x="-28575" y="1551733"/>
            <a:ext cx="9201150" cy="4495800"/>
          </a:xfrm>
          <a:prstGeom prst="rect">
            <a:avLst/>
          </a:prstGeom>
        </p:spPr>
      </p:pic>
    </p:spTree>
    <p:extLst>
      <p:ext uri="{BB962C8B-B14F-4D97-AF65-F5344CB8AC3E}">
        <p14:creationId xmlns:p14="http://schemas.microsoft.com/office/powerpoint/2010/main" val="23237326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Rounded Rectangle 1"/>
          <p:cNvSpPr/>
          <p:nvPr userDrawn="1"/>
        </p:nvSpPr>
        <p:spPr>
          <a:xfrm>
            <a:off x="0" y="0"/>
            <a:ext cx="9144000" cy="759854"/>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0" b="1">
                <a:solidFill>
                  <a:schemeClr val="tx1"/>
                </a:solidFill>
              </a:rPr>
              <a:t>Specification points to be covered</a:t>
            </a:r>
            <a:endParaRPr lang="en-GB" sz="2700" b="1">
              <a:solidFill>
                <a:schemeClr val="tx1"/>
              </a:solidFill>
            </a:endParaRPr>
          </a:p>
        </p:txBody>
      </p:sp>
    </p:spTree>
    <p:extLst>
      <p:ext uri="{BB962C8B-B14F-4D97-AF65-F5344CB8AC3E}">
        <p14:creationId xmlns:p14="http://schemas.microsoft.com/office/powerpoint/2010/main" val="1520646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Main Content Text">
    <p:spTree>
      <p:nvGrpSpPr>
        <p:cNvPr id="1" name=""/>
        <p:cNvGrpSpPr/>
        <p:nvPr/>
      </p:nvGrpSpPr>
      <p:grpSpPr>
        <a:xfrm>
          <a:off x="0" y="0"/>
          <a:ext cx="0" cy="0"/>
          <a:chOff x="0" y="0"/>
          <a:chExt cx="0" cy="0"/>
        </a:xfrm>
      </p:grpSpPr>
      <p:sp>
        <p:nvSpPr>
          <p:cNvPr id="2" name="Title 1"/>
          <p:cNvSpPr>
            <a:spLocks noGrp="1"/>
          </p:cNvSpPr>
          <p:nvPr>
            <p:ph type="title" hasCustomPrompt="1"/>
          </p:nvPr>
        </p:nvSpPr>
        <p:spPr>
          <a:solidFill>
            <a:schemeClr val="accent3"/>
          </a:solidFill>
        </p:spPr>
        <p:txBody>
          <a:bodyPr/>
          <a:lstStyle>
            <a:lvl1pPr>
              <a:defRPr/>
            </a:lvl1pPr>
          </a:lstStyle>
          <a:p>
            <a:r>
              <a:rPr lang="en-US" dirty="0"/>
              <a:t>Add Slide Title</a:t>
            </a:r>
            <a:endParaRPr lang="en-GB" dirty="0"/>
          </a:p>
        </p:txBody>
      </p:sp>
      <p:sp>
        <p:nvSpPr>
          <p:cNvPr id="5" name="Text Placeholder 4"/>
          <p:cNvSpPr>
            <a:spLocks noGrp="1"/>
          </p:cNvSpPr>
          <p:nvPr>
            <p:ph type="body" sz="quarter" idx="10" hasCustomPrompt="1"/>
          </p:nvPr>
        </p:nvSpPr>
        <p:spPr>
          <a:xfrm>
            <a:off x="0" y="747346"/>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sp>
        <p:nvSpPr>
          <p:cNvPr id="8" name="Text Placeholder 7"/>
          <p:cNvSpPr>
            <a:spLocks noGrp="1"/>
          </p:cNvSpPr>
          <p:nvPr>
            <p:ph type="body" sz="quarter" idx="11"/>
          </p:nvPr>
        </p:nvSpPr>
        <p:spPr>
          <a:xfrm>
            <a:off x="0" y="1151426"/>
            <a:ext cx="9144000" cy="49788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Rectangle 5"/>
          <p:cNvSpPr/>
          <p:nvPr userDrawn="1"/>
        </p:nvSpPr>
        <p:spPr>
          <a:xfrm>
            <a:off x="0" y="6249880"/>
            <a:ext cx="9144000" cy="608120"/>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350" dirty="0">
                <a:solidFill>
                  <a:sysClr val="windowText" lastClr="000000"/>
                </a:solidFill>
              </a:rPr>
              <a:t>Keywords:</a:t>
            </a:r>
          </a:p>
        </p:txBody>
      </p:sp>
      <p:sp>
        <p:nvSpPr>
          <p:cNvPr id="7" name="Text Placeholder 5"/>
          <p:cNvSpPr>
            <a:spLocks noGrp="1"/>
          </p:cNvSpPr>
          <p:nvPr>
            <p:ph type="body" sz="quarter" idx="13" hasCustomPrompt="1"/>
          </p:nvPr>
        </p:nvSpPr>
        <p:spPr>
          <a:xfrm>
            <a:off x="1251660" y="6369490"/>
            <a:ext cx="7777163" cy="368900"/>
          </a:xfrm>
          <a:solidFill>
            <a:srgbClr val="FFFF00"/>
          </a:solidFill>
          <a:ln>
            <a:noFill/>
          </a:ln>
        </p:spPr>
        <p:txBody>
          <a:bodyPr/>
          <a:lstStyle>
            <a:lvl1pPr marL="0" indent="0">
              <a:buNone/>
              <a:defRPr sz="1350"/>
            </a:lvl1pPr>
          </a:lstStyle>
          <a:p>
            <a:pPr lvl="0"/>
            <a:r>
              <a:rPr lang="en-GB" dirty="0"/>
              <a:t>Insert keywords here</a:t>
            </a:r>
          </a:p>
        </p:txBody>
      </p:sp>
    </p:spTree>
    <p:extLst>
      <p:ext uri="{BB962C8B-B14F-4D97-AF65-F5344CB8AC3E}">
        <p14:creationId xmlns:p14="http://schemas.microsoft.com/office/powerpoint/2010/main" val="17437809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ain Content Text Left">
    <p:spTree>
      <p:nvGrpSpPr>
        <p:cNvPr id="1" name=""/>
        <p:cNvGrpSpPr/>
        <p:nvPr/>
      </p:nvGrpSpPr>
      <p:grpSpPr>
        <a:xfrm>
          <a:off x="0" y="0"/>
          <a:ext cx="0" cy="0"/>
          <a:chOff x="0" y="0"/>
          <a:chExt cx="0" cy="0"/>
        </a:xfrm>
      </p:grpSpPr>
      <p:sp>
        <p:nvSpPr>
          <p:cNvPr id="2" name="Title 1"/>
          <p:cNvSpPr>
            <a:spLocks noGrp="1"/>
          </p:cNvSpPr>
          <p:nvPr>
            <p:ph type="title" hasCustomPrompt="1"/>
          </p:nvPr>
        </p:nvSpPr>
        <p:spPr>
          <a:solidFill>
            <a:schemeClr val="accent3"/>
          </a:solidFill>
        </p:spPr>
        <p:txBody>
          <a:bodyPr/>
          <a:lstStyle>
            <a:lvl1pPr>
              <a:defRPr/>
            </a:lvl1pPr>
          </a:lstStyle>
          <a:p>
            <a:r>
              <a:rPr lang="en-US" dirty="0"/>
              <a:t>Add Slide Title</a:t>
            </a:r>
            <a:endParaRPr lang="en-GB" dirty="0"/>
          </a:p>
        </p:txBody>
      </p:sp>
      <p:sp>
        <p:nvSpPr>
          <p:cNvPr id="5" name="Text Placeholder 4"/>
          <p:cNvSpPr>
            <a:spLocks noGrp="1"/>
          </p:cNvSpPr>
          <p:nvPr>
            <p:ph type="body" sz="quarter" idx="10" hasCustomPrompt="1"/>
          </p:nvPr>
        </p:nvSpPr>
        <p:spPr>
          <a:xfrm>
            <a:off x="0" y="747346"/>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sp>
        <p:nvSpPr>
          <p:cNvPr id="8" name="Text Placeholder 7"/>
          <p:cNvSpPr>
            <a:spLocks noGrp="1"/>
          </p:cNvSpPr>
          <p:nvPr>
            <p:ph type="body" sz="quarter" idx="11"/>
          </p:nvPr>
        </p:nvSpPr>
        <p:spPr>
          <a:xfrm>
            <a:off x="1" y="1151427"/>
            <a:ext cx="4431323" cy="49788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5"/>
          <p:cNvSpPr/>
          <p:nvPr userDrawn="1"/>
        </p:nvSpPr>
        <p:spPr>
          <a:xfrm>
            <a:off x="0" y="6249880"/>
            <a:ext cx="9144000" cy="608120"/>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350" dirty="0">
                <a:solidFill>
                  <a:sysClr val="windowText" lastClr="000000"/>
                </a:solidFill>
              </a:rPr>
              <a:t>Keywords:</a:t>
            </a:r>
          </a:p>
        </p:txBody>
      </p:sp>
      <p:sp>
        <p:nvSpPr>
          <p:cNvPr id="7" name="Text Placeholder 5"/>
          <p:cNvSpPr>
            <a:spLocks noGrp="1"/>
          </p:cNvSpPr>
          <p:nvPr>
            <p:ph type="body" sz="quarter" idx="13" hasCustomPrompt="1"/>
          </p:nvPr>
        </p:nvSpPr>
        <p:spPr>
          <a:xfrm>
            <a:off x="1251660" y="6369490"/>
            <a:ext cx="7777163" cy="368900"/>
          </a:xfrm>
          <a:solidFill>
            <a:srgbClr val="FFFF00"/>
          </a:solidFill>
          <a:ln>
            <a:noFill/>
          </a:ln>
        </p:spPr>
        <p:txBody>
          <a:bodyPr/>
          <a:lstStyle>
            <a:lvl1pPr marL="0" indent="0">
              <a:buNone/>
              <a:defRPr sz="1350"/>
            </a:lvl1pPr>
          </a:lstStyle>
          <a:p>
            <a:pPr lvl="0"/>
            <a:r>
              <a:rPr lang="en-GB" dirty="0"/>
              <a:t>Insert keywords here</a:t>
            </a:r>
          </a:p>
        </p:txBody>
      </p:sp>
    </p:spTree>
    <p:extLst>
      <p:ext uri="{BB962C8B-B14F-4D97-AF65-F5344CB8AC3E}">
        <p14:creationId xmlns:p14="http://schemas.microsoft.com/office/powerpoint/2010/main" val="14539380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Main Content Text Right">
    <p:spTree>
      <p:nvGrpSpPr>
        <p:cNvPr id="1" name=""/>
        <p:cNvGrpSpPr/>
        <p:nvPr/>
      </p:nvGrpSpPr>
      <p:grpSpPr>
        <a:xfrm>
          <a:off x="0" y="0"/>
          <a:ext cx="0" cy="0"/>
          <a:chOff x="0" y="0"/>
          <a:chExt cx="0" cy="0"/>
        </a:xfrm>
      </p:grpSpPr>
      <p:sp>
        <p:nvSpPr>
          <p:cNvPr id="2" name="Title 1"/>
          <p:cNvSpPr>
            <a:spLocks noGrp="1"/>
          </p:cNvSpPr>
          <p:nvPr>
            <p:ph type="title" hasCustomPrompt="1"/>
          </p:nvPr>
        </p:nvSpPr>
        <p:spPr>
          <a:solidFill>
            <a:schemeClr val="accent3"/>
          </a:solidFill>
        </p:spPr>
        <p:txBody>
          <a:bodyPr/>
          <a:lstStyle>
            <a:lvl1pPr>
              <a:defRPr/>
            </a:lvl1pPr>
          </a:lstStyle>
          <a:p>
            <a:r>
              <a:rPr lang="en-US" dirty="0"/>
              <a:t>Add Slide Title</a:t>
            </a:r>
            <a:endParaRPr lang="en-GB" dirty="0"/>
          </a:p>
        </p:txBody>
      </p:sp>
      <p:sp>
        <p:nvSpPr>
          <p:cNvPr id="5" name="Text Placeholder 4"/>
          <p:cNvSpPr>
            <a:spLocks noGrp="1"/>
          </p:cNvSpPr>
          <p:nvPr>
            <p:ph type="body" sz="quarter" idx="10" hasCustomPrompt="1"/>
          </p:nvPr>
        </p:nvSpPr>
        <p:spPr>
          <a:xfrm>
            <a:off x="0" y="747346"/>
            <a:ext cx="9144000" cy="333742"/>
          </a:xfrm>
          <a:prstGeom prst="roundRect">
            <a:avLst>
              <a:gd name="adj" fmla="val 50000"/>
            </a:avLst>
          </a:prstGeom>
          <a:solidFill>
            <a:srgbClr val="FFFF00"/>
          </a:solidFill>
          <a:ln w="19050"/>
        </p:spPr>
        <p:txBody>
          <a:bodyPr anchor="ctr">
            <a:noAutofit/>
          </a:bodyPr>
          <a:lstStyle>
            <a:lvl1pPr marL="0" indent="0" algn="ctr">
              <a:buNone/>
              <a:defRPr sz="1350" b="1" i="1" baseline="0"/>
            </a:lvl1pPr>
          </a:lstStyle>
          <a:p>
            <a:pPr lvl="0"/>
            <a:r>
              <a:rPr lang="en-GB" dirty="0"/>
              <a:t>Insert specific learning outcome</a:t>
            </a:r>
          </a:p>
        </p:txBody>
      </p:sp>
      <p:sp>
        <p:nvSpPr>
          <p:cNvPr id="8" name="Text Placeholder 7"/>
          <p:cNvSpPr>
            <a:spLocks noGrp="1"/>
          </p:cNvSpPr>
          <p:nvPr>
            <p:ph type="body" sz="quarter" idx="11"/>
          </p:nvPr>
        </p:nvSpPr>
        <p:spPr>
          <a:xfrm>
            <a:off x="4712678" y="1151427"/>
            <a:ext cx="4431323" cy="49788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5"/>
          <p:cNvSpPr/>
          <p:nvPr userDrawn="1"/>
        </p:nvSpPr>
        <p:spPr>
          <a:xfrm>
            <a:off x="0" y="6249880"/>
            <a:ext cx="9144000" cy="608120"/>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350" dirty="0">
                <a:solidFill>
                  <a:sysClr val="windowText" lastClr="000000"/>
                </a:solidFill>
              </a:rPr>
              <a:t>Keywords:</a:t>
            </a:r>
          </a:p>
        </p:txBody>
      </p:sp>
      <p:sp>
        <p:nvSpPr>
          <p:cNvPr id="7" name="Text Placeholder 5"/>
          <p:cNvSpPr>
            <a:spLocks noGrp="1"/>
          </p:cNvSpPr>
          <p:nvPr>
            <p:ph type="body" sz="quarter" idx="13" hasCustomPrompt="1"/>
          </p:nvPr>
        </p:nvSpPr>
        <p:spPr>
          <a:xfrm>
            <a:off x="1251660" y="6369490"/>
            <a:ext cx="7777163" cy="368900"/>
          </a:xfrm>
          <a:solidFill>
            <a:srgbClr val="FFFF00"/>
          </a:solidFill>
          <a:ln>
            <a:noFill/>
          </a:ln>
        </p:spPr>
        <p:txBody>
          <a:bodyPr/>
          <a:lstStyle>
            <a:lvl1pPr marL="0" indent="0">
              <a:buNone/>
              <a:defRPr sz="1350"/>
            </a:lvl1pPr>
          </a:lstStyle>
          <a:p>
            <a:pPr lvl="0"/>
            <a:r>
              <a:rPr lang="en-GB" dirty="0"/>
              <a:t>Insert keywords here</a:t>
            </a:r>
          </a:p>
        </p:txBody>
      </p:sp>
    </p:spTree>
    <p:extLst>
      <p:ext uri="{BB962C8B-B14F-4D97-AF65-F5344CB8AC3E}">
        <p14:creationId xmlns:p14="http://schemas.microsoft.com/office/powerpoint/2010/main" val="2610448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22601F-62B2-44FC-A638-B7DF466603F5}" type="datetimeFigureOut">
              <a:rPr lang="en-GB" smtClean="0"/>
              <a:t>17/11/2020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18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22601F-62B2-44FC-A638-B7DF466603F5}" type="datetimeFigureOut">
              <a:rPr lang="en-GB" smtClean="0"/>
              <a:t>17/11/2020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461821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22601F-62B2-44FC-A638-B7DF466603F5}" type="datetimeFigureOut">
              <a:rPr lang="en-GB" smtClean="0"/>
              <a:t>17/11/2020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81873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2601F-62B2-44FC-A638-B7DF466603F5}" type="datetimeFigureOut">
              <a:rPr lang="en-GB" smtClean="0"/>
              <a:t>17/11/2020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72557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4061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569964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theme" Target="../theme/theme2.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22601F-62B2-44FC-A638-B7DF466603F5}" type="datetimeFigureOut">
              <a:rPr lang="en-GB" smtClean="0"/>
              <a:t>17/11/2020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872F8B-C3A7-4566-8557-BD3EFA359FA6}" type="slidenum">
              <a:rPr lang="en-GB" smtClean="0"/>
              <a:t>‹#›</a:t>
            </a:fld>
            <a:endParaRPr lang="en-GB"/>
          </a:p>
        </p:txBody>
      </p:sp>
    </p:spTree>
    <p:extLst>
      <p:ext uri="{BB962C8B-B14F-4D97-AF65-F5344CB8AC3E}">
        <p14:creationId xmlns:p14="http://schemas.microsoft.com/office/powerpoint/2010/main" val="1131637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6E0E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E15D2F-CCB0-4DA6-8802-204F12C7749A}" type="datetimeFigureOut">
              <a:rPr lang="en-GB" smtClean="0"/>
              <a:pPr/>
              <a:t>17/11/2020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6536948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3.jpeg"/><Relationship Id="rId2" Type="http://schemas.openxmlformats.org/officeDocument/2006/relationships/image" Target="../media/image20.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2.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wmf"/><Relationship Id="rId5" Type="http://schemas.openxmlformats.org/officeDocument/2006/relationships/oleObject" Target="../embeddings/oleObject1.bin"/><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2.vml"/><Relationship Id="rId4" Type="http://schemas.openxmlformats.org/officeDocument/2006/relationships/image" Target="../media/image12.w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3.vml"/><Relationship Id="rId5" Type="http://schemas.openxmlformats.org/officeDocument/2006/relationships/image" Target="../media/image13.wmf"/><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4.vml"/><Relationship Id="rId5" Type="http://schemas.openxmlformats.org/officeDocument/2006/relationships/image" Target="../media/image19.wmf"/><Relationship Id="rId4"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a:t>Hello Year 8. Date and title into your book please.</a:t>
            </a:r>
          </a:p>
        </p:txBody>
      </p:sp>
      <p:sp>
        <p:nvSpPr>
          <p:cNvPr id="5" name="Content Placeholder 4"/>
          <p:cNvSpPr>
            <a:spLocks noGrp="1"/>
          </p:cNvSpPr>
          <p:nvPr>
            <p:ph idx="1"/>
          </p:nvPr>
        </p:nvSpPr>
        <p:spPr/>
        <p:txBody>
          <a:bodyPr/>
          <a:lstStyle/>
          <a:p>
            <a:pPr marL="0" indent="0">
              <a:buNone/>
            </a:pPr>
            <a:r>
              <a:rPr lang="en-GB" b="1" u="sng" dirty="0"/>
              <a:t>Title: Importance of Photosynthesis</a:t>
            </a:r>
          </a:p>
        </p:txBody>
      </p:sp>
      <p:sp>
        <p:nvSpPr>
          <p:cNvPr id="6" name="TextBox 5"/>
          <p:cNvSpPr txBox="1"/>
          <p:nvPr/>
        </p:nvSpPr>
        <p:spPr>
          <a:xfrm>
            <a:off x="7764123" y="1304218"/>
            <a:ext cx="1151277" cy="369332"/>
          </a:xfrm>
          <a:prstGeom prst="rect">
            <a:avLst/>
          </a:prstGeom>
          <a:noFill/>
        </p:spPr>
        <p:txBody>
          <a:bodyPr wrap="none" rtlCol="0">
            <a:spAutoFit/>
          </a:bodyPr>
          <a:lstStyle/>
          <a:p>
            <a:r>
              <a:rPr lang="en-GB" b="1" dirty="0">
                <a:solidFill>
                  <a:srgbClr val="FF00FF"/>
                </a:solidFill>
              </a:rPr>
              <a:t>Connect</a:t>
            </a:r>
          </a:p>
        </p:txBody>
      </p:sp>
      <p:sp>
        <p:nvSpPr>
          <p:cNvPr id="7" name="Date Placeholder 6"/>
          <p:cNvSpPr>
            <a:spLocks noGrp="1"/>
          </p:cNvSpPr>
          <p:nvPr>
            <p:ph type="dt" sz="half" idx="10"/>
          </p:nvPr>
        </p:nvSpPr>
        <p:spPr/>
        <p:txBody>
          <a:bodyPr/>
          <a:lstStyle/>
          <a:p>
            <a:fld id="{55335E14-9559-4211-89E3-F131C8D07703}" type="datetime1">
              <a:rPr lang="en-GB" sz="2800" smtClean="0">
                <a:solidFill>
                  <a:srgbClr val="FF0000"/>
                </a:solidFill>
              </a:rPr>
              <a:t>17/11/2020</a:t>
            </a:fld>
            <a:endParaRPr lang="en-GB" sz="2800" dirty="0">
              <a:solidFill>
                <a:srgbClr val="FF0000"/>
              </a:solidFill>
            </a:endParaRPr>
          </a:p>
        </p:txBody>
      </p:sp>
      <p:sp>
        <p:nvSpPr>
          <p:cNvPr id="2" name="Rectangle 1"/>
          <p:cNvSpPr/>
          <p:nvPr/>
        </p:nvSpPr>
        <p:spPr>
          <a:xfrm>
            <a:off x="-30154" y="2348880"/>
            <a:ext cx="9174154" cy="2677656"/>
          </a:xfrm>
          <a:prstGeom prst="rect">
            <a:avLst/>
          </a:prstGeom>
        </p:spPr>
        <p:txBody>
          <a:bodyPr wrap="square">
            <a:spAutoFit/>
          </a:bodyPr>
          <a:lstStyle/>
          <a:p>
            <a:r>
              <a:rPr lang="en-GB" sz="2800" b="1" dirty="0">
                <a:solidFill>
                  <a:srgbClr val="008000"/>
                </a:solidFill>
              </a:rPr>
              <a:t>Do now!</a:t>
            </a:r>
          </a:p>
          <a:p>
            <a:endParaRPr lang="en-GB" sz="2800" b="1" dirty="0">
              <a:solidFill>
                <a:srgbClr val="008000"/>
              </a:solidFill>
            </a:endParaRPr>
          </a:p>
          <a:p>
            <a:pPr marL="514350" indent="-514350">
              <a:buFont typeface="+mj-lt"/>
              <a:buAutoNum type="arabicPeriod"/>
            </a:pPr>
            <a:r>
              <a:rPr lang="en-GB" sz="2800" b="1" dirty="0">
                <a:solidFill>
                  <a:srgbClr val="008000"/>
                </a:solidFill>
              </a:rPr>
              <a:t>Write three questions that you could ask someone to check they’ve been listening in our lessons since September. Use your book to help you </a:t>
            </a:r>
            <a:r>
              <a:rPr lang="en-GB" sz="2800" b="1" dirty="0">
                <a:solidFill>
                  <a:srgbClr val="008000"/>
                </a:solidFill>
                <a:sym typeface="Wingdings" panose="05000000000000000000" pitchFamily="2" charset="2"/>
              </a:rPr>
              <a:t></a:t>
            </a:r>
            <a:endParaRPr lang="en-GB" sz="2800" b="1" dirty="0">
              <a:solidFill>
                <a:srgbClr val="FF0000"/>
              </a:solidFill>
            </a:endParaRPr>
          </a:p>
        </p:txBody>
      </p:sp>
    </p:spTree>
    <p:extLst>
      <p:ext uri="{BB962C8B-B14F-4D97-AF65-F5344CB8AC3E}">
        <p14:creationId xmlns:p14="http://schemas.microsoft.com/office/powerpoint/2010/main" val="3624803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4892" y="4869161"/>
            <a:ext cx="5938993"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https://hormelfoodws.blob.core.windows.net/products/7110672030.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9904" b="92652" l="10000" r="90000">
                        <a14:foregroundMark x1="21200" y1="90415" x2="54400" y2="92652"/>
                        <a14:foregroundMark x1="54400" y1="92652" x2="82000" y2="90415"/>
                      </a14:backgroundRemoval>
                    </a14:imgEffect>
                  </a14:imgLayer>
                </a14:imgProps>
              </a:ext>
              <a:ext uri="{28A0092B-C50C-407E-A947-70E740481C1C}">
                <a14:useLocalDpi xmlns:a14="http://schemas.microsoft.com/office/drawing/2010/main" val="0"/>
              </a:ext>
            </a:extLst>
          </a:blip>
          <a:srcRect/>
          <a:stretch>
            <a:fillRect/>
          </a:stretch>
        </p:blipFill>
        <p:spPr bwMode="auto">
          <a:xfrm>
            <a:off x="77147" y="-27384"/>
            <a:ext cx="1667916" cy="20882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524328" y="-36676"/>
            <a:ext cx="1608133" cy="369332"/>
          </a:xfrm>
          <a:prstGeom prst="rect">
            <a:avLst/>
          </a:prstGeom>
          <a:noFill/>
        </p:spPr>
        <p:txBody>
          <a:bodyPr wrap="none" rtlCol="0">
            <a:spAutoFit/>
          </a:bodyPr>
          <a:lstStyle/>
          <a:p>
            <a:r>
              <a:rPr lang="en-GB" b="1" dirty="0">
                <a:solidFill>
                  <a:srgbClr val="FF00FF"/>
                </a:solidFill>
              </a:rPr>
              <a:t>Demonstrate</a:t>
            </a:r>
          </a:p>
        </p:txBody>
      </p:sp>
      <p:pic>
        <p:nvPicPr>
          <p:cNvPr id="4100" name="Picture 4" descr="http://www.britishcornershop.co.uk/images/large/SGN1081.jp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2979" b="95532" l="22650" r="78419">
                        <a14:foregroundMark x1="75427" y1="4468" x2="22009" y2="7234"/>
                        <a14:foregroundMark x1="22009" y1="7234" x2="20299" y2="87872"/>
                        <a14:foregroundMark x1="20299" y1="87872" x2="44872" y2="95319"/>
                        <a14:foregroundMark x1="44872" y1="95319" x2="69872" y2="91915"/>
                        <a14:foregroundMark x1="69872" y1="91915" x2="78419" y2="68298"/>
                        <a14:foregroundMark x1="78419" y1="68298" x2="77137" y2="3191"/>
                        <a14:foregroundMark x1="58120" y1="90851" x2="34615" y2="86809"/>
                        <a14:foregroundMark x1="46368" y1="95532" x2="52778" y2="93191"/>
                        <a14:foregroundMark x1="25000" y1="86170" x2="22650" y2="67234"/>
                        <a14:foregroundMark x1="26282" y1="94468" x2="23932" y2="89149"/>
                      </a14:backgroundRemoval>
                    </a14:imgEffect>
                  </a14:imgLayer>
                </a14:imgProps>
              </a:ext>
              <a:ext uri="{28A0092B-C50C-407E-A947-70E740481C1C}">
                <a14:useLocalDpi xmlns:a14="http://schemas.microsoft.com/office/drawing/2010/main" val="0"/>
              </a:ext>
            </a:extLst>
          </a:blip>
          <a:srcRect l="19673" r="21365" b="2901"/>
          <a:stretch/>
        </p:blipFill>
        <p:spPr bwMode="auto">
          <a:xfrm>
            <a:off x="335041" y="1916832"/>
            <a:ext cx="1152128" cy="189737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img.tesco.com/Groceries/pi/813/0071106061813/IDShot_540x540.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8995" r="18871" b="1689"/>
          <a:stretch/>
        </p:blipFill>
        <p:spPr bwMode="auto">
          <a:xfrm>
            <a:off x="335041" y="3814202"/>
            <a:ext cx="1157963" cy="18321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475656" y="116632"/>
            <a:ext cx="6912768" cy="923330"/>
          </a:xfrm>
          <a:prstGeom prst="rect">
            <a:avLst/>
          </a:prstGeom>
          <a:noFill/>
        </p:spPr>
        <p:txBody>
          <a:bodyPr wrap="square" rtlCol="0">
            <a:spAutoFit/>
          </a:bodyPr>
          <a:lstStyle/>
          <a:p>
            <a:pPr marL="285750" indent="-285750">
              <a:buFont typeface="Arial" panose="020B0604020202020204" pitchFamily="34" charset="0"/>
              <a:buChar char="•"/>
            </a:pPr>
            <a:r>
              <a:rPr lang="en-GB" b="1" dirty="0">
                <a:solidFill>
                  <a:srgbClr val="008000"/>
                </a:solidFill>
              </a:rPr>
              <a:t>What type of organism is the producer in a food chain?</a:t>
            </a:r>
          </a:p>
          <a:p>
            <a:pPr marL="285750" indent="-285750">
              <a:buFont typeface="Arial" panose="020B0604020202020204" pitchFamily="34" charset="0"/>
              <a:buChar char="•"/>
            </a:pPr>
            <a:r>
              <a:rPr lang="en-GB" b="1" dirty="0">
                <a:solidFill>
                  <a:srgbClr val="008000"/>
                </a:solidFill>
              </a:rPr>
              <a:t>Where is the producer in the food chain?</a:t>
            </a:r>
          </a:p>
          <a:p>
            <a:pPr marL="285750" indent="-285750">
              <a:buFont typeface="Arial" panose="020B0604020202020204" pitchFamily="34" charset="0"/>
              <a:buChar char="•"/>
            </a:pPr>
            <a:r>
              <a:rPr lang="en-GB" b="1" dirty="0">
                <a:solidFill>
                  <a:srgbClr val="00CC00"/>
                </a:solidFill>
              </a:rPr>
              <a:t>What two things do the arrows on a food chain show?</a:t>
            </a:r>
          </a:p>
        </p:txBody>
      </p:sp>
      <p:sp>
        <p:nvSpPr>
          <p:cNvPr id="10" name="TextBox 9"/>
          <p:cNvSpPr txBox="1"/>
          <p:nvPr/>
        </p:nvSpPr>
        <p:spPr>
          <a:xfrm rot="16200000">
            <a:off x="763634" y="2227223"/>
            <a:ext cx="2790964" cy="923330"/>
          </a:xfrm>
          <a:prstGeom prst="rect">
            <a:avLst/>
          </a:prstGeom>
          <a:noFill/>
        </p:spPr>
        <p:txBody>
          <a:bodyPr wrap="square" rtlCol="0">
            <a:spAutoFit/>
          </a:bodyPr>
          <a:lstStyle/>
          <a:p>
            <a:pPr algn="ctr"/>
            <a:r>
              <a:rPr lang="en-GB" b="1" u="sng" dirty="0">
                <a:solidFill>
                  <a:srgbClr val="FF9900"/>
                </a:solidFill>
              </a:rPr>
              <a:t>Read the information and create a food chain.</a:t>
            </a:r>
          </a:p>
        </p:txBody>
      </p:sp>
      <p:sp>
        <p:nvSpPr>
          <p:cNvPr id="11" name="TextBox 10"/>
          <p:cNvSpPr txBox="1"/>
          <p:nvPr/>
        </p:nvSpPr>
        <p:spPr>
          <a:xfrm>
            <a:off x="1697451" y="3991632"/>
            <a:ext cx="7483062" cy="1200329"/>
          </a:xfrm>
          <a:prstGeom prst="rect">
            <a:avLst/>
          </a:prstGeom>
          <a:noFill/>
        </p:spPr>
        <p:txBody>
          <a:bodyPr wrap="square" rtlCol="0">
            <a:spAutoFit/>
          </a:bodyPr>
          <a:lstStyle/>
          <a:p>
            <a:r>
              <a:rPr lang="en-GB" b="1" dirty="0">
                <a:solidFill>
                  <a:srgbClr val="FF0000"/>
                </a:solidFill>
              </a:rPr>
              <a:t>What would happen to the other organisms if the number of insects decreased?</a:t>
            </a:r>
          </a:p>
          <a:p>
            <a:endParaRPr lang="en-GB" b="1" dirty="0">
              <a:solidFill>
                <a:srgbClr val="FF0000"/>
              </a:solidFill>
            </a:endParaRPr>
          </a:p>
          <a:p>
            <a:r>
              <a:rPr lang="en-GB" b="1" dirty="0">
                <a:solidFill>
                  <a:srgbClr val="FF0000"/>
                </a:solidFill>
              </a:rPr>
              <a:t>What would happen if the number of mice increased?</a:t>
            </a:r>
          </a:p>
        </p:txBody>
      </p:sp>
      <p:sp>
        <p:nvSpPr>
          <p:cNvPr id="12" name="Rectangle 9"/>
          <p:cNvSpPr>
            <a:spLocks noChangeArrowheads="1"/>
          </p:cNvSpPr>
          <p:nvPr/>
        </p:nvSpPr>
        <p:spPr bwMode="auto">
          <a:xfrm>
            <a:off x="2620783" y="1070734"/>
            <a:ext cx="6559730" cy="2862322"/>
          </a:xfrm>
          <a:prstGeom prst="rect">
            <a:avLst/>
          </a:prstGeom>
          <a:noFill/>
          <a:ln>
            <a:noFill/>
          </a:ln>
          <a:effectLst/>
        </p:spPr>
        <p:txBody>
          <a:bodyPr wrap="square">
            <a:spAutoFit/>
          </a:bodyPr>
          <a:lstStyle/>
          <a:p>
            <a:pPr algn="l"/>
            <a:r>
              <a:rPr lang="en-GB" altLang="en-US" b="1" dirty="0">
                <a:solidFill>
                  <a:srgbClr val="FF9900"/>
                </a:solidFill>
              </a:rPr>
              <a:t>Killer whales or orca’s range around Antarctica hunting for their food.  One of the species that they eat are the Weddell Seal. Weddell seals are large mammals that stay in Antarctica all year round.  One of the many things that they eat are squid.  Squid are very fast hunters who often poison their prey.  They feed on many different organisms including shrimp.  Shrimp are small animals that live on the ocean floor.  There are over 2,000 different species of shrimp all over the world.  They are omnivores but phytoplankton makes up a large part of their diet. </a:t>
            </a:r>
          </a:p>
        </p:txBody>
      </p:sp>
      <p:sp>
        <p:nvSpPr>
          <p:cNvPr id="25" name="TextBox 24"/>
          <p:cNvSpPr txBox="1"/>
          <p:nvPr/>
        </p:nvSpPr>
        <p:spPr>
          <a:xfrm>
            <a:off x="184668" y="5657671"/>
            <a:ext cx="3595244" cy="923330"/>
          </a:xfrm>
          <a:prstGeom prst="rect">
            <a:avLst/>
          </a:prstGeom>
          <a:noFill/>
        </p:spPr>
        <p:txBody>
          <a:bodyPr wrap="square" rtlCol="0">
            <a:spAutoFit/>
          </a:bodyPr>
          <a:lstStyle/>
          <a:p>
            <a:r>
              <a:rPr lang="en-GB" b="1" dirty="0">
                <a:solidFill>
                  <a:srgbClr val="0070C0"/>
                </a:solidFill>
              </a:rPr>
              <a:t>Why do food chains not contain lots of consumers?</a:t>
            </a:r>
          </a:p>
          <a:p>
            <a:r>
              <a:rPr lang="en-GB" b="1" dirty="0">
                <a:solidFill>
                  <a:srgbClr val="0070C0"/>
                </a:solidFill>
              </a:rPr>
              <a:t>Hint: Think about the energy…</a:t>
            </a:r>
          </a:p>
        </p:txBody>
      </p:sp>
    </p:spTree>
    <p:extLst>
      <p:ext uri="{BB962C8B-B14F-4D97-AF65-F5344CB8AC3E}">
        <p14:creationId xmlns:p14="http://schemas.microsoft.com/office/powerpoint/2010/main" val="3145015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normAutofit fontScale="92500"/>
          </a:bodyPr>
          <a:lstStyle/>
          <a:p>
            <a:r>
              <a:rPr lang="en-GB" dirty="0"/>
              <a:t>Explore how all life on Earth depends on photosynthesis</a:t>
            </a:r>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lstStyle/>
          <a:p>
            <a:r>
              <a:rPr lang="en-GB" dirty="0"/>
              <a:t>Importance of Photosynthesis</a:t>
            </a:r>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11126A-6136-4891-91BD-C7364FD5E4F5}" type="datetime1">
              <a:rPr kumimoji="0" lang="en-GB" sz="1800" b="0" i="0" u="sng" strike="noStrike" kern="1200" cap="none" spc="0" normalizeH="0" baseline="0" noProof="0" smtClean="0">
                <a:ln>
                  <a:noFill/>
                </a:ln>
                <a:solidFill>
                  <a:srgbClr val="44546A"/>
                </a:solidFill>
                <a:effectLst/>
                <a:uLnTx/>
                <a:uFillTx/>
                <a:latin typeface="Century Gothic" panose="020B0502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17/11/2020</a:t>
            </a:fld>
            <a:endParaRPr kumimoji="0" lang="en-GB" sz="1800" b="0" i="0" u="sng" strike="noStrike" kern="1200" cap="none" spc="0" normalizeH="0" baseline="0" noProof="0" dirty="0">
              <a:ln>
                <a:noFill/>
              </a:ln>
              <a:solidFill>
                <a:srgbClr val="44546A"/>
              </a:solidFill>
              <a:effectLst/>
              <a:uLnTx/>
              <a:uFillTx/>
              <a:latin typeface="Century Gothic" panose="020B0502020202020204" pitchFamily="34" charset="0"/>
              <a:ea typeface="+mn-ea"/>
              <a:cs typeface="+mn-cs"/>
            </a:endParaRPr>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lstStyle/>
          <a:p>
            <a:r>
              <a:rPr lang="en-GB" dirty="0"/>
              <a:t>Identify what the arrows on a food chain show</a:t>
            </a:r>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fontScale="92500"/>
          </a:bodyPr>
          <a:lstStyle/>
          <a:p>
            <a:r>
              <a:rPr lang="en-US" dirty="0"/>
              <a:t>Explain how changes in one population in a food chain affect another</a:t>
            </a:r>
            <a:endParaRPr lang="en-GB" dirty="0"/>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lstStyle/>
          <a:p>
            <a:r>
              <a:rPr lang="en-US" dirty="0"/>
              <a:t>Successfully create a food chain from given data/information</a:t>
            </a:r>
            <a:endParaRPr lang="en-GB" dirty="0"/>
          </a:p>
        </p:txBody>
      </p:sp>
    </p:spTree>
    <p:extLst>
      <p:ext uri="{BB962C8B-B14F-4D97-AF65-F5344CB8AC3E}">
        <p14:creationId xmlns:p14="http://schemas.microsoft.com/office/powerpoint/2010/main" val="196620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normAutofit fontScale="92500"/>
          </a:bodyPr>
          <a:lstStyle/>
          <a:p>
            <a:r>
              <a:rPr lang="en-GB" dirty="0"/>
              <a:t>Explore how all life on Earth depends on photosynthesis</a:t>
            </a:r>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lstStyle/>
          <a:p>
            <a:r>
              <a:rPr lang="en-GB" dirty="0"/>
              <a:t>Importance of Photosynthesis</a:t>
            </a:r>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11126A-6136-4891-91BD-C7364FD5E4F5}" type="datetime1">
              <a:rPr kumimoji="0" lang="en-GB" sz="1800" b="0" i="0" u="sng" strike="noStrike" kern="1200" cap="none" spc="0" normalizeH="0" baseline="0" noProof="0" smtClean="0">
                <a:ln>
                  <a:noFill/>
                </a:ln>
                <a:solidFill>
                  <a:srgbClr val="44546A"/>
                </a:solidFill>
                <a:effectLst/>
                <a:uLnTx/>
                <a:uFillTx/>
                <a:latin typeface="Century Gothic" panose="020B0502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17/11/2020</a:t>
            </a:fld>
            <a:endParaRPr kumimoji="0" lang="en-GB" sz="1800" b="0" i="0" u="sng" strike="noStrike" kern="1200" cap="none" spc="0" normalizeH="0" baseline="0" noProof="0" dirty="0">
              <a:ln>
                <a:noFill/>
              </a:ln>
              <a:solidFill>
                <a:srgbClr val="44546A"/>
              </a:solidFill>
              <a:effectLst/>
              <a:uLnTx/>
              <a:uFillTx/>
              <a:latin typeface="Century Gothic" panose="020B0502020202020204" pitchFamily="34" charset="0"/>
              <a:ea typeface="+mn-ea"/>
              <a:cs typeface="+mn-cs"/>
            </a:endParaRPr>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lstStyle/>
          <a:p>
            <a:r>
              <a:rPr lang="en-GB" dirty="0"/>
              <a:t>Identify what the arrows on a food chain show</a:t>
            </a:r>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fontScale="92500"/>
          </a:bodyPr>
          <a:lstStyle/>
          <a:p>
            <a:r>
              <a:rPr lang="en-US" dirty="0"/>
              <a:t>Explain how changes in one population in a food chain affect another</a:t>
            </a:r>
            <a:endParaRPr lang="en-GB" dirty="0"/>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lstStyle/>
          <a:p>
            <a:r>
              <a:rPr lang="en-US" dirty="0"/>
              <a:t>Successfully create a food chain from given data/information</a:t>
            </a:r>
            <a:endParaRPr lang="en-GB" dirty="0"/>
          </a:p>
        </p:txBody>
      </p:sp>
    </p:spTree>
    <p:extLst>
      <p:ext uri="{BB962C8B-B14F-4D97-AF65-F5344CB8AC3E}">
        <p14:creationId xmlns:p14="http://schemas.microsoft.com/office/powerpoint/2010/main" val="932629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fontAlgn="t"/>
            <a:r>
              <a:rPr lang="en-GB" sz="1600" b="1" dirty="0">
                <a:solidFill>
                  <a:srgbClr val="FF0000"/>
                </a:solidFill>
              </a:rPr>
              <a:t>Identify what the arrows show on a food chain</a:t>
            </a:r>
            <a:br>
              <a:rPr lang="en-GB" sz="1600" b="1" dirty="0">
                <a:solidFill>
                  <a:srgbClr val="00CC00"/>
                </a:solidFill>
              </a:rPr>
            </a:br>
            <a:r>
              <a:rPr lang="en-GB" sz="1600" b="1" dirty="0">
                <a:solidFill>
                  <a:srgbClr val="FF9900"/>
                </a:solidFill>
              </a:rPr>
              <a:t>Successfully create a food chain from given data/information</a:t>
            </a:r>
            <a:br>
              <a:rPr lang="en-GB" sz="1600" b="1" dirty="0">
                <a:solidFill>
                  <a:srgbClr val="FF9900"/>
                </a:solidFill>
              </a:rPr>
            </a:br>
            <a:r>
              <a:rPr lang="en-GB" sz="1600" b="1" dirty="0">
                <a:solidFill>
                  <a:srgbClr val="008000"/>
                </a:solidFill>
              </a:rPr>
              <a:t>Explain how changes in one population in a food chain affect another</a:t>
            </a:r>
          </a:p>
        </p:txBody>
      </p:sp>
      <p:sp>
        <p:nvSpPr>
          <p:cNvPr id="4" name="TextBox 3"/>
          <p:cNvSpPr txBox="1"/>
          <p:nvPr/>
        </p:nvSpPr>
        <p:spPr>
          <a:xfrm>
            <a:off x="7870792" y="764704"/>
            <a:ext cx="1165704" cy="369332"/>
          </a:xfrm>
          <a:prstGeom prst="rect">
            <a:avLst/>
          </a:prstGeom>
          <a:noFill/>
        </p:spPr>
        <p:txBody>
          <a:bodyPr wrap="none" rtlCol="0">
            <a:spAutoFit/>
          </a:bodyPr>
          <a:lstStyle/>
          <a:p>
            <a:r>
              <a:rPr lang="en-GB" b="1" dirty="0">
                <a:solidFill>
                  <a:srgbClr val="FF00FF"/>
                </a:solidFill>
              </a:rPr>
              <a:t>New Info</a:t>
            </a:r>
          </a:p>
        </p:txBody>
      </p:sp>
      <p:sp>
        <p:nvSpPr>
          <p:cNvPr id="5" name="Text Box 3"/>
          <p:cNvSpPr txBox="1">
            <a:spLocks noChangeArrowheads="1"/>
          </p:cNvSpPr>
          <p:nvPr/>
        </p:nvSpPr>
        <p:spPr bwMode="auto">
          <a:xfrm>
            <a:off x="323528" y="1428700"/>
            <a:ext cx="8213725" cy="70788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2000" b="0" dirty="0">
                <a:solidFill>
                  <a:srgbClr val="010066"/>
                </a:solidFill>
              </a:rPr>
              <a:t>Different types of animals can be grouped in several ways. One grouping system is based on how animals feed.</a:t>
            </a:r>
            <a:r>
              <a:rPr lang="en-GB" altLang="en-US" sz="2000" b="0" dirty="0">
                <a:solidFill>
                  <a:srgbClr val="000099"/>
                </a:solidFill>
              </a:rPr>
              <a:t> </a:t>
            </a:r>
            <a:endParaRPr lang="en-GB" altLang="en-US" sz="2000" b="0" dirty="0">
              <a:solidFill>
                <a:schemeClr val="bg1"/>
              </a:solidFill>
            </a:endParaRPr>
          </a:p>
        </p:txBody>
      </p:sp>
      <p:sp>
        <p:nvSpPr>
          <p:cNvPr id="6" name="Rectangle 6"/>
          <p:cNvSpPr>
            <a:spLocks noChangeArrowheads="1"/>
          </p:cNvSpPr>
          <p:nvPr/>
        </p:nvSpPr>
        <p:spPr bwMode="auto">
          <a:xfrm>
            <a:off x="4474840" y="5102175"/>
            <a:ext cx="4249738" cy="10156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2000" b="0" dirty="0">
                <a:solidFill>
                  <a:srgbClr val="010066"/>
                </a:solidFill>
              </a:rPr>
              <a:t>Other organisms cannot make their own food.  </a:t>
            </a:r>
          </a:p>
          <a:p>
            <a:pPr algn="l"/>
            <a:r>
              <a:rPr lang="en-GB" altLang="en-US" sz="2000" b="0" dirty="0">
                <a:solidFill>
                  <a:srgbClr val="010066"/>
                </a:solidFill>
              </a:rPr>
              <a:t>These are called</a:t>
            </a:r>
            <a:r>
              <a:rPr lang="en-GB" altLang="en-US" sz="2000" b="0" dirty="0">
                <a:solidFill>
                  <a:srgbClr val="000099"/>
                </a:solidFill>
              </a:rPr>
              <a:t> </a:t>
            </a:r>
            <a:r>
              <a:rPr lang="en-GB" altLang="en-US" sz="2000" dirty="0">
                <a:solidFill>
                  <a:srgbClr val="FF6600"/>
                </a:solidFill>
              </a:rPr>
              <a:t>consumers</a:t>
            </a:r>
            <a:r>
              <a:rPr lang="en-GB" altLang="en-US" sz="2000" b="0" dirty="0">
                <a:solidFill>
                  <a:srgbClr val="010066"/>
                </a:solidFill>
              </a:rPr>
              <a:t>.</a:t>
            </a:r>
          </a:p>
        </p:txBody>
      </p:sp>
      <p:sp>
        <p:nvSpPr>
          <p:cNvPr id="7" name="Rectangle 5"/>
          <p:cNvSpPr>
            <a:spLocks noChangeArrowheads="1"/>
          </p:cNvSpPr>
          <p:nvPr/>
        </p:nvSpPr>
        <p:spPr bwMode="auto">
          <a:xfrm>
            <a:off x="353690" y="2365325"/>
            <a:ext cx="5257800" cy="707886"/>
          </a:xfrm>
          <a:prstGeom prst="rect">
            <a:avLst/>
          </a:prstGeom>
          <a:noFill/>
          <a:ln>
            <a:noFill/>
          </a:ln>
          <a:effectLst/>
          <a:extLst/>
        </p:spPr>
        <p:txBody>
          <a:bodyPr>
            <a:spAutoFit/>
          </a:bodyPr>
          <a:lstStyle/>
          <a:p>
            <a:pPr algn="l">
              <a:spcBef>
                <a:spcPct val="50000"/>
              </a:spcBef>
            </a:pPr>
            <a:r>
              <a:rPr lang="en-GB" altLang="en-US" sz="2000" b="0" dirty="0">
                <a:solidFill>
                  <a:srgbClr val="010066"/>
                </a:solidFill>
              </a:rPr>
              <a:t>Some organisms produce their own food. These are called</a:t>
            </a:r>
            <a:r>
              <a:rPr lang="en-GB" altLang="en-US" sz="2000" b="0" dirty="0">
                <a:solidFill>
                  <a:srgbClr val="000099"/>
                </a:solidFill>
              </a:rPr>
              <a:t> </a:t>
            </a:r>
            <a:r>
              <a:rPr lang="en-GB" altLang="en-US" sz="2000" dirty="0">
                <a:solidFill>
                  <a:srgbClr val="FF6600"/>
                </a:solidFill>
              </a:rPr>
              <a:t>producers</a:t>
            </a:r>
            <a:r>
              <a:rPr lang="en-GB" altLang="en-US" sz="2000" b="0" dirty="0">
                <a:solidFill>
                  <a:srgbClr val="010066"/>
                </a:solidFill>
              </a:rPr>
              <a:t>.</a:t>
            </a:r>
            <a:r>
              <a:rPr lang="en-GB" altLang="en-US" sz="2000" b="0" dirty="0">
                <a:solidFill>
                  <a:srgbClr val="000099"/>
                </a:solidFill>
              </a:rPr>
              <a:t> </a:t>
            </a:r>
          </a:p>
        </p:txBody>
      </p:sp>
      <p:pic>
        <p:nvPicPr>
          <p:cNvPr id="8" name="Picture 11" descr="flow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3603" y="2533600"/>
            <a:ext cx="2144712" cy="19923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ti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590" y="4742259"/>
            <a:ext cx="4033838" cy="2143125"/>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13"/>
          <p:cNvSpPr txBox="1">
            <a:spLocks noChangeArrowheads="1"/>
          </p:cNvSpPr>
          <p:nvPr/>
        </p:nvSpPr>
        <p:spPr bwMode="auto">
          <a:xfrm>
            <a:off x="347340" y="3301950"/>
            <a:ext cx="5697538" cy="19389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2400" b="0" dirty="0">
                <a:solidFill>
                  <a:srgbClr val="010066"/>
                </a:solidFill>
              </a:rPr>
              <a:t>Plants produce their own food using light energy from the Sun.  Some types of </a:t>
            </a:r>
            <a:r>
              <a:rPr lang="en-GB" altLang="en-US" sz="2000" b="0" dirty="0">
                <a:solidFill>
                  <a:srgbClr val="010066"/>
                </a:solidFill>
              </a:rPr>
              <a:t>bacteria</a:t>
            </a:r>
            <a:r>
              <a:rPr lang="en-GB" altLang="en-US" sz="2400" b="0" dirty="0">
                <a:solidFill>
                  <a:srgbClr val="010066"/>
                </a:solidFill>
              </a:rPr>
              <a:t> can also make their own food by using light or chemical reactions.</a:t>
            </a:r>
            <a:endParaRPr lang="en-US" altLang="en-US" dirty="0">
              <a:solidFill>
                <a:srgbClr val="010066"/>
              </a:solidFill>
            </a:endParaRPr>
          </a:p>
        </p:txBody>
      </p:sp>
    </p:spTree>
    <p:extLst>
      <p:ext uri="{BB962C8B-B14F-4D97-AF65-F5344CB8AC3E}">
        <p14:creationId xmlns:p14="http://schemas.microsoft.com/office/powerpoint/2010/main" val="2898040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par>
                          <p:cTn id="11" fill="hold">
                            <p:stCondLst>
                              <p:cond delay="0"/>
                            </p:stCondLst>
                            <p:childTnLst>
                              <p:par>
                                <p:cTn id="12" presetID="2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1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par>
                          <p:cTn id="23" fill="hold">
                            <p:stCondLst>
                              <p:cond delay="0"/>
                            </p:stCondLst>
                            <p:childTnLst>
                              <p:par>
                                <p:cTn id="24" presetID="22" presetClass="entr" presetSubtype="8"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fontAlgn="t"/>
            <a:r>
              <a:rPr lang="en-GB" sz="1600" b="1" dirty="0">
                <a:solidFill>
                  <a:srgbClr val="FF0000"/>
                </a:solidFill>
              </a:rPr>
              <a:t>Identify what the arrows show on a food chain</a:t>
            </a:r>
            <a:br>
              <a:rPr lang="en-GB" sz="1600" b="1" dirty="0">
                <a:solidFill>
                  <a:srgbClr val="00CC00"/>
                </a:solidFill>
              </a:rPr>
            </a:br>
            <a:r>
              <a:rPr lang="en-GB" sz="1600" b="1" dirty="0">
                <a:solidFill>
                  <a:srgbClr val="FF9900"/>
                </a:solidFill>
              </a:rPr>
              <a:t>Successfully create a food chain from given data/information</a:t>
            </a:r>
            <a:br>
              <a:rPr lang="en-GB" sz="1600" b="1" dirty="0">
                <a:solidFill>
                  <a:srgbClr val="FF9900"/>
                </a:solidFill>
              </a:rPr>
            </a:br>
            <a:r>
              <a:rPr lang="en-GB" sz="1600" b="1" dirty="0">
                <a:solidFill>
                  <a:srgbClr val="008000"/>
                </a:solidFill>
              </a:rPr>
              <a:t>Explain how changes in one population in a food chain affect another</a:t>
            </a:r>
            <a:endParaRPr lang="en-GB" sz="1600" b="1" dirty="0">
              <a:solidFill>
                <a:srgbClr val="0070C0"/>
              </a:solidFill>
            </a:endParaRPr>
          </a:p>
        </p:txBody>
      </p:sp>
      <p:sp>
        <p:nvSpPr>
          <p:cNvPr id="4" name="TextBox 3"/>
          <p:cNvSpPr txBox="1"/>
          <p:nvPr/>
        </p:nvSpPr>
        <p:spPr>
          <a:xfrm>
            <a:off x="7870792" y="764704"/>
            <a:ext cx="1165704" cy="369332"/>
          </a:xfrm>
          <a:prstGeom prst="rect">
            <a:avLst/>
          </a:prstGeom>
          <a:noFill/>
        </p:spPr>
        <p:txBody>
          <a:bodyPr wrap="none" rtlCol="0">
            <a:spAutoFit/>
          </a:bodyPr>
          <a:lstStyle/>
          <a:p>
            <a:r>
              <a:rPr lang="en-GB" b="1" dirty="0">
                <a:solidFill>
                  <a:srgbClr val="FF00FF"/>
                </a:solidFill>
              </a:rPr>
              <a:t>New Info</a:t>
            </a:r>
          </a:p>
        </p:txBody>
      </p:sp>
      <p:sp>
        <p:nvSpPr>
          <p:cNvPr id="11" name="Text Box 3"/>
          <p:cNvSpPr txBox="1">
            <a:spLocks noChangeArrowheads="1"/>
          </p:cNvSpPr>
          <p:nvPr/>
        </p:nvSpPr>
        <p:spPr bwMode="auto">
          <a:xfrm>
            <a:off x="107504" y="1268760"/>
            <a:ext cx="7561262"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GB" altLang="en-US" sz="2400" b="1" dirty="0">
                <a:solidFill>
                  <a:srgbClr val="010066"/>
                </a:solidFill>
              </a:rPr>
              <a:t>Consumers can be grouped into different types:</a:t>
            </a:r>
          </a:p>
        </p:txBody>
      </p:sp>
      <p:sp>
        <p:nvSpPr>
          <p:cNvPr id="12" name="AutoShape 29"/>
          <p:cNvSpPr>
            <a:spLocks noChangeArrowheads="1"/>
          </p:cNvSpPr>
          <p:nvPr/>
        </p:nvSpPr>
        <p:spPr bwMode="auto">
          <a:xfrm>
            <a:off x="190054" y="3364260"/>
            <a:ext cx="7981950" cy="1584325"/>
          </a:xfrm>
          <a:prstGeom prst="roundRect">
            <a:avLst>
              <a:gd name="adj" fmla="val 16667"/>
            </a:avLst>
          </a:prstGeom>
          <a:solidFill>
            <a:schemeClr val="bg1"/>
          </a:solidFill>
          <a:ln w="57150">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GB" altLang="en-US" sz="1600" b="1" dirty="0">
                <a:solidFill>
                  <a:srgbClr val="010066"/>
                </a:solidFill>
              </a:rPr>
              <a:t>Carnivores</a:t>
            </a:r>
          </a:p>
          <a:p>
            <a:pPr algn="l"/>
            <a:r>
              <a:rPr lang="en-GB" altLang="en-US" sz="2000" b="1" dirty="0">
                <a:solidFill>
                  <a:srgbClr val="010066"/>
                </a:solidFill>
              </a:rPr>
              <a:t>These consumers eat other consumers. </a:t>
            </a:r>
          </a:p>
          <a:p>
            <a:pPr algn="l"/>
            <a:r>
              <a:rPr lang="en-GB" altLang="en-US" sz="2000" b="1" dirty="0">
                <a:solidFill>
                  <a:srgbClr val="010066"/>
                </a:solidFill>
              </a:rPr>
              <a:t>They eat animals.</a:t>
            </a:r>
            <a:endParaRPr lang="en-GB" altLang="en-US" sz="1600" b="1" dirty="0">
              <a:solidFill>
                <a:srgbClr val="010066"/>
              </a:solidFill>
            </a:endParaRPr>
          </a:p>
        </p:txBody>
      </p:sp>
      <p:pic>
        <p:nvPicPr>
          <p:cNvPr id="13" name="Picture 31" descr="li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4079" y="3435698"/>
            <a:ext cx="2232025" cy="1439862"/>
          </a:xfrm>
          <a:prstGeom prst="rect">
            <a:avLst/>
          </a:prstGeom>
          <a:noFill/>
          <a:extLst>
            <a:ext uri="{909E8E84-426E-40DD-AFC4-6F175D3DCCD1}">
              <a14:hiddenFill xmlns:a14="http://schemas.microsoft.com/office/drawing/2010/main">
                <a:solidFill>
                  <a:srgbClr val="FFFFFF"/>
                </a:solidFill>
              </a14:hiddenFill>
            </a:ext>
          </a:extLst>
        </p:spPr>
      </p:pic>
      <p:sp>
        <p:nvSpPr>
          <p:cNvPr id="14" name="AutoShape 26"/>
          <p:cNvSpPr>
            <a:spLocks noChangeArrowheads="1"/>
          </p:cNvSpPr>
          <p:nvPr/>
        </p:nvSpPr>
        <p:spPr bwMode="auto">
          <a:xfrm>
            <a:off x="178941" y="1779935"/>
            <a:ext cx="7993063" cy="1366838"/>
          </a:xfrm>
          <a:prstGeom prst="roundRect">
            <a:avLst>
              <a:gd name="adj" fmla="val 16667"/>
            </a:avLst>
          </a:prstGeom>
          <a:solidFill>
            <a:schemeClr val="bg1"/>
          </a:solidFill>
          <a:ln w="57150">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GB" altLang="en-US" sz="1600" b="1" dirty="0">
                <a:solidFill>
                  <a:srgbClr val="010066"/>
                </a:solidFill>
              </a:rPr>
              <a:t>Herbivores </a:t>
            </a:r>
          </a:p>
          <a:p>
            <a:pPr algn="l"/>
            <a:r>
              <a:rPr lang="en-GB" altLang="en-US" sz="2000" b="1" dirty="0">
                <a:solidFill>
                  <a:srgbClr val="010066"/>
                </a:solidFill>
              </a:rPr>
              <a:t>These consumers eat producers. </a:t>
            </a:r>
          </a:p>
          <a:p>
            <a:pPr algn="l"/>
            <a:r>
              <a:rPr lang="en-GB" altLang="en-US" sz="2000" b="1" dirty="0">
                <a:solidFill>
                  <a:srgbClr val="010066"/>
                </a:solidFill>
              </a:rPr>
              <a:t>This means plants and possibly bacteria</a:t>
            </a:r>
            <a:r>
              <a:rPr lang="en-GB" altLang="en-US" sz="2000" b="1" dirty="0">
                <a:solidFill>
                  <a:srgbClr val="000099"/>
                </a:solidFill>
              </a:rPr>
              <a:t>.</a:t>
            </a:r>
            <a:endParaRPr lang="en-GB" altLang="en-US" sz="1600" b="1" dirty="0"/>
          </a:p>
        </p:txBody>
      </p:sp>
      <p:pic>
        <p:nvPicPr>
          <p:cNvPr id="15" name="Picture 32" descr="rabbi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8229" y="1924398"/>
            <a:ext cx="1760537" cy="1117600"/>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30"/>
          <p:cNvSpPr>
            <a:spLocks noChangeArrowheads="1"/>
          </p:cNvSpPr>
          <p:nvPr/>
        </p:nvSpPr>
        <p:spPr bwMode="auto">
          <a:xfrm>
            <a:off x="204341" y="5164485"/>
            <a:ext cx="7967663" cy="1655763"/>
          </a:xfrm>
          <a:prstGeom prst="roundRect">
            <a:avLst>
              <a:gd name="adj" fmla="val 16667"/>
            </a:avLst>
          </a:prstGeom>
          <a:solidFill>
            <a:schemeClr val="bg1"/>
          </a:solidFill>
          <a:ln w="57150">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GB" altLang="en-US" sz="1600" b="1" dirty="0">
                <a:solidFill>
                  <a:srgbClr val="010066"/>
                </a:solidFill>
              </a:rPr>
              <a:t>Omnivores</a:t>
            </a:r>
          </a:p>
          <a:p>
            <a:pPr algn="l"/>
            <a:r>
              <a:rPr lang="en-GB" altLang="en-US" sz="2000" b="1" dirty="0">
                <a:solidFill>
                  <a:srgbClr val="010066"/>
                </a:solidFill>
              </a:rPr>
              <a:t>These consumers eat other consumers </a:t>
            </a:r>
          </a:p>
          <a:p>
            <a:pPr algn="l"/>
            <a:r>
              <a:rPr lang="en-GB" altLang="en-US" sz="2000" b="1" dirty="0">
                <a:solidFill>
                  <a:srgbClr val="010066"/>
                </a:solidFill>
              </a:rPr>
              <a:t>and producers. They eat animals and </a:t>
            </a:r>
          </a:p>
          <a:p>
            <a:pPr algn="l"/>
            <a:r>
              <a:rPr lang="en-GB" altLang="en-US" sz="2000" b="1" dirty="0">
                <a:solidFill>
                  <a:srgbClr val="010066"/>
                </a:solidFill>
              </a:rPr>
              <a:t>plants. Most humans are omnivores.</a:t>
            </a:r>
          </a:p>
        </p:txBody>
      </p:sp>
      <p:graphicFrame>
        <p:nvGraphicFramePr>
          <p:cNvPr id="17" name="Object 33"/>
          <p:cNvGraphicFramePr>
            <a:graphicFrameLocks noChangeAspect="1"/>
          </p:cNvGraphicFramePr>
          <p:nvPr>
            <p:extLst>
              <p:ext uri="{D42A27DB-BD31-4B8C-83A1-F6EECF244321}">
                <p14:modId xmlns:p14="http://schemas.microsoft.com/office/powerpoint/2010/main" val="68416681"/>
              </p:ext>
            </p:extLst>
          </p:nvPr>
        </p:nvGraphicFramePr>
        <p:xfrm>
          <a:off x="6373366" y="5193060"/>
          <a:ext cx="839788" cy="1585913"/>
        </p:xfrm>
        <a:graphic>
          <a:graphicData uri="http://schemas.openxmlformats.org/presentationml/2006/ole">
            <mc:AlternateContent xmlns:mc="http://schemas.openxmlformats.org/markup-compatibility/2006">
              <mc:Choice xmlns:v="urn:schemas-microsoft-com:vml" Requires="v">
                <p:oleObj spid="_x0000_s1026" name="Flash Document" r:id="rId5" imgW="1553760" imgH="4718520" progId="Flash.Movie">
                  <p:embed/>
                </p:oleObj>
              </mc:Choice>
              <mc:Fallback>
                <p:oleObj name="Flash Document" r:id="rId5" imgW="1553760" imgH="4718520" progId="Flash.Movie">
                  <p:embed/>
                  <p:pic>
                    <p:nvPicPr>
                      <p:cNvPr id="17" name="Object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3366" y="5193060"/>
                        <a:ext cx="839788" cy="15859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4081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fontAlgn="t"/>
            <a:r>
              <a:rPr lang="en-GB" sz="1600" b="1" dirty="0">
                <a:solidFill>
                  <a:srgbClr val="FF0000"/>
                </a:solidFill>
              </a:rPr>
              <a:t>Identify what the arrows show on a food chain</a:t>
            </a:r>
            <a:br>
              <a:rPr lang="en-GB" sz="1600" b="1" dirty="0">
                <a:solidFill>
                  <a:srgbClr val="00CC00"/>
                </a:solidFill>
              </a:rPr>
            </a:br>
            <a:r>
              <a:rPr lang="en-GB" sz="1600" b="1" dirty="0">
                <a:solidFill>
                  <a:srgbClr val="FF9900"/>
                </a:solidFill>
              </a:rPr>
              <a:t>Successfully create a food chain from given data/information</a:t>
            </a:r>
            <a:br>
              <a:rPr lang="en-GB" sz="1600" b="1" dirty="0">
                <a:solidFill>
                  <a:srgbClr val="FF9900"/>
                </a:solidFill>
              </a:rPr>
            </a:br>
            <a:r>
              <a:rPr lang="en-GB" sz="1600" b="1" dirty="0">
                <a:solidFill>
                  <a:srgbClr val="008000"/>
                </a:solidFill>
              </a:rPr>
              <a:t>Explain how changes in one population in a food chain affect another</a:t>
            </a:r>
            <a:endParaRPr lang="en-GB" sz="1600" b="1" dirty="0">
              <a:solidFill>
                <a:srgbClr val="0070C0"/>
              </a:solidFill>
            </a:endParaRPr>
          </a:p>
        </p:txBody>
      </p:sp>
      <p:sp>
        <p:nvSpPr>
          <p:cNvPr id="4" name="TextBox 3"/>
          <p:cNvSpPr txBox="1"/>
          <p:nvPr/>
        </p:nvSpPr>
        <p:spPr>
          <a:xfrm>
            <a:off x="7870792" y="764704"/>
            <a:ext cx="1165704" cy="369332"/>
          </a:xfrm>
          <a:prstGeom prst="rect">
            <a:avLst/>
          </a:prstGeom>
          <a:noFill/>
        </p:spPr>
        <p:txBody>
          <a:bodyPr wrap="none" rtlCol="0">
            <a:spAutoFit/>
          </a:bodyPr>
          <a:lstStyle/>
          <a:p>
            <a:r>
              <a:rPr lang="en-GB" b="1" dirty="0">
                <a:solidFill>
                  <a:srgbClr val="FF00FF"/>
                </a:solidFill>
              </a:rPr>
              <a:t>New Info</a:t>
            </a:r>
          </a:p>
        </p:txBody>
      </p:sp>
    </p:spTree>
    <p:controls>
      <mc:AlternateContent xmlns:mc="http://schemas.openxmlformats.org/markup-compatibility/2006">
        <mc:Choice xmlns:v="urn:schemas-microsoft-com:vml" Requires="v">
          <p:control spid="2050" name="ShockwaveFlash1" r:id="rId2" imgW="8699400" imgH="5308560"/>
        </mc:Choice>
        <mc:Fallback>
          <p:control name="ShockwaveFlash1" r:id="rId2" imgW="8699400" imgH="5308560">
            <p:pic>
              <p:nvPicPr>
                <p:cNvPr id="3" name="ShockwaveFlash1"/>
                <p:cNvPicPr preferRelativeResize="0">
                  <a:picLocks noChangeArrowheads="1" noChangeShapeType="1"/>
                </p:cNvPicPr>
                <p:nvPr/>
              </p:nvPicPr>
              <p:blipFill>
                <a:blip r:embed="rId4"/>
                <a:srcRect/>
                <a:stretch>
                  <a:fillRect/>
                </a:stretch>
              </p:blipFill>
              <p:spPr bwMode="auto">
                <a:xfrm>
                  <a:off x="179388" y="1433513"/>
                  <a:ext cx="8699500" cy="530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654887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FF0000"/>
                </a:solidFill>
              </a:rPr>
              <a:t>Identify what the arrows show on a food chain</a:t>
            </a:r>
            <a:br>
              <a:rPr lang="en-GB" sz="1600" b="1" dirty="0">
                <a:solidFill>
                  <a:srgbClr val="00CC00"/>
                </a:solidFill>
              </a:rPr>
            </a:br>
            <a:r>
              <a:rPr lang="en-GB" sz="1600" b="1" dirty="0">
                <a:solidFill>
                  <a:srgbClr val="FF9900"/>
                </a:solidFill>
              </a:rPr>
              <a:t>Successfully create a food chain from given data/information</a:t>
            </a:r>
            <a:br>
              <a:rPr lang="en-GB" sz="1600" b="1" dirty="0">
                <a:solidFill>
                  <a:srgbClr val="FF9900"/>
                </a:solidFill>
              </a:rPr>
            </a:br>
            <a:r>
              <a:rPr lang="en-GB" sz="1600" b="1" dirty="0">
                <a:solidFill>
                  <a:srgbClr val="008000"/>
                </a:solidFill>
              </a:rPr>
              <a:t>Explain how changes in one population in a food chain affect another</a:t>
            </a:r>
            <a:endParaRPr lang="en-GB" sz="1600" dirty="0"/>
          </a:p>
        </p:txBody>
      </p:sp>
      <p:sp>
        <p:nvSpPr>
          <p:cNvPr id="3" name="Content Placeholder 2"/>
          <p:cNvSpPr>
            <a:spLocks noGrp="1"/>
          </p:cNvSpPr>
          <p:nvPr>
            <p:ph idx="1"/>
          </p:nvPr>
        </p:nvSpPr>
        <p:spPr>
          <a:xfrm>
            <a:off x="457200" y="1484784"/>
            <a:ext cx="8229600" cy="4525963"/>
          </a:xfrm>
        </p:spPr>
        <p:txBody>
          <a:bodyPr/>
          <a:lstStyle/>
          <a:p>
            <a:pPr marL="0" indent="0">
              <a:buNone/>
            </a:pPr>
            <a:r>
              <a:rPr lang="en-GB" b="1" dirty="0"/>
              <a:t>What is eating what in this picture?</a:t>
            </a:r>
          </a:p>
        </p:txBody>
      </p:sp>
      <p:sp>
        <p:nvSpPr>
          <p:cNvPr id="4" name="TextBox 3"/>
          <p:cNvSpPr txBox="1"/>
          <p:nvPr/>
        </p:nvSpPr>
        <p:spPr>
          <a:xfrm>
            <a:off x="7848350" y="764704"/>
            <a:ext cx="1188146" cy="369332"/>
          </a:xfrm>
          <a:prstGeom prst="rect">
            <a:avLst/>
          </a:prstGeom>
          <a:noFill/>
        </p:spPr>
        <p:txBody>
          <a:bodyPr wrap="none" rtlCol="0">
            <a:spAutoFit/>
          </a:bodyPr>
          <a:lstStyle/>
          <a:p>
            <a:r>
              <a:rPr lang="en-GB" b="1" dirty="0">
                <a:solidFill>
                  <a:srgbClr val="FF00FF"/>
                </a:solidFill>
              </a:rPr>
              <a:t>Activities</a:t>
            </a:r>
          </a:p>
        </p:txBody>
      </p:sp>
      <p:pic>
        <p:nvPicPr>
          <p:cNvPr id="5124" name="Picture 4" descr="Image result for timed pair sha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773" y="1039666"/>
            <a:ext cx="1209731" cy="949174"/>
          </a:xfrm>
          <a:prstGeom prst="rect">
            <a:avLst/>
          </a:prstGeom>
          <a:noFill/>
          <a:extLst>
            <a:ext uri="{909E8E84-426E-40DD-AFC4-6F175D3DCCD1}">
              <a14:hiddenFill xmlns:a14="http://schemas.microsoft.com/office/drawing/2010/main">
                <a:solidFill>
                  <a:srgbClr val="FFFFFF"/>
                </a:solidFill>
              </a14:hiddenFill>
            </a:ext>
          </a:extLst>
        </p:spPr>
      </p:pic>
    </p:spTree>
    <p:controls>
      <mc:AlternateContent xmlns:mc="http://schemas.openxmlformats.org/markup-compatibility/2006">
        <mc:Choice xmlns:v="urn:schemas-microsoft-com:vml" Requires="v">
          <p:control spid="3074" name="ShockwaveFlash1" r:id="rId2" imgW="8353440" imgH="4824360"/>
        </mc:Choice>
        <mc:Fallback>
          <p:control name="ShockwaveFlash1" r:id="rId2" imgW="8353440" imgH="4824360">
            <p:pic>
              <p:nvPicPr>
                <p:cNvPr id="5" name="ShockwaveFlash1"/>
                <p:cNvPicPr preferRelativeResize="0">
                  <a:picLocks noChangeArrowheads="1" noChangeShapeType="1"/>
                </p:cNvPicPr>
                <p:nvPr/>
              </p:nvPicPr>
              <p:blipFill>
                <a:blip r:embed="rId5"/>
                <a:srcRect/>
                <a:stretch>
                  <a:fillRect/>
                </a:stretch>
              </p:blipFill>
              <p:spPr bwMode="auto">
                <a:xfrm>
                  <a:off x="323850" y="2060575"/>
                  <a:ext cx="8353425" cy="482441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154766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FF0000"/>
                </a:solidFill>
              </a:rPr>
              <a:t>Identify what the arrows show on a food chain</a:t>
            </a:r>
            <a:br>
              <a:rPr lang="en-GB" sz="1600" b="1" dirty="0">
                <a:solidFill>
                  <a:srgbClr val="00CC00"/>
                </a:solidFill>
              </a:rPr>
            </a:br>
            <a:r>
              <a:rPr lang="en-GB" sz="1600" b="1" dirty="0">
                <a:solidFill>
                  <a:srgbClr val="FF9900"/>
                </a:solidFill>
              </a:rPr>
              <a:t>Successfully create a food chain from given data/information</a:t>
            </a:r>
            <a:br>
              <a:rPr lang="en-GB" sz="1600" b="1" dirty="0">
                <a:solidFill>
                  <a:srgbClr val="FF9900"/>
                </a:solidFill>
              </a:rPr>
            </a:br>
            <a:r>
              <a:rPr lang="en-GB" sz="1600" b="1" dirty="0">
                <a:solidFill>
                  <a:srgbClr val="008000"/>
                </a:solidFill>
              </a:rPr>
              <a:t>Explain how changes in one population in a food chain affect another</a:t>
            </a:r>
            <a:endParaRPr lang="en-GB" sz="1600" dirty="0"/>
          </a:p>
        </p:txBody>
      </p:sp>
      <p:sp>
        <p:nvSpPr>
          <p:cNvPr id="4" name="TextBox 3"/>
          <p:cNvSpPr txBox="1"/>
          <p:nvPr/>
        </p:nvSpPr>
        <p:spPr>
          <a:xfrm>
            <a:off x="7848350" y="764704"/>
            <a:ext cx="1188146" cy="369332"/>
          </a:xfrm>
          <a:prstGeom prst="rect">
            <a:avLst/>
          </a:prstGeom>
          <a:noFill/>
        </p:spPr>
        <p:txBody>
          <a:bodyPr wrap="none" rtlCol="0">
            <a:spAutoFit/>
          </a:bodyPr>
          <a:lstStyle/>
          <a:p>
            <a:r>
              <a:rPr lang="en-GB" b="1" dirty="0">
                <a:solidFill>
                  <a:srgbClr val="FF00FF"/>
                </a:solidFill>
              </a:rPr>
              <a:t>Activities</a:t>
            </a:r>
          </a:p>
        </p:txBody>
      </p:sp>
      <p:sp>
        <p:nvSpPr>
          <p:cNvPr id="5" name="Text Box 4"/>
          <p:cNvSpPr txBox="1">
            <a:spLocks noChangeArrowheads="1"/>
          </p:cNvSpPr>
          <p:nvPr/>
        </p:nvSpPr>
        <p:spPr bwMode="auto">
          <a:xfrm>
            <a:off x="107504" y="1340768"/>
            <a:ext cx="8856984"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GB" altLang="en-US" sz="2400" b="0" dirty="0">
                <a:solidFill>
                  <a:srgbClr val="010066"/>
                </a:solidFill>
              </a:rPr>
              <a:t>A food chain shows what is eaten by what. </a:t>
            </a:r>
          </a:p>
          <a:p>
            <a:pPr algn="just"/>
            <a:r>
              <a:rPr lang="en-GB" altLang="en-US" sz="2400" b="0" dirty="0">
                <a:solidFill>
                  <a:srgbClr val="010066"/>
                </a:solidFill>
                <a:sym typeface="Wingdings 3" pitchFamily="18" charset="2"/>
              </a:rPr>
              <a:t>Each arrow means ‘</a:t>
            </a:r>
            <a:r>
              <a:rPr lang="en-GB" altLang="en-US" sz="2400" dirty="0">
                <a:solidFill>
                  <a:srgbClr val="FF0000"/>
                </a:solidFill>
                <a:sym typeface="Wingdings 3" pitchFamily="18" charset="2"/>
              </a:rPr>
              <a:t>eaten by</a:t>
            </a:r>
            <a:r>
              <a:rPr lang="en-GB" altLang="en-US" sz="2400" b="0" dirty="0">
                <a:solidFill>
                  <a:srgbClr val="010066"/>
                </a:solidFill>
                <a:sym typeface="Wingdings 3" pitchFamily="18" charset="2"/>
              </a:rPr>
              <a:t>’.</a:t>
            </a:r>
            <a:endParaRPr lang="en-GB" altLang="en-US" dirty="0">
              <a:solidFill>
                <a:srgbClr val="010066"/>
              </a:solidFill>
              <a:sym typeface="Wingdings 3" pitchFamily="18" charset="2"/>
            </a:endParaRPr>
          </a:p>
        </p:txBody>
      </p:sp>
      <p:sp>
        <p:nvSpPr>
          <p:cNvPr id="6" name="Text Box 6"/>
          <p:cNvSpPr txBox="1">
            <a:spLocks noChangeArrowheads="1"/>
          </p:cNvSpPr>
          <p:nvPr/>
        </p:nvSpPr>
        <p:spPr bwMode="auto">
          <a:xfrm>
            <a:off x="132904" y="4425727"/>
            <a:ext cx="7978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GB" altLang="en-US" sz="2400" b="0" dirty="0">
                <a:solidFill>
                  <a:srgbClr val="010066"/>
                </a:solidFill>
                <a:sym typeface="Wingdings 3" pitchFamily="18" charset="2"/>
              </a:rPr>
              <a:t>What does this food chain show?</a:t>
            </a:r>
          </a:p>
        </p:txBody>
      </p:sp>
      <p:sp>
        <p:nvSpPr>
          <p:cNvPr id="7" name="Rectangle 8"/>
          <p:cNvSpPr>
            <a:spLocks noChangeArrowheads="1"/>
          </p:cNvSpPr>
          <p:nvPr/>
        </p:nvSpPr>
        <p:spPr bwMode="auto">
          <a:xfrm>
            <a:off x="179512" y="4797152"/>
            <a:ext cx="8934896" cy="1892826"/>
          </a:xfrm>
          <a:prstGeom prst="rect">
            <a:avLst/>
          </a:prstGeom>
          <a:noFill/>
          <a:ln>
            <a:noFill/>
          </a:ln>
          <a:effectLst/>
          <a:extLst/>
        </p:spPr>
        <p:txBody>
          <a:bodyPr wrap="square" lIns="0" bIns="0">
            <a:spAutoFit/>
          </a:bodyPr>
          <a:lstStyle/>
          <a:p>
            <a:pPr algn="l"/>
            <a:r>
              <a:rPr lang="en-GB" altLang="en-US" sz="2400" b="0" dirty="0">
                <a:solidFill>
                  <a:srgbClr val="010066"/>
                </a:solidFill>
                <a:sym typeface="Wingdings 3" pitchFamily="18" charset="2"/>
              </a:rPr>
              <a:t>A leaf is</a:t>
            </a:r>
            <a:r>
              <a:rPr lang="en-GB" altLang="en-US" sz="2400" b="0" dirty="0">
                <a:solidFill>
                  <a:srgbClr val="FF6600"/>
                </a:solidFill>
                <a:sym typeface="Wingdings 3" pitchFamily="18" charset="2"/>
              </a:rPr>
              <a:t> </a:t>
            </a:r>
            <a:r>
              <a:rPr lang="en-GB" altLang="en-US" sz="2400" dirty="0">
                <a:solidFill>
                  <a:srgbClr val="FF0000"/>
                </a:solidFill>
                <a:sym typeface="Wingdings 3" pitchFamily="18" charset="2"/>
              </a:rPr>
              <a:t>eaten by</a:t>
            </a:r>
            <a:r>
              <a:rPr lang="en-GB" altLang="en-US" sz="2400" b="0" dirty="0">
                <a:solidFill>
                  <a:srgbClr val="FF6600"/>
                </a:solidFill>
                <a:sym typeface="Wingdings 3" pitchFamily="18" charset="2"/>
              </a:rPr>
              <a:t> </a:t>
            </a:r>
            <a:r>
              <a:rPr lang="en-GB" altLang="en-US" sz="2400" b="0" dirty="0">
                <a:solidFill>
                  <a:srgbClr val="010066"/>
                </a:solidFill>
                <a:sym typeface="Wingdings 3" pitchFamily="18" charset="2"/>
              </a:rPr>
              <a:t>a caterpillar, which is</a:t>
            </a:r>
            <a:r>
              <a:rPr lang="en-GB" altLang="en-US" sz="2400" b="0" dirty="0">
                <a:solidFill>
                  <a:srgbClr val="FF6600"/>
                </a:solidFill>
                <a:sym typeface="Wingdings 3" pitchFamily="18" charset="2"/>
              </a:rPr>
              <a:t> </a:t>
            </a:r>
            <a:r>
              <a:rPr lang="en-GB" altLang="en-US" sz="2400" dirty="0">
                <a:solidFill>
                  <a:srgbClr val="FF0000"/>
                </a:solidFill>
                <a:sym typeface="Wingdings 3" pitchFamily="18" charset="2"/>
              </a:rPr>
              <a:t>eaten by</a:t>
            </a:r>
            <a:r>
              <a:rPr lang="en-GB" altLang="en-US" sz="2400" b="0" dirty="0">
                <a:solidFill>
                  <a:srgbClr val="FF6600"/>
                </a:solidFill>
                <a:sym typeface="Wingdings 3" pitchFamily="18" charset="2"/>
              </a:rPr>
              <a:t> </a:t>
            </a:r>
            <a:r>
              <a:rPr lang="en-GB" altLang="en-US" sz="2400" b="0" dirty="0">
                <a:solidFill>
                  <a:srgbClr val="010066"/>
                </a:solidFill>
                <a:sym typeface="Wingdings 3" pitchFamily="18" charset="2"/>
              </a:rPr>
              <a:t>a bird, which is</a:t>
            </a:r>
            <a:r>
              <a:rPr lang="en-GB" altLang="en-US" sz="2400" b="0" dirty="0">
                <a:solidFill>
                  <a:srgbClr val="000099"/>
                </a:solidFill>
                <a:sym typeface="Wingdings 3" pitchFamily="18" charset="2"/>
              </a:rPr>
              <a:t> </a:t>
            </a:r>
            <a:r>
              <a:rPr lang="en-GB" altLang="en-US" sz="2400" dirty="0">
                <a:solidFill>
                  <a:srgbClr val="FF0000"/>
                </a:solidFill>
                <a:sym typeface="Wingdings 3" pitchFamily="18" charset="2"/>
              </a:rPr>
              <a:t>eaten by</a:t>
            </a:r>
            <a:r>
              <a:rPr lang="en-GB" altLang="en-US" sz="2400" b="0" dirty="0">
                <a:solidFill>
                  <a:srgbClr val="000099"/>
                </a:solidFill>
                <a:sym typeface="Wingdings 3" pitchFamily="18" charset="2"/>
              </a:rPr>
              <a:t> </a:t>
            </a:r>
            <a:r>
              <a:rPr lang="en-GB" altLang="en-US" sz="2400" b="0" dirty="0">
                <a:solidFill>
                  <a:srgbClr val="010066"/>
                </a:solidFill>
                <a:sym typeface="Wingdings 3" pitchFamily="18" charset="2"/>
              </a:rPr>
              <a:t>a cat. </a:t>
            </a:r>
          </a:p>
          <a:p>
            <a:pPr algn="l"/>
            <a:endParaRPr lang="en-GB" altLang="en-US" sz="2400" b="0" dirty="0">
              <a:solidFill>
                <a:srgbClr val="010066"/>
              </a:solidFill>
              <a:sym typeface="Wingdings 3" pitchFamily="18" charset="2"/>
            </a:endParaRPr>
          </a:p>
          <a:p>
            <a:pPr algn="l"/>
            <a:r>
              <a:rPr lang="en-GB" altLang="en-US" sz="2400" b="0" dirty="0">
                <a:solidFill>
                  <a:srgbClr val="010066"/>
                </a:solidFill>
                <a:sym typeface="Wingdings 3" pitchFamily="18" charset="2"/>
              </a:rPr>
              <a:t>Energy is transferred from one organism to another in the direction of the arrow,.</a:t>
            </a:r>
          </a:p>
        </p:txBody>
      </p:sp>
      <p:sp>
        <p:nvSpPr>
          <p:cNvPr id="8" name="Line 10"/>
          <p:cNvSpPr>
            <a:spLocks noChangeShapeType="1"/>
          </p:cNvSpPr>
          <p:nvPr/>
        </p:nvSpPr>
        <p:spPr bwMode="auto">
          <a:xfrm>
            <a:off x="1429891" y="3905027"/>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 name="Line 11"/>
          <p:cNvSpPr>
            <a:spLocks noChangeShapeType="1"/>
          </p:cNvSpPr>
          <p:nvPr/>
        </p:nvSpPr>
        <p:spPr bwMode="auto">
          <a:xfrm>
            <a:off x="4007991" y="3914552"/>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 name="Line 12"/>
          <p:cNvSpPr>
            <a:spLocks noChangeShapeType="1"/>
          </p:cNvSpPr>
          <p:nvPr/>
        </p:nvSpPr>
        <p:spPr bwMode="auto">
          <a:xfrm>
            <a:off x="6073329" y="3895502"/>
            <a:ext cx="719137"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 name="Picture 21" descr="7C_gfx_foodchai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1291" y="2176240"/>
            <a:ext cx="1335088" cy="13350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2" descr="7C_gfx_foodchain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4279" y="2249265"/>
            <a:ext cx="1335087" cy="133508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3" descr="7C_gfx_foodchain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179" y="2571527"/>
            <a:ext cx="2166937" cy="9286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5" descr="7Ca_lea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66" y="2363565"/>
            <a:ext cx="601663" cy="1031875"/>
          </a:xfrm>
          <a:prstGeom prst="rect">
            <a:avLst/>
          </a:prstGeom>
          <a:noFill/>
          <a:extLst>
            <a:ext uri="{909E8E84-426E-40DD-AFC4-6F175D3DCCD1}">
              <a14:hiddenFill xmlns:a14="http://schemas.microsoft.com/office/drawing/2010/main">
                <a:solidFill>
                  <a:srgbClr val="FFFFFF"/>
                </a:solidFill>
              </a14:hiddenFill>
            </a:ext>
          </a:extLst>
        </p:spPr>
      </p:pic>
      <p:sp>
        <p:nvSpPr>
          <p:cNvPr id="15" name="AutoShape 26"/>
          <p:cNvSpPr>
            <a:spLocks noChangeArrowheads="1"/>
          </p:cNvSpPr>
          <p:nvPr/>
        </p:nvSpPr>
        <p:spPr bwMode="auto">
          <a:xfrm>
            <a:off x="191641" y="3560540"/>
            <a:ext cx="1238250"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leaf</a:t>
            </a:r>
          </a:p>
        </p:txBody>
      </p:sp>
      <p:sp>
        <p:nvSpPr>
          <p:cNvPr id="16" name="AutoShape 27"/>
          <p:cNvSpPr>
            <a:spLocks noChangeArrowheads="1"/>
          </p:cNvSpPr>
          <p:nvPr/>
        </p:nvSpPr>
        <p:spPr bwMode="auto">
          <a:xfrm>
            <a:off x="2188716" y="3562127"/>
            <a:ext cx="1800225"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caterpillar</a:t>
            </a:r>
          </a:p>
        </p:txBody>
      </p:sp>
      <p:sp>
        <p:nvSpPr>
          <p:cNvPr id="17" name="AutoShape 28"/>
          <p:cNvSpPr>
            <a:spLocks noChangeArrowheads="1"/>
          </p:cNvSpPr>
          <p:nvPr/>
        </p:nvSpPr>
        <p:spPr bwMode="auto">
          <a:xfrm>
            <a:off x="4741416" y="3579590"/>
            <a:ext cx="1258888"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bird</a:t>
            </a:r>
          </a:p>
        </p:txBody>
      </p:sp>
      <p:sp>
        <p:nvSpPr>
          <p:cNvPr id="18" name="AutoShape 29"/>
          <p:cNvSpPr>
            <a:spLocks noChangeArrowheads="1"/>
          </p:cNvSpPr>
          <p:nvPr/>
        </p:nvSpPr>
        <p:spPr bwMode="auto">
          <a:xfrm>
            <a:off x="6792466" y="3562127"/>
            <a:ext cx="1223963"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cat</a:t>
            </a:r>
          </a:p>
        </p:txBody>
      </p:sp>
      <p:sp>
        <p:nvSpPr>
          <p:cNvPr id="19" name="Line 30"/>
          <p:cNvSpPr>
            <a:spLocks noChangeShapeType="1"/>
          </p:cNvSpPr>
          <p:nvPr/>
        </p:nvSpPr>
        <p:spPr bwMode="auto">
          <a:xfrm>
            <a:off x="1429891" y="2762027"/>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 name="Line 31"/>
          <p:cNvSpPr>
            <a:spLocks noChangeShapeType="1"/>
          </p:cNvSpPr>
          <p:nvPr/>
        </p:nvSpPr>
        <p:spPr bwMode="auto">
          <a:xfrm>
            <a:off x="4022279" y="2771552"/>
            <a:ext cx="719137"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 name="Line 32"/>
          <p:cNvSpPr>
            <a:spLocks noChangeShapeType="1"/>
          </p:cNvSpPr>
          <p:nvPr/>
        </p:nvSpPr>
        <p:spPr bwMode="auto">
          <a:xfrm>
            <a:off x="6109841" y="2752502"/>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360738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FF0000"/>
                </a:solidFill>
              </a:rPr>
              <a:t>Identify what the arrows show on a food chain</a:t>
            </a:r>
            <a:br>
              <a:rPr lang="en-GB" sz="1600" b="1" dirty="0">
                <a:solidFill>
                  <a:srgbClr val="00CC00"/>
                </a:solidFill>
              </a:rPr>
            </a:br>
            <a:r>
              <a:rPr lang="en-GB" sz="1600" b="1" dirty="0">
                <a:solidFill>
                  <a:srgbClr val="FF9900"/>
                </a:solidFill>
              </a:rPr>
              <a:t>Successfully create a food chain from given data/information</a:t>
            </a:r>
            <a:br>
              <a:rPr lang="en-GB" sz="1600" b="1" dirty="0">
                <a:solidFill>
                  <a:srgbClr val="FF9900"/>
                </a:solidFill>
              </a:rPr>
            </a:br>
            <a:r>
              <a:rPr lang="en-GB" sz="1600" b="1" dirty="0">
                <a:solidFill>
                  <a:srgbClr val="008000"/>
                </a:solidFill>
              </a:rPr>
              <a:t>Explain how changes in one population in a food chain affect another</a:t>
            </a:r>
            <a:endParaRPr lang="en-GB" sz="1600" dirty="0"/>
          </a:p>
        </p:txBody>
      </p:sp>
      <p:sp>
        <p:nvSpPr>
          <p:cNvPr id="4" name="TextBox 3"/>
          <p:cNvSpPr txBox="1"/>
          <p:nvPr/>
        </p:nvSpPr>
        <p:spPr>
          <a:xfrm>
            <a:off x="7848350" y="764704"/>
            <a:ext cx="1188146" cy="369332"/>
          </a:xfrm>
          <a:prstGeom prst="rect">
            <a:avLst/>
          </a:prstGeom>
          <a:noFill/>
        </p:spPr>
        <p:txBody>
          <a:bodyPr wrap="none" rtlCol="0">
            <a:spAutoFit/>
          </a:bodyPr>
          <a:lstStyle/>
          <a:p>
            <a:r>
              <a:rPr lang="en-GB" b="1" dirty="0">
                <a:solidFill>
                  <a:srgbClr val="FF00FF"/>
                </a:solidFill>
              </a:rPr>
              <a:t>Activities</a:t>
            </a:r>
          </a:p>
        </p:txBody>
      </p:sp>
      <p:sp>
        <p:nvSpPr>
          <p:cNvPr id="8" name="Line 10"/>
          <p:cNvSpPr>
            <a:spLocks noChangeShapeType="1"/>
          </p:cNvSpPr>
          <p:nvPr/>
        </p:nvSpPr>
        <p:spPr bwMode="auto">
          <a:xfrm>
            <a:off x="1429891" y="3905027"/>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 name="Line 11"/>
          <p:cNvSpPr>
            <a:spLocks noChangeShapeType="1"/>
          </p:cNvSpPr>
          <p:nvPr/>
        </p:nvSpPr>
        <p:spPr bwMode="auto">
          <a:xfrm>
            <a:off x="4007991" y="3914552"/>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 name="Line 12"/>
          <p:cNvSpPr>
            <a:spLocks noChangeShapeType="1"/>
          </p:cNvSpPr>
          <p:nvPr/>
        </p:nvSpPr>
        <p:spPr bwMode="auto">
          <a:xfrm>
            <a:off x="6073329" y="3895502"/>
            <a:ext cx="719137"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 name="Picture 21" descr="7C_gfx_foodchai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1291" y="2176240"/>
            <a:ext cx="1335088" cy="13350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2" descr="7C_gfx_foodchain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4279" y="2249265"/>
            <a:ext cx="1335087" cy="133508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3" descr="7C_gfx_foodchain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179" y="2571527"/>
            <a:ext cx="2166937" cy="9286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5" descr="7Ca_lea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66" y="2363565"/>
            <a:ext cx="601663" cy="1031875"/>
          </a:xfrm>
          <a:prstGeom prst="rect">
            <a:avLst/>
          </a:prstGeom>
          <a:noFill/>
          <a:extLst>
            <a:ext uri="{909E8E84-426E-40DD-AFC4-6F175D3DCCD1}">
              <a14:hiddenFill xmlns:a14="http://schemas.microsoft.com/office/drawing/2010/main">
                <a:solidFill>
                  <a:srgbClr val="FFFFFF"/>
                </a:solidFill>
              </a14:hiddenFill>
            </a:ext>
          </a:extLst>
        </p:spPr>
      </p:pic>
      <p:sp>
        <p:nvSpPr>
          <p:cNvPr id="15" name="AutoShape 26"/>
          <p:cNvSpPr>
            <a:spLocks noChangeArrowheads="1"/>
          </p:cNvSpPr>
          <p:nvPr/>
        </p:nvSpPr>
        <p:spPr bwMode="auto">
          <a:xfrm>
            <a:off x="191641" y="3560540"/>
            <a:ext cx="1238250"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leaf</a:t>
            </a:r>
          </a:p>
        </p:txBody>
      </p:sp>
      <p:sp>
        <p:nvSpPr>
          <p:cNvPr id="16" name="AutoShape 27"/>
          <p:cNvSpPr>
            <a:spLocks noChangeArrowheads="1"/>
          </p:cNvSpPr>
          <p:nvPr/>
        </p:nvSpPr>
        <p:spPr bwMode="auto">
          <a:xfrm>
            <a:off x="2188716" y="3562127"/>
            <a:ext cx="1800225"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caterpillar</a:t>
            </a:r>
          </a:p>
        </p:txBody>
      </p:sp>
      <p:sp>
        <p:nvSpPr>
          <p:cNvPr id="17" name="AutoShape 28"/>
          <p:cNvSpPr>
            <a:spLocks noChangeArrowheads="1"/>
          </p:cNvSpPr>
          <p:nvPr/>
        </p:nvSpPr>
        <p:spPr bwMode="auto">
          <a:xfrm>
            <a:off x="4741416" y="3579590"/>
            <a:ext cx="1258888"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bird</a:t>
            </a:r>
          </a:p>
        </p:txBody>
      </p:sp>
      <p:sp>
        <p:nvSpPr>
          <p:cNvPr id="18" name="AutoShape 29"/>
          <p:cNvSpPr>
            <a:spLocks noChangeArrowheads="1"/>
          </p:cNvSpPr>
          <p:nvPr/>
        </p:nvSpPr>
        <p:spPr bwMode="auto">
          <a:xfrm>
            <a:off x="6792466" y="3562127"/>
            <a:ext cx="1223963" cy="647700"/>
          </a:xfrm>
          <a:prstGeom prst="roundRect">
            <a:avLst>
              <a:gd name="adj" fmla="val 16667"/>
            </a:avLst>
          </a:prstGeom>
          <a:noFill/>
          <a:ln w="38100">
            <a:solidFill>
              <a:srgbClr val="00CC00"/>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85000"/>
              </a:lnSpc>
            </a:pPr>
            <a:r>
              <a:rPr lang="en-GB" altLang="en-US">
                <a:solidFill>
                  <a:srgbClr val="010066"/>
                </a:solidFill>
              </a:rPr>
              <a:t>cat</a:t>
            </a:r>
          </a:p>
        </p:txBody>
      </p:sp>
      <p:sp>
        <p:nvSpPr>
          <p:cNvPr id="19" name="Line 30"/>
          <p:cNvSpPr>
            <a:spLocks noChangeShapeType="1"/>
          </p:cNvSpPr>
          <p:nvPr/>
        </p:nvSpPr>
        <p:spPr bwMode="auto">
          <a:xfrm>
            <a:off x="1429891" y="2762027"/>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 name="Line 31"/>
          <p:cNvSpPr>
            <a:spLocks noChangeShapeType="1"/>
          </p:cNvSpPr>
          <p:nvPr/>
        </p:nvSpPr>
        <p:spPr bwMode="auto">
          <a:xfrm>
            <a:off x="4022279" y="2771552"/>
            <a:ext cx="719137"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 name="Line 32"/>
          <p:cNvSpPr>
            <a:spLocks noChangeShapeType="1"/>
          </p:cNvSpPr>
          <p:nvPr/>
        </p:nvSpPr>
        <p:spPr bwMode="auto">
          <a:xfrm>
            <a:off x="6109841" y="2752502"/>
            <a:ext cx="719138" cy="0"/>
          </a:xfrm>
          <a:prstGeom prst="line">
            <a:avLst/>
          </a:prstGeom>
          <a:noFill/>
          <a:ln w="571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 name="Rounded Rectangular Callout 2"/>
          <p:cNvSpPr/>
          <p:nvPr/>
        </p:nvSpPr>
        <p:spPr>
          <a:xfrm>
            <a:off x="0" y="5589240"/>
            <a:ext cx="2771800" cy="792088"/>
          </a:xfrm>
          <a:prstGeom prst="wedgeRoundRectCallout">
            <a:avLst>
              <a:gd name="adj1" fmla="val -20341"/>
              <a:gd name="adj2" fmla="val -221797"/>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Producer – plant – makes its own food</a:t>
            </a:r>
          </a:p>
        </p:txBody>
      </p:sp>
      <p:sp>
        <p:nvSpPr>
          <p:cNvPr id="22" name="Rounded Rectangular Callout 21"/>
          <p:cNvSpPr/>
          <p:nvPr/>
        </p:nvSpPr>
        <p:spPr>
          <a:xfrm>
            <a:off x="4784279" y="5648957"/>
            <a:ext cx="2771800" cy="792088"/>
          </a:xfrm>
          <a:prstGeom prst="wedgeRoundRectCallout">
            <a:avLst>
              <a:gd name="adj1" fmla="val -93705"/>
              <a:gd name="adj2" fmla="val -228689"/>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Producer – plant – makes its own food</a:t>
            </a:r>
          </a:p>
        </p:txBody>
      </p:sp>
      <p:sp>
        <p:nvSpPr>
          <p:cNvPr id="23" name="Rounded Rectangular Callout 22"/>
          <p:cNvSpPr/>
          <p:nvPr/>
        </p:nvSpPr>
        <p:spPr>
          <a:xfrm>
            <a:off x="4784279" y="5637748"/>
            <a:ext cx="2771800" cy="792088"/>
          </a:xfrm>
          <a:prstGeom prst="wedgeRoundRectCallout">
            <a:avLst>
              <a:gd name="adj1" fmla="val -26741"/>
              <a:gd name="adj2" fmla="val -226966"/>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Producer – plant – makes its own food</a:t>
            </a:r>
          </a:p>
        </p:txBody>
      </p:sp>
      <p:sp>
        <p:nvSpPr>
          <p:cNvPr id="24" name="Rounded Rectangular Callout 23"/>
          <p:cNvSpPr/>
          <p:nvPr/>
        </p:nvSpPr>
        <p:spPr>
          <a:xfrm>
            <a:off x="4791842" y="5637748"/>
            <a:ext cx="2771800" cy="792088"/>
          </a:xfrm>
          <a:prstGeom prst="wedgeRoundRectCallout">
            <a:avLst>
              <a:gd name="adj1" fmla="val 45639"/>
              <a:gd name="adj2" fmla="val -226966"/>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Consumers – can’t make their own food</a:t>
            </a:r>
          </a:p>
        </p:txBody>
      </p:sp>
    </p:spTree>
    <p:extLst>
      <p:ext uri="{BB962C8B-B14F-4D97-AF65-F5344CB8AC3E}">
        <p14:creationId xmlns:p14="http://schemas.microsoft.com/office/powerpoint/2010/main" val="54621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1600" b="1" dirty="0">
                <a:solidFill>
                  <a:srgbClr val="FF0000"/>
                </a:solidFill>
              </a:rPr>
              <a:t>Identify what the arrows show on a food chain</a:t>
            </a:r>
            <a:br>
              <a:rPr lang="en-GB" sz="1600" b="1" dirty="0">
                <a:solidFill>
                  <a:srgbClr val="00CC00"/>
                </a:solidFill>
              </a:rPr>
            </a:br>
            <a:r>
              <a:rPr lang="en-GB" sz="1600" b="1" dirty="0">
                <a:solidFill>
                  <a:srgbClr val="FF9900"/>
                </a:solidFill>
              </a:rPr>
              <a:t>Successfully create a food chain from given data/information</a:t>
            </a:r>
            <a:br>
              <a:rPr lang="en-GB" sz="1600" b="1" dirty="0">
                <a:solidFill>
                  <a:srgbClr val="FF9900"/>
                </a:solidFill>
              </a:rPr>
            </a:br>
            <a:r>
              <a:rPr lang="en-GB" sz="1600" b="1" dirty="0">
                <a:solidFill>
                  <a:srgbClr val="008000"/>
                </a:solidFill>
              </a:rPr>
              <a:t>Explain how changes in one population in a food chain affect another</a:t>
            </a:r>
            <a:endParaRPr lang="en-GB" sz="1600" dirty="0"/>
          </a:p>
        </p:txBody>
      </p:sp>
      <p:sp>
        <p:nvSpPr>
          <p:cNvPr id="6" name="TextBox 5"/>
          <p:cNvSpPr txBox="1"/>
          <p:nvPr/>
        </p:nvSpPr>
        <p:spPr>
          <a:xfrm>
            <a:off x="7848350" y="764704"/>
            <a:ext cx="1188146" cy="369332"/>
          </a:xfrm>
          <a:prstGeom prst="rect">
            <a:avLst/>
          </a:prstGeom>
          <a:noFill/>
        </p:spPr>
        <p:txBody>
          <a:bodyPr wrap="none" rtlCol="0">
            <a:spAutoFit/>
          </a:bodyPr>
          <a:lstStyle/>
          <a:p>
            <a:r>
              <a:rPr lang="en-GB" b="1" dirty="0">
                <a:solidFill>
                  <a:srgbClr val="FF00FF"/>
                </a:solidFill>
              </a:rPr>
              <a:t>Activities</a:t>
            </a:r>
          </a:p>
        </p:txBody>
      </p:sp>
    </p:spTree>
    <p:controls>
      <mc:AlternateContent xmlns:mc="http://schemas.openxmlformats.org/markup-compatibility/2006">
        <mc:Choice xmlns:v="urn:schemas-microsoft-com:vml" Requires="v">
          <p:control spid="4098" name="ShockwaveFlash1" r:id="rId2" imgW="8535960" imgH="5019840"/>
        </mc:Choice>
        <mc:Fallback>
          <p:control name="ShockwaveFlash1" r:id="rId2" imgW="8535960" imgH="5019840">
            <p:pic>
              <p:nvPicPr>
                <p:cNvPr id="2" name="ShockwaveFlash1"/>
                <p:cNvPicPr preferRelativeResize="0">
                  <a:picLocks noChangeArrowheads="1" noChangeShapeType="1"/>
                </p:cNvPicPr>
                <p:nvPr/>
              </p:nvPicPr>
              <p:blipFill>
                <a:blip r:embed="rId5"/>
                <a:srcRect/>
                <a:stretch>
                  <a:fillRect/>
                </a:stretch>
              </p:blipFill>
              <p:spPr bwMode="auto">
                <a:xfrm>
                  <a:off x="250825" y="1557338"/>
                  <a:ext cx="8535988" cy="5019675"/>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059758983"/>
      </p:ext>
    </p:extLst>
  </p:cSld>
  <p:clrMapOvr>
    <a:masterClrMapping/>
  </p:clrMapOvr>
</p:sld>
</file>

<file path=ppt/theme/theme1.xml><?xml version="1.0" encoding="utf-8"?>
<a:theme xmlns:a="http://schemas.openxmlformats.org/drawingml/2006/main" name="Ppt Template PS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am 2016">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Template PSC" id="{9A1A492B-AFD0-4AE9-B513-7F7E363E1DC0}" vid="{89E4A1A9-EFF6-489D-B2DC-DAC828FB869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EAEDD9043F974F9EE20C868FBE5B28" ma:contentTypeVersion="13" ma:contentTypeDescription="Create a new document." ma:contentTypeScope="" ma:versionID="0fa40193eba0a8058c8317e51112f798">
  <xsd:schema xmlns:xsd="http://www.w3.org/2001/XMLSchema" xmlns:xs="http://www.w3.org/2001/XMLSchema" xmlns:p="http://schemas.microsoft.com/office/2006/metadata/properties" xmlns:ns3="66ebe55b-662b-4e2a-8117-3347a6eded28" xmlns:ns4="b523803d-c1a7-4d5b-862a-3fd20ddacb8d" targetNamespace="http://schemas.microsoft.com/office/2006/metadata/properties" ma:root="true" ma:fieldsID="d13dd502c393a2920b127d22a20b3ba0" ns3:_="" ns4:_="">
    <xsd:import namespace="66ebe55b-662b-4e2a-8117-3347a6eded28"/>
    <xsd:import namespace="b523803d-c1a7-4d5b-862a-3fd20ddacb8d"/>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ebe55b-662b-4e2a-8117-3347a6eded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523803d-c1a7-4d5b-862a-3fd20ddacb8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5B80A5-0A95-4EF8-BC2C-CE402192CE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ebe55b-662b-4e2a-8117-3347a6eded28"/>
    <ds:schemaRef ds:uri="b523803d-c1a7-4d5b-862a-3fd20ddacb8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BE8B487-904D-4376-BA96-3B13FA3655D8}">
  <ds:schemaRefs>
    <ds:schemaRef ds:uri="http://schemas.microsoft.com/sharepoint/v3/contenttype/forms"/>
  </ds:schemaRefs>
</ds:datastoreItem>
</file>

<file path=customXml/itemProps3.xml><?xml version="1.0" encoding="utf-8"?>
<ds:datastoreItem xmlns:ds="http://schemas.openxmlformats.org/officeDocument/2006/customXml" ds:itemID="{B0B7811D-2110-4C5F-9CA4-B9B3B8F4EEF9}">
  <ds:schemaRefs>
    <ds:schemaRef ds:uri="http://purl.org/dc/elements/1.1/"/>
    <ds:schemaRef ds:uri="http://www.w3.org/XML/1998/namespace"/>
    <ds:schemaRef ds:uri="http://schemas.microsoft.com/office/2006/documentManagement/types"/>
    <ds:schemaRef ds:uri="b523803d-c1a7-4d5b-862a-3fd20ddacb8d"/>
    <ds:schemaRef ds:uri="http://schemas.microsoft.com/office/2006/metadata/properties"/>
    <ds:schemaRef ds:uri="http://purl.org/dc/dcmitype/"/>
    <ds:schemaRef ds:uri="http://schemas.microsoft.com/office/infopath/2007/PartnerControls"/>
    <ds:schemaRef ds:uri="http://schemas.openxmlformats.org/package/2006/metadata/core-properties"/>
    <ds:schemaRef ds:uri="66ebe55b-662b-4e2a-8117-3347a6eded28"/>
    <ds:schemaRef ds:uri="http://purl.org/dc/terms/"/>
  </ds:schemaRefs>
</ds:datastoreItem>
</file>

<file path=docProps/app.xml><?xml version="1.0" encoding="utf-8"?>
<Properties xmlns="http://schemas.openxmlformats.org/officeDocument/2006/extended-properties" xmlns:vt="http://schemas.openxmlformats.org/officeDocument/2006/docPropsVTypes">
  <Template>Ppt Template PSR</Template>
  <TotalTime>31</TotalTime>
  <Words>803</Words>
  <Application>Microsoft Office PowerPoint</Application>
  <PresentationFormat>On-screen Show (4:3)</PresentationFormat>
  <Paragraphs>80</Paragraphs>
  <Slides>11</Slides>
  <Notes>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11</vt:i4>
      </vt:variant>
    </vt:vector>
  </HeadingPairs>
  <TitlesOfParts>
    <vt:vector size="21" baseType="lpstr">
      <vt:lpstr>Arial</vt:lpstr>
      <vt:lpstr>Calibri</vt:lpstr>
      <vt:lpstr>Calibri Light</vt:lpstr>
      <vt:lpstr>Century Gothic</vt:lpstr>
      <vt:lpstr>Times New Roman</vt:lpstr>
      <vt:lpstr>Wingdings</vt:lpstr>
      <vt:lpstr>Wingdings 3</vt:lpstr>
      <vt:lpstr>Ppt Template PSR</vt:lpstr>
      <vt:lpstr>Sam 2016</vt:lpstr>
      <vt:lpstr>Flash Document</vt:lpstr>
      <vt:lpstr>Hello Year 8. Date and title into your book please.</vt:lpstr>
      <vt:lpstr>PowerPoint Presentation</vt:lpstr>
      <vt:lpstr>Identify what the arrows show on a food chain Successfully create a food chain from given data/information Explain how changes in one population in a food chain affect another</vt:lpstr>
      <vt:lpstr>Identify what the arrows show on a food chain Successfully create a food chain from given data/information Explain how changes in one population in a food chain affect another</vt:lpstr>
      <vt:lpstr>Identify what the arrows show on a food chain Successfully create a food chain from given data/information Explain how changes in one population in a food chain affect another</vt:lpstr>
      <vt:lpstr>Identify what the arrows show on a food chain Successfully create a food chain from given data/information Explain how changes in one population in a food chain affect another</vt:lpstr>
      <vt:lpstr>Identify what the arrows show on a food chain Successfully create a food chain from given data/information Explain how changes in one population in a food chain affect another</vt:lpstr>
      <vt:lpstr>Identify what the arrows show on a food chain Successfully create a food chain from given data/information Explain how changes in one population in a food chain affect another</vt:lpstr>
      <vt:lpstr>PowerPoint Presentation</vt:lpstr>
      <vt:lpstr>PowerPoint Presentation</vt:lpstr>
      <vt:lpstr>PowerPoint Presentation</vt:lpstr>
    </vt:vector>
  </TitlesOfParts>
  <Company>Barnsley 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Hello Year 7. Date and title into your book please.</dc:title>
  <dc:creator>pschuller</dc:creator>
  <cp:lastModifiedBy>Schuller, P (SHS Teacher)</cp:lastModifiedBy>
  <cp:revision>12</cp:revision>
  <cp:lastPrinted>2017-06-22T06:15:49Z</cp:lastPrinted>
  <dcterms:created xsi:type="dcterms:W3CDTF">2017-06-22T06:01:12Z</dcterms:created>
  <dcterms:modified xsi:type="dcterms:W3CDTF">2020-11-17T08:16:20Z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0x01010024EAEDD9043F974F9EE20C868FBE5B28</vt:lpwstr>
  </property>
</Properties>
</file>