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  <p:sldMasterId id="2147483911" r:id="rId2"/>
  </p:sldMasterIdLst>
  <p:notesMasterIdLst>
    <p:notesMasterId r:id="rId7"/>
  </p:notesMasterIdLst>
  <p:sldIdLst>
    <p:sldId id="416" r:id="rId3"/>
    <p:sldId id="418" r:id="rId4"/>
    <p:sldId id="417" r:id="rId5"/>
    <p:sldId id="419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FFFEEB"/>
    <a:srgbClr val="FFFCE7"/>
    <a:srgbClr val="4F8B31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09" autoAdjust="0"/>
  </p:normalViewPr>
  <p:slideViewPr>
    <p:cSldViewPr>
      <p:cViewPr varScale="1">
        <p:scale>
          <a:sx n="75" d="100"/>
          <a:sy n="75" d="100"/>
        </p:scale>
        <p:origin x="1554" y="72"/>
      </p:cViewPr>
      <p:guideLst>
        <p:guide orient="horz" pos="2160"/>
        <p:guide pos="2880"/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11/09/2020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0612" y="146051"/>
            <a:ext cx="1614488" cy="802216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579" y="146051"/>
            <a:ext cx="4732734" cy="80221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79" y="146051"/>
            <a:ext cx="4887515" cy="7323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578" y="146051"/>
            <a:ext cx="6461522" cy="80221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1"/>
            <a:ext cx="6855619" cy="9139767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4833938" y="8892118"/>
            <a:ext cx="1600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665560" y="8873067"/>
            <a:ext cx="83700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621507" y="59267"/>
            <a:ext cx="45362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579" y="146051"/>
            <a:ext cx="4887515" cy="73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207919" y="8324851"/>
            <a:ext cx="588169" cy="649816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34542" y="8324851"/>
            <a:ext cx="583406" cy="6477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0x-Hqt9XOAhUSGhQKHaHZAO8QjRwIBw&amp;url=http://www.bbc.co.uk/bitesize/ks3/science/organisms_behaviour_health/food_chains/revision/7/&amp;bvm=bv.129759880,d.ZGg&amp;psig=AFQjCNGbnVxxGGhLhM_Fh4In7OvJT4DpbA&amp;ust=1471969430548851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0" y="413995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413995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29000" y="666023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66023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6194" name="Picture 2" descr="http://maggiesscienceconnection.weebly.com/uploads/5/1/0/5/5105330/203571573_orig.gif?4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381328" cy="409644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29000" y="413995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Rabbits die out. What happens to the squirrels? Why?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413995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Spiders die out. What happens to the herbivorous insects? Why?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66023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Spiders die out. What happens to the insectivorous birds? Why?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29000" y="666023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Snakes die out. What happens to the herbivorous insects? Why?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4" name="Picture 4" descr="http://www.bbc.co.uk/staticarchive/88d7e22296f4e79831e415450cab2fa87ce96bd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648" y="467544"/>
            <a:ext cx="6597352" cy="350291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429000" y="413995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413995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29000" y="666023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66023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242" name="AutoShape 2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4925" y="-1119188"/>
            <a:ext cx="4410075" cy="23415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0" y="413995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Hawks die out. What happens to the thrushes? Why?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666023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Foxes die out. What happens to the frogs? Why?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29000" y="413995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Hawks die out. What happens to the slugs? Why?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29000" y="6660232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Century Gothic" pitchFamily="34" charset="0"/>
              </a:rPr>
              <a:t>Hedgehogs are introduced to the area. Thy eat slugs. What is the effect  on thrushes and insects?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http://www.field-studies-council.org/urbaneco/images/011a-food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64" y="-70208"/>
            <a:ext cx="5904656" cy="438394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429000" y="413995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413995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29000" y="666023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66023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29000" y="6588224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Century Gothic" pitchFamily="34" charset="0"/>
              </a:rPr>
              <a:t>A new predator (fox) moves into the habitat. Foxes eat mice and shrews. What is the effect of this on the snail population?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413995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Owls die out. What happens to the mice? Why?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29000" y="413995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Owls die out. What happens to the snails? Why?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666023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Shrews die out. What happens to the population of mice?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 descr="https://sites.google.com/a/apps.hopkinsschools.org/life-science-term-3-4/_/rsrc/1362501892217/ecology/ocean-food-web-graphic/Ocean%20Food%20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64" y="539552"/>
            <a:ext cx="5778273" cy="349188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429000" y="413995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0" y="413995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29000" y="666023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660232"/>
            <a:ext cx="3429000" cy="24837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0" y="413995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Killer whales decrease. What is the effect on </a:t>
            </a:r>
            <a:r>
              <a:rPr lang="en-GB" sz="1400" b="1" dirty="0" err="1">
                <a:latin typeface="Century Gothic" pitchFamily="34" charset="0"/>
              </a:rPr>
              <a:t>Crabeater</a:t>
            </a:r>
            <a:r>
              <a:rPr lang="en-GB" sz="1400" b="1" dirty="0">
                <a:latin typeface="Century Gothic" pitchFamily="34" charset="0"/>
              </a:rPr>
              <a:t> seals? Why?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66023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Killer whales decrease. What is the effect on Leopard seals? Why?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29000" y="413995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Killer whales decrease. What is the effect on squid? Why?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29000" y="6660232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itchFamily="34" charset="0"/>
              </a:rPr>
              <a:t>Krill increase. What is the effect on cod and leopard seals? Why?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2355</TotalTime>
  <Words>227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1_Default Design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171</cp:revision>
  <dcterms:created xsi:type="dcterms:W3CDTF">2013-07-26T12:32:32Z</dcterms:created>
  <dcterms:modified xsi:type="dcterms:W3CDTF">2020-09-11T10:46:58Z</dcterms:modified>
</cp:coreProperties>
</file>