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82" r:id="rId2"/>
    <p:sldId id="383" r:id="rId3"/>
    <p:sldId id="381" r:id="rId4"/>
    <p:sldId id="258" r:id="rId5"/>
    <p:sldId id="266" r:id="rId6"/>
    <p:sldId id="267" r:id="rId7"/>
    <p:sldId id="268" r:id="rId8"/>
    <p:sldId id="284" r:id="rId9"/>
    <p:sldId id="285" r:id="rId10"/>
    <p:sldId id="269" r:id="rId11"/>
    <p:sldId id="270" r:id="rId12"/>
    <p:sldId id="272" r:id="rId13"/>
    <p:sldId id="273" r:id="rId14"/>
    <p:sldId id="274" r:id="rId15"/>
    <p:sldId id="275" r:id="rId16"/>
    <p:sldId id="276" r:id="rId17"/>
    <p:sldId id="277" r:id="rId18"/>
    <p:sldId id="278" r:id="rId19"/>
    <p:sldId id="384" r:id="rId20"/>
    <p:sldId id="283" r:id="rId21"/>
    <p:sldId id="386" r:id="rId22"/>
    <p:sldId id="387" r:id="rId23"/>
    <p:sldId id="388" r:id="rId24"/>
    <p:sldId id="38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99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94D2DB-C6DA-4CB8-970D-F29D06B1F7D8}" v="59" dt="2020-10-13T20:28:34.7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90" autoAdjust="0"/>
  </p:normalViewPr>
  <p:slideViewPr>
    <p:cSldViewPr>
      <p:cViewPr varScale="1">
        <p:scale>
          <a:sx n="73" d="100"/>
          <a:sy n="73" d="100"/>
        </p:scale>
        <p:origin x="876" y="52"/>
      </p:cViewPr>
      <p:guideLst>
        <p:guide orient="horz" pos="2160"/>
        <p:guide pos="2880"/>
      </p:guideLst>
    </p:cSldViewPr>
  </p:slideViewPr>
  <p:outlineViewPr>
    <p:cViewPr>
      <p:scale>
        <a:sx n="33" d="100"/>
        <a:sy n="33" d="100"/>
      </p:scale>
      <p:origin x="42"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uller, P (SHS Teacher)" userId="858a309f-3ece-461c-9053-a14abf7fc423" providerId="ADAL" clId="{DE4272DA-281D-4981-8EE4-95299559E8E7}"/>
    <pc:docChg chg="undo custSel addSld delSld modSld">
      <pc:chgData name="Schuller, P (SHS Teacher)" userId="858a309f-3ece-461c-9053-a14abf7fc423" providerId="ADAL" clId="{DE4272DA-281D-4981-8EE4-95299559E8E7}" dt="2020-10-13T20:28:34.699" v="645"/>
      <pc:docMkLst>
        <pc:docMk/>
      </pc:docMkLst>
      <pc:sldChg chg="del">
        <pc:chgData name="Schuller, P (SHS Teacher)" userId="858a309f-3ece-461c-9053-a14abf7fc423" providerId="ADAL" clId="{DE4272DA-281D-4981-8EE4-95299559E8E7}" dt="2020-10-13T20:06:49.823" v="0" actId="2696"/>
        <pc:sldMkLst>
          <pc:docMk/>
          <pc:sldMk cId="3740600056" sldId="256"/>
        </pc:sldMkLst>
      </pc:sldChg>
      <pc:sldChg chg="modTransition">
        <pc:chgData name="Schuller, P (SHS Teacher)" userId="858a309f-3ece-461c-9053-a14abf7fc423" providerId="ADAL" clId="{DE4272DA-281D-4981-8EE4-95299559E8E7}" dt="2020-10-13T20:15:20.491" v="227"/>
        <pc:sldMkLst>
          <pc:docMk/>
          <pc:sldMk cId="2403686997" sldId="258"/>
        </pc:sldMkLst>
      </pc:sldChg>
      <pc:sldChg chg="del">
        <pc:chgData name="Schuller, P (SHS Teacher)" userId="858a309f-3ece-461c-9053-a14abf7fc423" providerId="ADAL" clId="{DE4272DA-281D-4981-8EE4-95299559E8E7}" dt="2020-10-13T20:28:21.395" v="644" actId="2696"/>
        <pc:sldMkLst>
          <pc:docMk/>
          <pc:sldMk cId="2799577644" sldId="262"/>
        </pc:sldMkLst>
      </pc:sldChg>
      <pc:sldChg chg="del">
        <pc:chgData name="Schuller, P (SHS Teacher)" userId="858a309f-3ece-461c-9053-a14abf7fc423" providerId="ADAL" clId="{DE4272DA-281D-4981-8EE4-95299559E8E7}" dt="2020-10-13T20:06:51.441" v="1" actId="2696"/>
        <pc:sldMkLst>
          <pc:docMk/>
          <pc:sldMk cId="884108244" sldId="264"/>
        </pc:sldMkLst>
      </pc:sldChg>
      <pc:sldChg chg="modSp">
        <pc:chgData name="Schuller, P (SHS Teacher)" userId="858a309f-3ece-461c-9053-a14abf7fc423" providerId="ADAL" clId="{DE4272DA-281D-4981-8EE4-95299559E8E7}" dt="2020-10-13T20:16:32.728" v="425" actId="207"/>
        <pc:sldMkLst>
          <pc:docMk/>
          <pc:sldMk cId="321921305" sldId="266"/>
        </pc:sldMkLst>
        <pc:spChg chg="mod">
          <ac:chgData name="Schuller, P (SHS Teacher)" userId="858a309f-3ece-461c-9053-a14abf7fc423" providerId="ADAL" clId="{DE4272DA-281D-4981-8EE4-95299559E8E7}" dt="2020-10-13T20:16:32.728" v="425" actId="207"/>
          <ac:spMkLst>
            <pc:docMk/>
            <pc:sldMk cId="321921305" sldId="266"/>
            <ac:spMk id="2" creationId="{00000000-0000-0000-0000-000000000000}"/>
          </ac:spMkLst>
        </pc:spChg>
      </pc:sldChg>
      <pc:sldChg chg="modSp">
        <pc:chgData name="Schuller, P (SHS Teacher)" userId="858a309f-3ece-461c-9053-a14abf7fc423" providerId="ADAL" clId="{DE4272DA-281D-4981-8EE4-95299559E8E7}" dt="2020-10-13T20:16:37.909" v="426"/>
        <pc:sldMkLst>
          <pc:docMk/>
          <pc:sldMk cId="4277446491" sldId="267"/>
        </pc:sldMkLst>
        <pc:spChg chg="mod">
          <ac:chgData name="Schuller, P (SHS Teacher)" userId="858a309f-3ece-461c-9053-a14abf7fc423" providerId="ADAL" clId="{DE4272DA-281D-4981-8EE4-95299559E8E7}" dt="2020-10-13T20:16:37.909" v="426"/>
          <ac:spMkLst>
            <pc:docMk/>
            <pc:sldMk cId="4277446491" sldId="267"/>
            <ac:spMk id="2" creationId="{00000000-0000-0000-0000-000000000000}"/>
          </ac:spMkLst>
        </pc:spChg>
      </pc:sldChg>
      <pc:sldChg chg="modSp">
        <pc:chgData name="Schuller, P (SHS Teacher)" userId="858a309f-3ece-461c-9053-a14abf7fc423" providerId="ADAL" clId="{DE4272DA-281D-4981-8EE4-95299559E8E7}" dt="2020-10-13T20:16:40.733" v="427"/>
        <pc:sldMkLst>
          <pc:docMk/>
          <pc:sldMk cId="3091340042" sldId="268"/>
        </pc:sldMkLst>
        <pc:spChg chg="mod">
          <ac:chgData name="Schuller, P (SHS Teacher)" userId="858a309f-3ece-461c-9053-a14abf7fc423" providerId="ADAL" clId="{DE4272DA-281D-4981-8EE4-95299559E8E7}" dt="2020-10-13T20:16:40.733" v="427"/>
          <ac:spMkLst>
            <pc:docMk/>
            <pc:sldMk cId="3091340042" sldId="268"/>
            <ac:spMk id="2" creationId="{00000000-0000-0000-0000-000000000000}"/>
          </ac:spMkLst>
        </pc:spChg>
      </pc:sldChg>
      <pc:sldChg chg="modSp">
        <pc:chgData name="Schuller, P (SHS Teacher)" userId="858a309f-3ece-461c-9053-a14abf7fc423" providerId="ADAL" clId="{DE4272DA-281D-4981-8EE4-95299559E8E7}" dt="2020-10-13T20:16:45.454" v="428"/>
        <pc:sldMkLst>
          <pc:docMk/>
          <pc:sldMk cId="2408581233" sldId="270"/>
        </pc:sldMkLst>
        <pc:spChg chg="mod">
          <ac:chgData name="Schuller, P (SHS Teacher)" userId="858a309f-3ece-461c-9053-a14abf7fc423" providerId="ADAL" clId="{DE4272DA-281D-4981-8EE4-95299559E8E7}" dt="2020-10-13T20:16:45.454" v="428"/>
          <ac:spMkLst>
            <pc:docMk/>
            <pc:sldMk cId="2408581233" sldId="270"/>
            <ac:spMk id="2" creationId="{00000000-0000-0000-0000-000000000000}"/>
          </ac:spMkLst>
        </pc:spChg>
      </pc:sldChg>
      <pc:sldChg chg="modSp">
        <pc:chgData name="Schuller, P (SHS Teacher)" userId="858a309f-3ece-461c-9053-a14abf7fc423" providerId="ADAL" clId="{DE4272DA-281D-4981-8EE4-95299559E8E7}" dt="2020-10-13T20:16:47.884" v="429"/>
        <pc:sldMkLst>
          <pc:docMk/>
          <pc:sldMk cId="1200675376" sldId="272"/>
        </pc:sldMkLst>
        <pc:spChg chg="mod">
          <ac:chgData name="Schuller, P (SHS Teacher)" userId="858a309f-3ece-461c-9053-a14abf7fc423" providerId="ADAL" clId="{DE4272DA-281D-4981-8EE4-95299559E8E7}" dt="2020-10-13T20:16:47.884" v="429"/>
          <ac:spMkLst>
            <pc:docMk/>
            <pc:sldMk cId="1200675376" sldId="272"/>
            <ac:spMk id="2" creationId="{00000000-0000-0000-0000-000000000000}"/>
          </ac:spMkLst>
        </pc:spChg>
      </pc:sldChg>
      <pc:sldChg chg="modSp">
        <pc:chgData name="Schuller, P (SHS Teacher)" userId="858a309f-3ece-461c-9053-a14abf7fc423" providerId="ADAL" clId="{DE4272DA-281D-4981-8EE4-95299559E8E7}" dt="2020-10-13T20:16:53.224" v="430"/>
        <pc:sldMkLst>
          <pc:docMk/>
          <pc:sldMk cId="4022619814" sldId="273"/>
        </pc:sldMkLst>
        <pc:spChg chg="mod">
          <ac:chgData name="Schuller, P (SHS Teacher)" userId="858a309f-3ece-461c-9053-a14abf7fc423" providerId="ADAL" clId="{DE4272DA-281D-4981-8EE4-95299559E8E7}" dt="2020-10-13T20:16:53.224" v="430"/>
          <ac:spMkLst>
            <pc:docMk/>
            <pc:sldMk cId="4022619814" sldId="273"/>
            <ac:spMk id="2" creationId="{00000000-0000-0000-0000-000000000000}"/>
          </ac:spMkLst>
        </pc:spChg>
      </pc:sldChg>
      <pc:sldChg chg="modSp">
        <pc:chgData name="Schuller, P (SHS Teacher)" userId="858a309f-3ece-461c-9053-a14abf7fc423" providerId="ADAL" clId="{DE4272DA-281D-4981-8EE4-95299559E8E7}" dt="2020-10-13T20:16:55.954" v="431"/>
        <pc:sldMkLst>
          <pc:docMk/>
          <pc:sldMk cId="3981796724" sldId="274"/>
        </pc:sldMkLst>
        <pc:spChg chg="mod">
          <ac:chgData name="Schuller, P (SHS Teacher)" userId="858a309f-3ece-461c-9053-a14abf7fc423" providerId="ADAL" clId="{DE4272DA-281D-4981-8EE4-95299559E8E7}" dt="2020-10-13T20:16:55.954" v="431"/>
          <ac:spMkLst>
            <pc:docMk/>
            <pc:sldMk cId="3981796724" sldId="274"/>
            <ac:spMk id="2" creationId="{00000000-0000-0000-0000-000000000000}"/>
          </ac:spMkLst>
        </pc:spChg>
      </pc:sldChg>
      <pc:sldChg chg="modSp">
        <pc:chgData name="Schuller, P (SHS Teacher)" userId="858a309f-3ece-461c-9053-a14abf7fc423" providerId="ADAL" clId="{DE4272DA-281D-4981-8EE4-95299559E8E7}" dt="2020-10-13T20:16:59.206" v="432"/>
        <pc:sldMkLst>
          <pc:docMk/>
          <pc:sldMk cId="21669581" sldId="275"/>
        </pc:sldMkLst>
        <pc:spChg chg="mod">
          <ac:chgData name="Schuller, P (SHS Teacher)" userId="858a309f-3ece-461c-9053-a14abf7fc423" providerId="ADAL" clId="{DE4272DA-281D-4981-8EE4-95299559E8E7}" dt="2020-10-13T20:16:59.206" v="432"/>
          <ac:spMkLst>
            <pc:docMk/>
            <pc:sldMk cId="21669581" sldId="275"/>
            <ac:spMk id="2" creationId="{00000000-0000-0000-0000-000000000000}"/>
          </ac:spMkLst>
        </pc:spChg>
      </pc:sldChg>
      <pc:sldChg chg="modSp">
        <pc:chgData name="Schuller, P (SHS Teacher)" userId="858a309f-3ece-461c-9053-a14abf7fc423" providerId="ADAL" clId="{DE4272DA-281D-4981-8EE4-95299559E8E7}" dt="2020-10-13T20:17:02.816" v="433"/>
        <pc:sldMkLst>
          <pc:docMk/>
          <pc:sldMk cId="2883503839" sldId="276"/>
        </pc:sldMkLst>
        <pc:spChg chg="mod">
          <ac:chgData name="Schuller, P (SHS Teacher)" userId="858a309f-3ece-461c-9053-a14abf7fc423" providerId="ADAL" clId="{DE4272DA-281D-4981-8EE4-95299559E8E7}" dt="2020-10-13T20:17:02.816" v="433"/>
          <ac:spMkLst>
            <pc:docMk/>
            <pc:sldMk cId="2883503839" sldId="276"/>
            <ac:spMk id="2" creationId="{00000000-0000-0000-0000-000000000000}"/>
          </ac:spMkLst>
        </pc:spChg>
      </pc:sldChg>
      <pc:sldChg chg="addSp delSp modSp">
        <pc:chgData name="Schuller, P (SHS Teacher)" userId="858a309f-3ece-461c-9053-a14abf7fc423" providerId="ADAL" clId="{DE4272DA-281D-4981-8EE4-95299559E8E7}" dt="2020-10-13T20:22:21.157" v="533" actId="207"/>
        <pc:sldMkLst>
          <pc:docMk/>
          <pc:sldMk cId="1051786164" sldId="277"/>
        </pc:sldMkLst>
        <pc:spChg chg="mod">
          <ac:chgData name="Schuller, P (SHS Teacher)" userId="858a309f-3ece-461c-9053-a14abf7fc423" providerId="ADAL" clId="{DE4272DA-281D-4981-8EE4-95299559E8E7}" dt="2020-10-13T20:17:14.299" v="434"/>
          <ac:spMkLst>
            <pc:docMk/>
            <pc:sldMk cId="1051786164" sldId="277"/>
            <ac:spMk id="2" creationId="{00000000-0000-0000-0000-000000000000}"/>
          </ac:spMkLst>
        </pc:spChg>
        <pc:spChg chg="add mod">
          <ac:chgData name="Schuller, P (SHS Teacher)" userId="858a309f-3ece-461c-9053-a14abf7fc423" providerId="ADAL" clId="{DE4272DA-281D-4981-8EE4-95299559E8E7}" dt="2020-10-13T20:22:21.157" v="533" actId="207"/>
          <ac:spMkLst>
            <pc:docMk/>
            <pc:sldMk cId="1051786164" sldId="277"/>
            <ac:spMk id="7" creationId="{0460DBCA-CB3A-4860-8E53-B4907DDECB42}"/>
          </ac:spMkLst>
        </pc:spChg>
        <pc:spChg chg="add">
          <ac:chgData name="Schuller, P (SHS Teacher)" userId="858a309f-3ece-461c-9053-a14abf7fc423" providerId="ADAL" clId="{DE4272DA-281D-4981-8EE4-95299559E8E7}" dt="2020-10-13T20:18:35.218" v="470"/>
          <ac:spMkLst>
            <pc:docMk/>
            <pc:sldMk cId="1051786164" sldId="277"/>
            <ac:spMk id="8" creationId="{F326EC13-CD84-4A5A-8456-C12AA284A006}"/>
          </ac:spMkLst>
        </pc:spChg>
        <pc:picChg chg="add">
          <ac:chgData name="Schuller, P (SHS Teacher)" userId="858a309f-3ece-461c-9053-a14abf7fc423" providerId="ADAL" clId="{DE4272DA-281D-4981-8EE4-95299559E8E7}" dt="2020-10-13T20:18:35.218" v="470"/>
          <ac:picMkLst>
            <pc:docMk/>
            <pc:sldMk cId="1051786164" sldId="277"/>
            <ac:picMk id="6" creationId="{DE9BF15C-897A-4E65-974A-9F3AAE1EB0D9}"/>
          </ac:picMkLst>
        </pc:picChg>
        <pc:picChg chg="add del mod">
          <ac:chgData name="Schuller, P (SHS Teacher)" userId="858a309f-3ece-461c-9053-a14abf7fc423" providerId="ADAL" clId="{DE4272DA-281D-4981-8EE4-95299559E8E7}" dt="2020-10-13T20:18:33.574" v="468" actId="478"/>
          <ac:picMkLst>
            <pc:docMk/>
            <pc:sldMk cId="1051786164" sldId="277"/>
            <ac:picMk id="10242" creationId="{00000000-0000-0000-0000-000000000000}"/>
          </ac:picMkLst>
        </pc:picChg>
        <pc:picChg chg="del">
          <ac:chgData name="Schuller, P (SHS Teacher)" userId="858a309f-3ece-461c-9053-a14abf7fc423" providerId="ADAL" clId="{DE4272DA-281D-4981-8EE4-95299559E8E7}" dt="2020-10-13T20:18:34.409" v="469" actId="478"/>
          <ac:picMkLst>
            <pc:docMk/>
            <pc:sldMk cId="1051786164" sldId="277"/>
            <ac:picMk id="10243" creationId="{00000000-0000-0000-0000-000000000000}"/>
          </ac:picMkLst>
        </pc:picChg>
      </pc:sldChg>
      <pc:sldChg chg="modSp modTransition">
        <pc:chgData name="Schuller, P (SHS Teacher)" userId="858a309f-3ece-461c-9053-a14abf7fc423" providerId="ADAL" clId="{DE4272DA-281D-4981-8EE4-95299559E8E7}" dt="2020-10-13T20:27:41.944" v="635"/>
        <pc:sldMkLst>
          <pc:docMk/>
          <pc:sldMk cId="2078810439" sldId="278"/>
        </pc:sldMkLst>
        <pc:spChg chg="mod">
          <ac:chgData name="Schuller, P (SHS Teacher)" userId="858a309f-3ece-461c-9053-a14abf7fc423" providerId="ADAL" clId="{DE4272DA-281D-4981-8EE4-95299559E8E7}" dt="2020-10-13T20:17:17.913" v="435"/>
          <ac:spMkLst>
            <pc:docMk/>
            <pc:sldMk cId="2078810439" sldId="278"/>
            <ac:spMk id="2" creationId="{00000000-0000-0000-0000-000000000000}"/>
          </ac:spMkLst>
        </pc:spChg>
        <pc:picChg chg="mod">
          <ac:chgData name="Schuller, P (SHS Teacher)" userId="858a309f-3ece-461c-9053-a14abf7fc423" providerId="ADAL" clId="{DE4272DA-281D-4981-8EE4-95299559E8E7}" dt="2020-10-13T20:17:20.936" v="436"/>
          <ac:picMkLst>
            <pc:docMk/>
            <pc:sldMk cId="2078810439" sldId="278"/>
            <ac:picMk id="5" creationId="{00000000-0000-0000-0000-000000000000}"/>
          </ac:picMkLst>
        </pc:picChg>
      </pc:sldChg>
      <pc:sldChg chg="del modTransition">
        <pc:chgData name="Schuller, P (SHS Teacher)" userId="858a309f-3ece-461c-9053-a14abf7fc423" providerId="ADAL" clId="{DE4272DA-281D-4981-8EE4-95299559E8E7}" dt="2020-10-13T20:28:10.954" v="640" actId="2696"/>
        <pc:sldMkLst>
          <pc:docMk/>
          <pc:sldMk cId="2543614046" sldId="282"/>
        </pc:sldMkLst>
      </pc:sldChg>
      <pc:sldChg chg="modSp">
        <pc:chgData name="Schuller, P (SHS Teacher)" userId="858a309f-3ece-461c-9053-a14abf7fc423" providerId="ADAL" clId="{DE4272DA-281D-4981-8EE4-95299559E8E7}" dt="2020-10-13T20:28:00.076" v="638"/>
        <pc:sldMkLst>
          <pc:docMk/>
          <pc:sldMk cId="3175368044" sldId="283"/>
        </pc:sldMkLst>
        <pc:spChg chg="mod">
          <ac:chgData name="Schuller, P (SHS Teacher)" userId="858a309f-3ece-461c-9053-a14abf7fc423" providerId="ADAL" clId="{DE4272DA-281D-4981-8EE4-95299559E8E7}" dt="2020-10-13T20:27:55.093" v="637"/>
          <ac:spMkLst>
            <pc:docMk/>
            <pc:sldMk cId="3175368044" sldId="283"/>
            <ac:spMk id="2" creationId="{00000000-0000-0000-0000-000000000000}"/>
          </ac:spMkLst>
        </pc:spChg>
        <pc:picChg chg="mod">
          <ac:chgData name="Schuller, P (SHS Teacher)" userId="858a309f-3ece-461c-9053-a14abf7fc423" providerId="ADAL" clId="{DE4272DA-281D-4981-8EE4-95299559E8E7}" dt="2020-10-13T20:28:00.076" v="638"/>
          <ac:picMkLst>
            <pc:docMk/>
            <pc:sldMk cId="3175368044" sldId="283"/>
            <ac:picMk id="5" creationId="{00000000-0000-0000-0000-000000000000}"/>
          </ac:picMkLst>
        </pc:picChg>
      </pc:sldChg>
      <pc:sldChg chg="modSp add">
        <pc:chgData name="Schuller, P (SHS Teacher)" userId="858a309f-3ece-461c-9053-a14abf7fc423" providerId="ADAL" clId="{DE4272DA-281D-4981-8EE4-95299559E8E7}" dt="2020-10-13T20:15:17.644" v="226" actId="20577"/>
        <pc:sldMkLst>
          <pc:docMk/>
          <pc:sldMk cId="932629842" sldId="381"/>
        </pc:sldMkLst>
        <pc:spChg chg="mod">
          <ac:chgData name="Schuller, P (SHS Teacher)" userId="858a309f-3ece-461c-9053-a14abf7fc423" providerId="ADAL" clId="{DE4272DA-281D-4981-8EE4-95299559E8E7}" dt="2020-10-13T20:07:22.239" v="73" actId="20577"/>
          <ac:spMkLst>
            <pc:docMk/>
            <pc:sldMk cId="932629842" sldId="381"/>
            <ac:spMk id="2" creationId="{A96E0D26-F36D-4C9E-AB5A-1DE56E5E4890}"/>
          </ac:spMkLst>
        </pc:spChg>
        <pc:spChg chg="mod">
          <ac:chgData name="Schuller, P (SHS Teacher)" userId="858a309f-3ece-461c-9053-a14abf7fc423" providerId="ADAL" clId="{DE4272DA-281D-4981-8EE4-95299559E8E7}" dt="2020-10-13T20:07:14.360" v="39" actId="20577"/>
          <ac:spMkLst>
            <pc:docMk/>
            <pc:sldMk cId="932629842" sldId="381"/>
            <ac:spMk id="3" creationId="{37460C86-B10A-414B-A547-4A7BDE84D4FD}"/>
          </ac:spMkLst>
        </pc:spChg>
        <pc:spChg chg="mod">
          <ac:chgData name="Schuller, P (SHS Teacher)" userId="858a309f-3ece-461c-9053-a14abf7fc423" providerId="ADAL" clId="{DE4272DA-281D-4981-8EE4-95299559E8E7}" dt="2020-10-13T20:15:17.644" v="226" actId="20577"/>
          <ac:spMkLst>
            <pc:docMk/>
            <pc:sldMk cId="932629842" sldId="381"/>
            <ac:spMk id="5" creationId="{82BC5D00-93C3-45E1-8253-ECE6AE6D1294}"/>
          </ac:spMkLst>
        </pc:spChg>
        <pc:spChg chg="mod">
          <ac:chgData name="Schuller, P (SHS Teacher)" userId="858a309f-3ece-461c-9053-a14abf7fc423" providerId="ADAL" clId="{DE4272DA-281D-4981-8EE4-95299559E8E7}" dt="2020-10-13T20:15:12.390" v="192" actId="27636"/>
          <ac:spMkLst>
            <pc:docMk/>
            <pc:sldMk cId="932629842" sldId="381"/>
            <ac:spMk id="6" creationId="{50722FFF-A25E-484D-959B-EF5EA0D2B0D5}"/>
          </ac:spMkLst>
        </pc:spChg>
        <pc:spChg chg="mod">
          <ac:chgData name="Schuller, P (SHS Teacher)" userId="858a309f-3ece-461c-9053-a14abf7fc423" providerId="ADAL" clId="{DE4272DA-281D-4981-8EE4-95299559E8E7}" dt="2020-10-13T20:14:56.790" v="186" actId="20577"/>
          <ac:spMkLst>
            <pc:docMk/>
            <pc:sldMk cId="932629842" sldId="381"/>
            <ac:spMk id="10" creationId="{457404BF-F292-4690-B055-791AC86AB805}"/>
          </ac:spMkLst>
        </pc:spChg>
      </pc:sldChg>
      <pc:sldChg chg="modSp add">
        <pc:chgData name="Schuller, P (SHS Teacher)" userId="858a309f-3ece-461c-9053-a14abf7fc423" providerId="ADAL" clId="{DE4272DA-281D-4981-8EE4-95299559E8E7}" dt="2020-10-13T20:06:58.535" v="9" actId="20577"/>
        <pc:sldMkLst>
          <pc:docMk/>
          <pc:sldMk cId="3778746573" sldId="382"/>
        </pc:sldMkLst>
        <pc:spChg chg="mod">
          <ac:chgData name="Schuller, P (SHS Teacher)" userId="858a309f-3ece-461c-9053-a14abf7fc423" providerId="ADAL" clId="{DE4272DA-281D-4981-8EE4-95299559E8E7}" dt="2020-10-13T20:06:58.535" v="9" actId="20577"/>
          <ac:spMkLst>
            <pc:docMk/>
            <pc:sldMk cId="3778746573" sldId="382"/>
            <ac:spMk id="5" creationId="{00000000-0000-0000-0000-000000000000}"/>
          </ac:spMkLst>
        </pc:spChg>
      </pc:sldChg>
      <pc:sldChg chg="add">
        <pc:chgData name="Schuller, P (SHS Teacher)" userId="858a309f-3ece-461c-9053-a14abf7fc423" providerId="ADAL" clId="{DE4272DA-281D-4981-8EE4-95299559E8E7}" dt="2020-10-13T20:06:53.275" v="2"/>
        <pc:sldMkLst>
          <pc:docMk/>
          <pc:sldMk cId="3932417542" sldId="383"/>
        </pc:sldMkLst>
      </pc:sldChg>
      <pc:sldChg chg="addSp delSp modSp add">
        <pc:chgData name="Schuller, P (SHS Teacher)" userId="858a309f-3ece-461c-9053-a14abf7fc423" providerId="ADAL" clId="{DE4272DA-281D-4981-8EE4-95299559E8E7}" dt="2020-10-13T20:27:36.121" v="634" actId="1076"/>
        <pc:sldMkLst>
          <pc:docMk/>
          <pc:sldMk cId="291026189" sldId="384"/>
        </pc:sldMkLst>
        <pc:spChg chg="del">
          <ac:chgData name="Schuller, P (SHS Teacher)" userId="858a309f-3ece-461c-9053-a14abf7fc423" providerId="ADAL" clId="{DE4272DA-281D-4981-8EE4-95299559E8E7}" dt="2020-10-13T20:23:54.248" v="555" actId="478"/>
          <ac:spMkLst>
            <pc:docMk/>
            <pc:sldMk cId="291026189" sldId="384"/>
            <ac:spMk id="2" creationId="{00000000-0000-0000-0000-000000000000}"/>
          </ac:spMkLst>
        </pc:spChg>
        <pc:spChg chg="mod">
          <ac:chgData name="Schuller, P (SHS Teacher)" userId="858a309f-3ece-461c-9053-a14abf7fc423" providerId="ADAL" clId="{DE4272DA-281D-4981-8EE4-95299559E8E7}" dt="2020-10-13T20:24:55.200" v="577" actId="113"/>
          <ac:spMkLst>
            <pc:docMk/>
            <pc:sldMk cId="291026189" sldId="384"/>
            <ac:spMk id="3" creationId="{00000000-0000-0000-0000-000000000000}"/>
          </ac:spMkLst>
        </pc:spChg>
        <pc:spChg chg="del">
          <ac:chgData name="Schuller, P (SHS Teacher)" userId="858a309f-3ece-461c-9053-a14abf7fc423" providerId="ADAL" clId="{DE4272DA-281D-4981-8EE4-95299559E8E7}" dt="2020-10-13T20:23:56.554" v="557" actId="478"/>
          <ac:spMkLst>
            <pc:docMk/>
            <pc:sldMk cId="291026189" sldId="384"/>
            <ac:spMk id="6" creationId="{00000000-0000-0000-0000-000000000000}"/>
          </ac:spMkLst>
        </pc:spChg>
        <pc:spChg chg="add del mod">
          <ac:chgData name="Schuller, P (SHS Teacher)" userId="858a309f-3ece-461c-9053-a14abf7fc423" providerId="ADAL" clId="{DE4272DA-281D-4981-8EE4-95299559E8E7}" dt="2020-10-13T20:23:55.314" v="556" actId="478"/>
          <ac:spMkLst>
            <pc:docMk/>
            <pc:sldMk cId="291026189" sldId="384"/>
            <ac:spMk id="7" creationId="{C299FDAA-25CB-4FE2-A9CA-14A5EDBDAC72}"/>
          </ac:spMkLst>
        </pc:spChg>
        <pc:spChg chg="mod">
          <ac:chgData name="Schuller, P (SHS Teacher)" userId="858a309f-3ece-461c-9053-a14abf7fc423" providerId="ADAL" clId="{DE4272DA-281D-4981-8EE4-95299559E8E7}" dt="2020-10-13T20:27:36.121" v="634" actId="1076"/>
          <ac:spMkLst>
            <pc:docMk/>
            <pc:sldMk cId="291026189" sldId="384"/>
            <ac:spMk id="15" creationId="{00000000-0000-0000-0000-000000000000}"/>
          </ac:spMkLst>
        </pc:spChg>
        <pc:spChg chg="mod">
          <ac:chgData name="Schuller, P (SHS Teacher)" userId="858a309f-3ece-461c-9053-a14abf7fc423" providerId="ADAL" clId="{DE4272DA-281D-4981-8EE4-95299559E8E7}" dt="2020-10-13T20:27:33.136" v="633" actId="1076"/>
          <ac:spMkLst>
            <pc:docMk/>
            <pc:sldMk cId="291026189" sldId="384"/>
            <ac:spMk id="16" creationId="{00000000-0000-0000-0000-000000000000}"/>
          </ac:spMkLst>
        </pc:spChg>
        <pc:picChg chg="del">
          <ac:chgData name="Schuller, P (SHS Teacher)" userId="858a309f-3ece-461c-9053-a14abf7fc423" providerId="ADAL" clId="{DE4272DA-281D-4981-8EE4-95299559E8E7}" dt="2020-10-13T20:23:39.104" v="544" actId="478"/>
          <ac:picMkLst>
            <pc:docMk/>
            <pc:sldMk cId="291026189" sldId="384"/>
            <ac:picMk id="5" creationId="{00000000-0000-0000-0000-000000000000}"/>
          </ac:picMkLst>
        </pc:picChg>
        <pc:picChg chg="del">
          <ac:chgData name="Schuller, P (SHS Teacher)" userId="858a309f-3ece-461c-9053-a14abf7fc423" providerId="ADAL" clId="{DE4272DA-281D-4981-8EE4-95299559E8E7}" dt="2020-10-13T20:23:40.343" v="546" actId="478"/>
          <ac:picMkLst>
            <pc:docMk/>
            <pc:sldMk cId="291026189" sldId="384"/>
            <ac:picMk id="8" creationId="{00000000-0000-0000-0000-000000000000}"/>
          </ac:picMkLst>
        </pc:picChg>
        <pc:picChg chg="del">
          <ac:chgData name="Schuller, P (SHS Teacher)" userId="858a309f-3ece-461c-9053-a14abf7fc423" providerId="ADAL" clId="{DE4272DA-281D-4981-8EE4-95299559E8E7}" dt="2020-10-13T20:23:39.726" v="545" actId="478"/>
          <ac:picMkLst>
            <pc:docMk/>
            <pc:sldMk cId="291026189" sldId="384"/>
            <ac:picMk id="12" creationId="{00000000-0000-0000-0000-000000000000}"/>
          </ac:picMkLst>
        </pc:picChg>
      </pc:sldChg>
      <pc:sldChg chg="add del">
        <pc:chgData name="Schuller, P (SHS Teacher)" userId="858a309f-3ece-461c-9053-a14abf7fc423" providerId="ADAL" clId="{DE4272DA-281D-4981-8EE4-95299559E8E7}" dt="2020-10-13T20:28:20.091" v="642"/>
        <pc:sldMkLst>
          <pc:docMk/>
          <pc:sldMk cId="1000762505" sldId="385"/>
        </pc:sldMkLst>
      </pc:sldChg>
      <pc:sldChg chg="add">
        <pc:chgData name="Schuller, P (SHS Teacher)" userId="858a309f-3ece-461c-9053-a14abf7fc423" providerId="ADAL" clId="{DE4272DA-281D-4981-8EE4-95299559E8E7}" dt="2020-10-13T20:28:20.175" v="643"/>
        <pc:sldMkLst>
          <pc:docMk/>
          <pc:sldMk cId="3077603830" sldId="385"/>
        </pc:sldMkLst>
      </pc:sldChg>
      <pc:sldChg chg="add">
        <pc:chgData name="Schuller, P (SHS Teacher)" userId="858a309f-3ece-461c-9053-a14abf7fc423" providerId="ADAL" clId="{DE4272DA-281D-4981-8EE4-95299559E8E7}" dt="2020-10-13T20:28:34.699" v="645"/>
        <pc:sldMkLst>
          <pc:docMk/>
          <pc:sldMk cId="1321737005" sldId="386"/>
        </pc:sldMkLst>
      </pc:sldChg>
      <pc:sldChg chg="add">
        <pc:chgData name="Schuller, P (SHS Teacher)" userId="858a309f-3ece-461c-9053-a14abf7fc423" providerId="ADAL" clId="{DE4272DA-281D-4981-8EE4-95299559E8E7}" dt="2020-10-13T20:28:34.699" v="645"/>
        <pc:sldMkLst>
          <pc:docMk/>
          <pc:sldMk cId="1022646076" sldId="387"/>
        </pc:sldMkLst>
      </pc:sldChg>
      <pc:sldChg chg="add">
        <pc:chgData name="Schuller, P (SHS Teacher)" userId="858a309f-3ece-461c-9053-a14abf7fc423" providerId="ADAL" clId="{DE4272DA-281D-4981-8EE4-95299559E8E7}" dt="2020-10-13T20:28:34.699" v="645"/>
        <pc:sldMkLst>
          <pc:docMk/>
          <pc:sldMk cId="1216689131" sldId="3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0BEFB-107A-4DCD-9055-83318F8F34E6}" type="datetimeFigureOut">
              <a:rPr lang="en-GB" smtClean="0"/>
              <a:t>13/10/2020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BA2865-9900-4C8F-96C9-F6F7D3D7396C}" type="slidenum">
              <a:rPr lang="en-GB" smtClean="0"/>
              <a:t>‹#›</a:t>
            </a:fld>
            <a:endParaRPr lang="en-GB"/>
          </a:p>
        </p:txBody>
      </p:sp>
    </p:spTree>
    <p:extLst>
      <p:ext uri="{BB962C8B-B14F-4D97-AF65-F5344CB8AC3E}">
        <p14:creationId xmlns:p14="http://schemas.microsoft.com/office/powerpoint/2010/main" val="320136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988450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557371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445519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S4 Physics Learning Intent slide">
    <p:spTree>
      <p:nvGrpSpPr>
        <p:cNvPr id="1" name=""/>
        <p:cNvGrpSpPr/>
        <p:nvPr/>
      </p:nvGrpSpPr>
      <p:grpSpPr>
        <a:xfrm>
          <a:off x="0" y="0"/>
          <a:ext cx="0" cy="0"/>
          <a:chOff x="0" y="0"/>
          <a:chExt cx="0" cy="0"/>
        </a:xfrm>
      </p:grpSpPr>
      <p:sp>
        <p:nvSpPr>
          <p:cNvPr id="4" name="Title 6"/>
          <p:cNvSpPr txBox="1">
            <a:spLocks/>
          </p:cNvSpPr>
          <p:nvPr/>
        </p:nvSpPr>
        <p:spPr>
          <a:xfrm>
            <a:off x="87923" y="2113803"/>
            <a:ext cx="8928992" cy="606983"/>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GB" sz="3300" b="1" dirty="0">
                <a:latin typeface="Century Gothic" panose="020B0502020202020204" pitchFamily="34" charset="0"/>
              </a:rPr>
              <a:t>Success Criteria </a:t>
            </a:r>
          </a:p>
        </p:txBody>
      </p:sp>
      <p:sp>
        <p:nvSpPr>
          <p:cNvPr id="5" name="Title 6"/>
          <p:cNvSpPr txBox="1">
            <a:spLocks/>
          </p:cNvSpPr>
          <p:nvPr/>
        </p:nvSpPr>
        <p:spPr>
          <a:xfrm>
            <a:off x="87923" y="801045"/>
            <a:ext cx="8957751" cy="576064"/>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92500"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Learning Intent</a:t>
            </a:r>
            <a:endParaRPr lang="en-GB" sz="3300" b="1" dirty="0">
              <a:latin typeface="Century Gothic" panose="020B0502020202020204" pitchFamily="34" charset="0"/>
            </a:endParaRPr>
          </a:p>
        </p:txBody>
      </p:sp>
      <p:sp>
        <p:nvSpPr>
          <p:cNvPr id="8" name="Content Placeholder 2"/>
          <p:cNvSpPr>
            <a:spLocks noGrp="1"/>
          </p:cNvSpPr>
          <p:nvPr>
            <p:ph idx="1" hasCustomPrompt="1"/>
          </p:nvPr>
        </p:nvSpPr>
        <p:spPr>
          <a:xfrm>
            <a:off x="87922" y="1457482"/>
            <a:ext cx="8928992"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Inset learning intent</a:t>
            </a:r>
          </a:p>
        </p:txBody>
      </p:sp>
      <p:sp>
        <p:nvSpPr>
          <p:cNvPr id="38" name="AutoShape 4" descr="Image result for knowledge clipart no background"/>
          <p:cNvSpPr>
            <a:spLocks noChangeAspect="1" noChangeArrowheads="1"/>
          </p:cNvSpPr>
          <p:nvPr userDrawn="1"/>
        </p:nvSpPr>
        <p:spPr bwMode="auto">
          <a:xfrm>
            <a:off x="116681" y="-144463"/>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44" name="AutoShape 6" descr="Image result for knowledge clipart no background"/>
          <p:cNvSpPr>
            <a:spLocks noChangeAspect="1" noChangeArrowheads="1"/>
          </p:cNvSpPr>
          <p:nvPr userDrawn="1"/>
        </p:nvSpPr>
        <p:spPr bwMode="auto">
          <a:xfrm>
            <a:off x="230981" y="7938"/>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15" name="Content Placeholder 2"/>
          <p:cNvSpPr>
            <a:spLocks noGrp="1"/>
          </p:cNvSpPr>
          <p:nvPr>
            <p:ph idx="14" hasCustomPrompt="1"/>
          </p:nvPr>
        </p:nvSpPr>
        <p:spPr>
          <a:xfrm>
            <a:off x="1916724" y="63640"/>
            <a:ext cx="5398477"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Insert Lesson Title</a:t>
            </a:r>
          </a:p>
        </p:txBody>
      </p:sp>
      <p:sp>
        <p:nvSpPr>
          <p:cNvPr id="16" name="Title 6"/>
          <p:cNvSpPr txBox="1">
            <a:spLocks/>
          </p:cNvSpPr>
          <p:nvPr userDrawn="1"/>
        </p:nvSpPr>
        <p:spPr>
          <a:xfrm>
            <a:off x="87923" y="63641"/>
            <a:ext cx="1714501" cy="588869"/>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62500" lnSpcReduction="2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Lesson Title</a:t>
            </a:r>
            <a:endParaRPr lang="en-GB" sz="3300" b="1" dirty="0">
              <a:latin typeface="Century Gothic" panose="020B0502020202020204" pitchFamily="34" charset="0"/>
            </a:endParaRPr>
          </a:p>
        </p:txBody>
      </p:sp>
      <p:sp>
        <p:nvSpPr>
          <p:cNvPr id="3" name="Date Placeholder 2"/>
          <p:cNvSpPr>
            <a:spLocks noGrp="1"/>
          </p:cNvSpPr>
          <p:nvPr>
            <p:ph type="dt" sz="half" idx="16"/>
          </p:nvPr>
        </p:nvSpPr>
        <p:spPr>
          <a:xfrm>
            <a:off x="7359163" y="43917"/>
            <a:ext cx="1714499" cy="603150"/>
          </a:xfrm>
          <a:prstGeom prst="roundRect">
            <a:avLst/>
          </a:prstGeom>
          <a:solidFill>
            <a:schemeClr val="accent4">
              <a:lumMod val="20000"/>
              <a:lumOff val="80000"/>
            </a:schemeClr>
          </a:solidFill>
          <a:ln>
            <a:solidFill>
              <a:schemeClr val="tx1"/>
            </a:solidFill>
          </a:ln>
        </p:spPr>
        <p:txBody>
          <a:bodyPr/>
          <a:lstStyle>
            <a:lvl1pPr>
              <a:defRPr sz="1800" u="sng">
                <a:solidFill>
                  <a:schemeClr val="tx2"/>
                </a:solidFill>
                <a:latin typeface="Century Gothic" panose="020B0502020202020204" pitchFamily="34" charset="0"/>
              </a:defRPr>
            </a:lvl1pPr>
          </a:lstStyle>
          <a:p>
            <a:fld id="{5111126A-6136-4891-91BD-C7364FD5E4F5}" type="datetime1">
              <a:rPr lang="en-GB" smtClean="0"/>
              <a:pPr/>
              <a:t>13/10/2020</a:t>
            </a:fld>
            <a:endParaRPr lang="en-GB" dirty="0"/>
          </a:p>
        </p:txBody>
      </p:sp>
      <p:sp>
        <p:nvSpPr>
          <p:cNvPr id="22" name="Content Placeholder 2"/>
          <p:cNvSpPr>
            <a:spLocks noGrp="1"/>
          </p:cNvSpPr>
          <p:nvPr>
            <p:ph idx="11" hasCustomPrompt="1"/>
          </p:nvPr>
        </p:nvSpPr>
        <p:spPr>
          <a:xfrm>
            <a:off x="1836182" y="2947235"/>
            <a:ext cx="6565502" cy="1033412"/>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1</a:t>
            </a:r>
          </a:p>
        </p:txBody>
      </p:sp>
      <p:sp>
        <p:nvSpPr>
          <p:cNvPr id="23" name="Content Placeholder 2"/>
          <p:cNvSpPr>
            <a:spLocks noGrp="1"/>
          </p:cNvSpPr>
          <p:nvPr>
            <p:ph idx="12" hasCustomPrompt="1"/>
          </p:nvPr>
        </p:nvSpPr>
        <p:spPr>
          <a:xfrm>
            <a:off x="1844411" y="5333903"/>
            <a:ext cx="654904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3</a:t>
            </a:r>
          </a:p>
        </p:txBody>
      </p:sp>
      <p:sp>
        <p:nvSpPr>
          <p:cNvPr id="20" name="Content Placeholder 2">
            <a:extLst>
              <a:ext uri="{FF2B5EF4-FFF2-40B4-BE49-F238E27FC236}">
                <a16:creationId xmlns:a16="http://schemas.microsoft.com/office/drawing/2014/main" id="{37084235-D56B-43E2-A454-D281977293C3}"/>
              </a:ext>
            </a:extLst>
          </p:cNvPr>
          <p:cNvSpPr>
            <a:spLocks noGrp="1"/>
          </p:cNvSpPr>
          <p:nvPr>
            <p:ph idx="17" hasCustomPrompt="1"/>
          </p:nvPr>
        </p:nvSpPr>
        <p:spPr>
          <a:xfrm>
            <a:off x="8456026" y="2952494"/>
            <a:ext cx="690665" cy="1049379"/>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1-3</a:t>
            </a:r>
          </a:p>
        </p:txBody>
      </p:sp>
      <p:sp>
        <p:nvSpPr>
          <p:cNvPr id="28" name="Content Placeholder 2">
            <a:extLst>
              <a:ext uri="{FF2B5EF4-FFF2-40B4-BE49-F238E27FC236}">
                <a16:creationId xmlns:a16="http://schemas.microsoft.com/office/drawing/2014/main" id="{1D7311AF-A116-4C86-B774-BA6B5F6EA00C}"/>
              </a:ext>
            </a:extLst>
          </p:cNvPr>
          <p:cNvSpPr>
            <a:spLocks noGrp="1"/>
          </p:cNvSpPr>
          <p:nvPr>
            <p:ph idx="18" hasCustomPrompt="1"/>
          </p:nvPr>
        </p:nvSpPr>
        <p:spPr>
          <a:xfrm>
            <a:off x="8453335" y="4151181"/>
            <a:ext cx="690665" cy="1000528"/>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4-5</a:t>
            </a:r>
          </a:p>
        </p:txBody>
      </p:sp>
      <p:sp>
        <p:nvSpPr>
          <p:cNvPr id="29" name="Content Placeholder 2">
            <a:extLst>
              <a:ext uri="{FF2B5EF4-FFF2-40B4-BE49-F238E27FC236}">
                <a16:creationId xmlns:a16="http://schemas.microsoft.com/office/drawing/2014/main" id="{32EB6B17-26E2-4D46-AD64-3C67F0F5B239}"/>
              </a:ext>
            </a:extLst>
          </p:cNvPr>
          <p:cNvSpPr>
            <a:spLocks noGrp="1"/>
          </p:cNvSpPr>
          <p:nvPr>
            <p:ph idx="19" hasCustomPrompt="1"/>
          </p:nvPr>
        </p:nvSpPr>
        <p:spPr>
          <a:xfrm>
            <a:off x="8446708" y="5333903"/>
            <a:ext cx="69066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6-8</a:t>
            </a:r>
          </a:p>
        </p:txBody>
      </p:sp>
      <p:pic>
        <p:nvPicPr>
          <p:cNvPr id="25" name="Picture 4" descr="Related image">
            <a:extLst>
              <a:ext uri="{FF2B5EF4-FFF2-40B4-BE49-F238E27FC236}">
                <a16:creationId xmlns:a16="http://schemas.microsoft.com/office/drawing/2014/main" id="{58D5C5F3-C6E9-469F-9054-0991C5DEC017}"/>
              </a:ext>
            </a:extLst>
          </p:cNvPr>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344" y="2952494"/>
            <a:ext cx="1613502" cy="35855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E71CFA8C-C5E6-49A2-B7CB-7ED383174CD2}"/>
              </a:ext>
            </a:extLst>
          </p:cNvPr>
          <p:cNvSpPr>
            <a:spLocks noGrp="1"/>
          </p:cNvSpPr>
          <p:nvPr>
            <p:ph idx="20" hasCustomPrompt="1"/>
          </p:nvPr>
        </p:nvSpPr>
        <p:spPr>
          <a:xfrm>
            <a:off x="1837030" y="4151181"/>
            <a:ext cx="6565502" cy="1033412"/>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2</a:t>
            </a:r>
          </a:p>
        </p:txBody>
      </p:sp>
    </p:spTree>
    <p:extLst>
      <p:ext uri="{BB962C8B-B14F-4D97-AF65-F5344CB8AC3E}">
        <p14:creationId xmlns:p14="http://schemas.microsoft.com/office/powerpoint/2010/main" val="246220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tmplLst>
          <p:tmpl>
            <p:tnLst>
              <p:par>
                <p:cTn presetID="10" presetClass="entr" presetSubtype="0"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0" grpId="0" animBg="1">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6" grpId="0" animBg="1">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4131491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22601F-62B2-44FC-A638-B7DF466603F5}"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98733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22601F-62B2-44FC-A638-B7DF466603F5}" type="datetimeFigureOut">
              <a:rPr lang="en-GB" smtClean="0"/>
              <a:t>13/10/2020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1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22601F-62B2-44FC-A638-B7DF466603F5}" type="datetimeFigureOut">
              <a:rPr lang="en-GB" smtClean="0"/>
              <a:t>13/10/2020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46182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22601F-62B2-44FC-A638-B7DF466603F5}" type="datetimeFigureOut">
              <a:rPr lang="en-GB" smtClean="0"/>
              <a:t>13/10/2020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81873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2601F-62B2-44FC-A638-B7DF466603F5}" type="datetimeFigureOut">
              <a:rPr lang="en-GB" smtClean="0"/>
              <a:t>13/10/2020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7255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13/10/2020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4061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13/10/2020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56996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2601F-62B2-44FC-A638-B7DF466603F5}" type="datetimeFigureOut">
              <a:rPr lang="en-GB" smtClean="0"/>
              <a:t>13/10/2020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72F8B-C3A7-4566-8557-BD3EFA359FA6}" type="slidenum">
              <a:rPr lang="en-GB" smtClean="0"/>
              <a:t>‹#›</a:t>
            </a:fld>
            <a:endParaRPr lang="en-GB"/>
          </a:p>
        </p:txBody>
      </p:sp>
    </p:spTree>
    <p:extLst>
      <p:ext uri="{BB962C8B-B14F-4D97-AF65-F5344CB8AC3E}">
        <p14:creationId xmlns:p14="http://schemas.microsoft.com/office/powerpoint/2010/main" val="1131637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03" y="8620"/>
            <a:ext cx="8229600" cy="648072"/>
          </a:xfrm>
        </p:spPr>
        <p:txBody>
          <a:bodyPr>
            <a:noAutofit/>
          </a:bodyPr>
          <a:lstStyle/>
          <a:p>
            <a:pPr algn="l"/>
            <a:r>
              <a:rPr lang="en-GB" sz="2400" b="1" dirty="0"/>
              <a:t>Hello Year 9. Date and title into your book please.</a:t>
            </a:r>
          </a:p>
        </p:txBody>
      </p:sp>
      <p:sp>
        <p:nvSpPr>
          <p:cNvPr id="5" name="Content Placeholder 4"/>
          <p:cNvSpPr>
            <a:spLocks noGrp="1"/>
          </p:cNvSpPr>
          <p:nvPr>
            <p:ph idx="1"/>
          </p:nvPr>
        </p:nvSpPr>
        <p:spPr>
          <a:xfrm>
            <a:off x="0" y="620688"/>
            <a:ext cx="9144000" cy="5616624"/>
          </a:xfrm>
        </p:spPr>
        <p:txBody>
          <a:bodyPr>
            <a:noAutofit/>
          </a:bodyPr>
          <a:lstStyle/>
          <a:p>
            <a:pPr marL="0" indent="0">
              <a:buNone/>
            </a:pPr>
            <a:r>
              <a:rPr lang="en-GB" sz="2800" b="1" u="sng" dirty="0"/>
              <a:t>Title: Floating and Sinking Part 1</a:t>
            </a:r>
          </a:p>
          <a:p>
            <a:pPr marL="0" indent="0">
              <a:buNone/>
            </a:pPr>
            <a:r>
              <a:rPr lang="en-GB" sz="2800" b="1" dirty="0">
                <a:solidFill>
                  <a:srgbClr val="008000"/>
                </a:solidFill>
              </a:rPr>
              <a:t>Do now! </a:t>
            </a:r>
          </a:p>
          <a:p>
            <a:pPr>
              <a:lnSpc>
                <a:spcPct val="120000"/>
              </a:lnSpc>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What is the organ containing the eggs?</a:t>
            </a:r>
            <a:endParaRPr lang="en-GB" sz="1800" dirty="0">
              <a:latin typeface="+mj-lt"/>
              <a:ea typeface="Calibri" panose="020F0502020204030204" pitchFamily="34" charset="0"/>
              <a:cs typeface="Arial" panose="020B0604020202020204" pitchFamily="34" charset="0"/>
            </a:endParaRPr>
          </a:p>
          <a:p>
            <a:pPr>
              <a:lnSpc>
                <a:spcPct val="120000"/>
              </a:lnSpc>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What is an atom made from?</a:t>
            </a:r>
            <a:endParaRPr lang="en-GB" sz="1800" dirty="0">
              <a:latin typeface="+mj-lt"/>
              <a:ea typeface="Calibri" panose="020F0502020204030204" pitchFamily="34" charset="0"/>
              <a:cs typeface="Arial" panose="020B0604020202020204" pitchFamily="34" charset="0"/>
            </a:endParaRPr>
          </a:p>
          <a:p>
            <a:pPr>
              <a:lnSpc>
                <a:spcPct val="120000"/>
              </a:lnSpc>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What do we call the time when a child becomes reproductively mature?</a:t>
            </a:r>
            <a:endParaRPr lang="en-GB" sz="1800" dirty="0">
              <a:latin typeface="+mj-lt"/>
              <a:ea typeface="Calibri" panose="020F0502020204030204" pitchFamily="34" charset="0"/>
              <a:cs typeface="Arial" panose="020B0604020202020204" pitchFamily="34" charset="0"/>
            </a:endParaRPr>
          </a:p>
          <a:p>
            <a:pPr lvl="0">
              <a:lnSpc>
                <a:spcPct val="120000"/>
              </a:lnSpc>
              <a:spcAft>
                <a:spcPts val="800"/>
              </a:spcAft>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What connects the ovary to the uterus?</a:t>
            </a:r>
            <a:endParaRPr lang="en-GB" sz="1800" dirty="0">
              <a:latin typeface="+mj-lt"/>
              <a:ea typeface="Calibri" panose="020F0502020204030204" pitchFamily="34" charset="0"/>
              <a:cs typeface="Arial" panose="020B0604020202020204" pitchFamily="34" charset="0"/>
            </a:endParaRPr>
          </a:p>
          <a:p>
            <a:pPr lvl="0">
              <a:lnSpc>
                <a:spcPct val="120000"/>
              </a:lnSpc>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How is the current periodic table arranged?</a:t>
            </a:r>
            <a:endParaRPr lang="en-GB" sz="1800" dirty="0">
              <a:latin typeface="+mj-lt"/>
              <a:ea typeface="Calibri" panose="020F0502020204030204" pitchFamily="34" charset="0"/>
              <a:cs typeface="Arial" panose="020B0604020202020204" pitchFamily="34" charset="0"/>
            </a:endParaRPr>
          </a:p>
          <a:p>
            <a:pPr lvl="0">
              <a:lnSpc>
                <a:spcPct val="120000"/>
              </a:lnSpc>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Name 2 types of circuit.</a:t>
            </a:r>
          </a:p>
          <a:p>
            <a:pPr lvl="0">
              <a:lnSpc>
                <a:spcPct val="120000"/>
              </a:lnSpc>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What charge will you find on an electron?</a:t>
            </a:r>
            <a:endParaRPr lang="en-GB" sz="1800" dirty="0">
              <a:latin typeface="+mj-lt"/>
              <a:ea typeface="Calibri" panose="020F0502020204030204" pitchFamily="34" charset="0"/>
              <a:cs typeface="Arial" panose="020B0604020202020204" pitchFamily="34" charset="0"/>
            </a:endParaRPr>
          </a:p>
          <a:p>
            <a:pPr lvl="0">
              <a:lnSpc>
                <a:spcPct val="120000"/>
              </a:lnSpc>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What charge does an atom get when it loses an electron?</a:t>
            </a:r>
            <a:endParaRPr lang="en-GB" sz="1800" dirty="0">
              <a:latin typeface="+mj-lt"/>
              <a:ea typeface="Calibri" panose="020F0502020204030204" pitchFamily="34" charset="0"/>
              <a:cs typeface="Arial" panose="020B0604020202020204" pitchFamily="34" charset="0"/>
            </a:endParaRPr>
          </a:p>
          <a:p>
            <a:pPr lvl="0">
              <a:lnSpc>
                <a:spcPct val="120000"/>
              </a:lnSpc>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What causes static electricity?</a:t>
            </a:r>
            <a:r>
              <a:rPr lang="en-GB" sz="1800" dirty="0">
                <a:solidFill>
                  <a:srgbClr val="2E74B5"/>
                </a:solidFill>
                <a:latin typeface="+mj-lt"/>
                <a:ea typeface="Calibri" panose="020F0502020204030204" pitchFamily="34" charset="0"/>
                <a:cs typeface="Arial" panose="020B0604020202020204" pitchFamily="34" charset="0"/>
              </a:rPr>
              <a:t> </a:t>
            </a:r>
            <a:endParaRPr lang="en-GB" sz="1800" dirty="0">
              <a:latin typeface="+mj-lt"/>
              <a:ea typeface="Calibri" panose="020F0502020204030204" pitchFamily="34" charset="0"/>
              <a:cs typeface="Arial" panose="020B0604020202020204" pitchFamily="34" charset="0"/>
            </a:endParaRPr>
          </a:p>
          <a:p>
            <a:pPr>
              <a:lnSpc>
                <a:spcPct val="120000"/>
              </a:lnSpc>
              <a:spcAft>
                <a:spcPts val="800"/>
              </a:spcAft>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What is the name of collection of organs needed for reproduction?</a:t>
            </a:r>
          </a:p>
          <a:p>
            <a:pPr>
              <a:lnSpc>
                <a:spcPct val="120000"/>
              </a:lnSpc>
              <a:spcAft>
                <a:spcPts val="800"/>
              </a:spcAft>
              <a:buFont typeface="+mj-lt"/>
              <a:buAutoNum type="arabicPeriod"/>
            </a:pPr>
            <a:r>
              <a:rPr lang="en-GB" sz="1800" dirty="0">
                <a:solidFill>
                  <a:srgbClr val="FF0000"/>
                </a:solidFill>
                <a:latin typeface="+mj-lt"/>
                <a:ea typeface="Calibri" panose="020F0502020204030204" pitchFamily="34" charset="0"/>
                <a:cs typeface="Arial" panose="020B0604020202020204" pitchFamily="34" charset="0"/>
              </a:rPr>
              <a:t>What do we call a material that allows electricity to flow?</a:t>
            </a:r>
            <a:endParaRPr lang="en-GB" sz="1800" dirty="0">
              <a:latin typeface="+mj-lt"/>
              <a:ea typeface="Calibri" panose="020F0502020204030204" pitchFamily="34" charset="0"/>
              <a:cs typeface="Arial" panose="020B0604020202020204" pitchFamily="34" charset="0"/>
            </a:endParaRPr>
          </a:p>
          <a:p>
            <a:pPr>
              <a:lnSpc>
                <a:spcPct val="120000"/>
              </a:lnSpc>
              <a:spcAft>
                <a:spcPts val="800"/>
              </a:spcAft>
              <a:buFont typeface="+mj-lt"/>
              <a:buAutoNum type="arabicPeriod"/>
            </a:pPr>
            <a:r>
              <a:rPr lang="en-GB" sz="1800" dirty="0">
                <a:solidFill>
                  <a:srgbClr val="2E74B5"/>
                </a:solidFill>
                <a:latin typeface="+mj-lt"/>
                <a:ea typeface="Calibri" panose="020F0502020204030204" pitchFamily="34" charset="0"/>
                <a:cs typeface="Arial" panose="020B0604020202020204" pitchFamily="34" charset="0"/>
              </a:rPr>
              <a:t>What is a current?</a:t>
            </a:r>
            <a:endParaRPr lang="en-GB" sz="1800" dirty="0">
              <a:latin typeface="+mj-lt"/>
              <a:ea typeface="Calibri" panose="020F0502020204030204" pitchFamily="34" charset="0"/>
              <a:cs typeface="Arial" panose="020B0604020202020204" pitchFamily="34" charset="0"/>
            </a:endParaRPr>
          </a:p>
        </p:txBody>
      </p:sp>
      <p:sp>
        <p:nvSpPr>
          <p:cNvPr id="7" name="Date Placeholder 6"/>
          <p:cNvSpPr>
            <a:spLocks noGrp="1"/>
          </p:cNvSpPr>
          <p:nvPr>
            <p:ph type="dt" sz="half" idx="10"/>
          </p:nvPr>
        </p:nvSpPr>
        <p:spPr>
          <a:xfrm>
            <a:off x="6989444" y="6484255"/>
            <a:ext cx="2133600" cy="365125"/>
          </a:xfrm>
        </p:spPr>
        <p:txBody>
          <a:bodyPr/>
          <a:lstStyle/>
          <a:p>
            <a:fld id="{55335E14-9559-4211-89E3-F131C8D07703}" type="datetime1">
              <a:rPr lang="en-GB" sz="2800" smtClean="0">
                <a:solidFill>
                  <a:srgbClr val="FF0000"/>
                </a:solidFill>
              </a:rPr>
              <a:t>13/10/2020</a:t>
            </a:fld>
            <a:endParaRPr lang="en-GB" sz="2800" dirty="0">
              <a:solidFill>
                <a:srgbClr val="FF0000"/>
              </a:solidFill>
            </a:endParaRPr>
          </a:p>
        </p:txBody>
      </p:sp>
    </p:spTree>
    <p:extLst>
      <p:ext uri="{BB962C8B-B14F-4D97-AF65-F5344CB8AC3E}">
        <p14:creationId xmlns:p14="http://schemas.microsoft.com/office/powerpoint/2010/main" val="3778746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volume of a liqu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996727"/>
            <a:ext cx="5328592" cy="38529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algn="l"/>
            <a:r>
              <a:rPr lang="en-GB" sz="1600" b="1" dirty="0">
                <a:solidFill>
                  <a:srgbClr val="008000"/>
                </a:solidFill>
              </a:rPr>
              <a:t>Rearrange and apply the density equation (Grade 4)</a:t>
            </a:r>
            <a:br>
              <a:rPr lang="en-GB" sz="1600" b="1" dirty="0">
                <a:solidFill>
                  <a:srgbClr val="008000"/>
                </a:solidFill>
              </a:rPr>
            </a:br>
            <a:r>
              <a:rPr lang="en-GB" sz="1600" b="1" dirty="0">
                <a:solidFill>
                  <a:srgbClr val="FF9900"/>
                </a:solidFill>
              </a:rPr>
              <a:t>Use the idea of density to explain why some materials are more dense than others (Grade 5)</a:t>
            </a:r>
            <a:br>
              <a:rPr lang="en-GB" sz="1600" b="1" dirty="0">
                <a:solidFill>
                  <a:srgbClr val="FF9900"/>
                </a:solidFill>
              </a:rPr>
            </a:br>
            <a:r>
              <a:rPr lang="en-GB" sz="1600" b="1" dirty="0">
                <a:solidFill>
                  <a:srgbClr val="FF0000"/>
                </a:solidFill>
              </a:rPr>
              <a:t>Recall and rearrange the density equation to apply to unusual contexts(Grade 6)</a:t>
            </a:r>
            <a:br>
              <a:rPr lang="en-GB" sz="1600" b="1" dirty="0">
                <a:solidFill>
                  <a:srgbClr val="FF0000"/>
                </a:solidFill>
              </a:rPr>
            </a:br>
            <a:r>
              <a:rPr lang="en-GB" sz="1600" b="1" dirty="0">
                <a:solidFill>
                  <a:srgbClr val="0070C0"/>
                </a:solidFill>
              </a:rPr>
              <a:t>Explain how the arrangement of particles in different states of matter affect the density of the state (Grade 7)</a:t>
            </a:r>
            <a:br>
              <a:rPr lang="en-GB" sz="1600" b="1" dirty="0">
                <a:solidFill>
                  <a:srgbClr val="0070C0"/>
                </a:solidFill>
              </a:rPr>
            </a:br>
            <a:r>
              <a:rPr lang="en-GB" sz="1600" b="1" dirty="0">
                <a:solidFill>
                  <a:srgbClr val="7030A0"/>
                </a:solidFill>
              </a:rPr>
              <a:t>Apply the idea of density and its equation to changes in mass (Grade 8)</a:t>
            </a:r>
            <a:endParaRPr lang="en-GB" sz="1600" dirty="0"/>
          </a:p>
        </p:txBody>
      </p:sp>
      <p:sp>
        <p:nvSpPr>
          <p:cNvPr id="3" name="Content Placeholder 2"/>
          <p:cNvSpPr>
            <a:spLocks noGrp="1"/>
          </p:cNvSpPr>
          <p:nvPr>
            <p:ph idx="1"/>
          </p:nvPr>
        </p:nvSpPr>
        <p:spPr/>
        <p:txBody>
          <a:bodyPr/>
          <a:lstStyle/>
          <a:p>
            <a:pPr marL="0" indent="0">
              <a:buNone/>
            </a:pPr>
            <a:r>
              <a:rPr lang="en-GB" b="1" dirty="0"/>
              <a:t>Density</a:t>
            </a:r>
            <a:r>
              <a:rPr lang="en-GB" dirty="0"/>
              <a:t> is a measure of how much mass has something for a given </a:t>
            </a:r>
            <a:r>
              <a:rPr lang="en-GB" b="1" dirty="0"/>
              <a:t>volume</a:t>
            </a:r>
            <a:r>
              <a:rPr lang="en-GB" dirty="0"/>
              <a:t>.</a:t>
            </a:r>
            <a:endParaRPr lang="en-GB" b="1"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Tree>
    <p:extLst>
      <p:ext uri="{BB962C8B-B14F-4D97-AF65-F5344CB8AC3E}">
        <p14:creationId xmlns:p14="http://schemas.microsoft.com/office/powerpoint/2010/main" val="2186867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3" name="Content Placeholder 2"/>
          <p:cNvSpPr>
            <a:spLocks noGrp="1"/>
          </p:cNvSpPr>
          <p:nvPr>
            <p:ph idx="1"/>
          </p:nvPr>
        </p:nvSpPr>
        <p:spPr/>
        <p:txBody>
          <a:bodyPr/>
          <a:lstStyle/>
          <a:p>
            <a:pPr marL="0" indent="0">
              <a:buNone/>
            </a:pPr>
            <a:r>
              <a:rPr lang="en-GB" b="1" dirty="0"/>
              <a:t>Density</a:t>
            </a:r>
            <a:r>
              <a:rPr lang="en-GB" dirty="0"/>
              <a:t> is a measure of how much mass has something for a given </a:t>
            </a:r>
            <a:r>
              <a:rPr lang="en-GB" b="1" dirty="0"/>
              <a:t>volume</a:t>
            </a:r>
            <a:r>
              <a:rPr lang="en-GB" dirty="0"/>
              <a:t>.</a:t>
            </a:r>
            <a:endParaRPr lang="en-GB" b="1" dirty="0"/>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pic>
        <p:nvPicPr>
          <p:cNvPr id="6" name="Picture 2" descr="Image result for ton of feathers"/>
          <p:cNvPicPr>
            <a:picLocks noChangeAspect="1" noChangeArrowheads="1"/>
          </p:cNvPicPr>
          <p:nvPr/>
        </p:nvPicPr>
        <p:blipFill rotWithShape="1">
          <a:blip r:embed="rId2">
            <a:extLst>
              <a:ext uri="{28A0092B-C50C-407E-A947-70E740481C1C}">
                <a14:useLocalDpi xmlns:a14="http://schemas.microsoft.com/office/drawing/2010/main" val="0"/>
              </a:ext>
            </a:extLst>
          </a:blip>
          <a:srcRect l="11654" t="44337" r="58116"/>
          <a:stretch/>
        </p:blipFill>
        <p:spPr bwMode="auto">
          <a:xfrm>
            <a:off x="1979712" y="4293096"/>
            <a:ext cx="2160240" cy="198884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979712" y="4293096"/>
            <a:ext cx="2160240" cy="198884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5794438" y="4293096"/>
            <a:ext cx="2160240" cy="198884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Image result for ton of feathers"/>
          <p:cNvPicPr>
            <a:picLocks noChangeAspect="1" noChangeArrowheads="1"/>
          </p:cNvPicPr>
          <p:nvPr/>
        </p:nvPicPr>
        <p:blipFill rotWithShape="1">
          <a:blip r:embed="rId2">
            <a:extLst>
              <a:ext uri="{28A0092B-C50C-407E-A947-70E740481C1C}">
                <a14:useLocalDpi xmlns:a14="http://schemas.microsoft.com/office/drawing/2010/main" val="0"/>
              </a:ext>
            </a:extLst>
          </a:blip>
          <a:srcRect l="65981" t="28215" r="3789" b="16123"/>
          <a:stretch/>
        </p:blipFill>
        <p:spPr bwMode="auto">
          <a:xfrm>
            <a:off x="5794438" y="4293095"/>
            <a:ext cx="2160240" cy="198884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23528" y="3068959"/>
            <a:ext cx="8888972" cy="461665"/>
          </a:xfrm>
          <a:prstGeom prst="rect">
            <a:avLst/>
          </a:prstGeom>
          <a:noFill/>
        </p:spPr>
        <p:txBody>
          <a:bodyPr wrap="none" rtlCol="0">
            <a:spAutoFit/>
          </a:bodyPr>
          <a:lstStyle/>
          <a:p>
            <a:r>
              <a:rPr lang="en-GB" sz="2400" b="1" dirty="0"/>
              <a:t>In this given volume, which one would be the most dense?</a:t>
            </a:r>
          </a:p>
        </p:txBody>
      </p:sp>
    </p:spTree>
    <p:extLst>
      <p:ext uri="{BB962C8B-B14F-4D97-AF65-F5344CB8AC3E}">
        <p14:creationId xmlns:p14="http://schemas.microsoft.com/office/powerpoint/2010/main" val="240858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3" name="Content Placeholder 2"/>
          <p:cNvSpPr>
            <a:spLocks noGrp="1"/>
          </p:cNvSpPr>
          <p:nvPr>
            <p:ph idx="1"/>
          </p:nvPr>
        </p:nvSpPr>
        <p:spPr/>
        <p:txBody>
          <a:bodyPr/>
          <a:lstStyle/>
          <a:p>
            <a:pPr marL="0" indent="0">
              <a:buNone/>
            </a:pPr>
            <a:r>
              <a:rPr lang="en-GB" dirty="0"/>
              <a:t>When we talk about volume, we are talking about how much ________ something takes up. Density is a measure how much ________ something has in a given __________.</a:t>
            </a:r>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10" name="TextBox 9"/>
          <p:cNvSpPr txBox="1"/>
          <p:nvPr/>
        </p:nvSpPr>
        <p:spPr>
          <a:xfrm>
            <a:off x="1331640" y="5445224"/>
            <a:ext cx="2042547" cy="707886"/>
          </a:xfrm>
          <a:prstGeom prst="rect">
            <a:avLst/>
          </a:prstGeom>
          <a:noFill/>
        </p:spPr>
        <p:txBody>
          <a:bodyPr wrap="none" rtlCol="0">
            <a:spAutoFit/>
          </a:bodyPr>
          <a:lstStyle/>
          <a:p>
            <a:r>
              <a:rPr lang="en-GB" sz="4000" b="1" dirty="0">
                <a:solidFill>
                  <a:srgbClr val="FF0000"/>
                </a:solidFill>
              </a:rPr>
              <a:t>volume</a:t>
            </a:r>
          </a:p>
        </p:txBody>
      </p:sp>
      <p:sp>
        <p:nvSpPr>
          <p:cNvPr id="11" name="TextBox 10"/>
          <p:cNvSpPr txBox="1"/>
          <p:nvPr/>
        </p:nvSpPr>
        <p:spPr>
          <a:xfrm>
            <a:off x="3635896" y="4581128"/>
            <a:ext cx="1744388" cy="707886"/>
          </a:xfrm>
          <a:prstGeom prst="rect">
            <a:avLst/>
          </a:prstGeom>
          <a:noFill/>
        </p:spPr>
        <p:txBody>
          <a:bodyPr wrap="none" rtlCol="0">
            <a:spAutoFit/>
          </a:bodyPr>
          <a:lstStyle/>
          <a:p>
            <a:r>
              <a:rPr lang="en-GB" sz="4000" b="1" dirty="0">
                <a:solidFill>
                  <a:srgbClr val="FF0000"/>
                </a:solidFill>
              </a:rPr>
              <a:t>space</a:t>
            </a:r>
          </a:p>
        </p:txBody>
      </p:sp>
      <p:sp>
        <p:nvSpPr>
          <p:cNvPr id="12" name="TextBox 11"/>
          <p:cNvSpPr txBox="1"/>
          <p:nvPr/>
        </p:nvSpPr>
        <p:spPr>
          <a:xfrm>
            <a:off x="6518029" y="5091281"/>
            <a:ext cx="1457450" cy="707886"/>
          </a:xfrm>
          <a:prstGeom prst="rect">
            <a:avLst/>
          </a:prstGeom>
          <a:noFill/>
        </p:spPr>
        <p:txBody>
          <a:bodyPr wrap="none" rtlCol="0">
            <a:spAutoFit/>
          </a:bodyPr>
          <a:lstStyle/>
          <a:p>
            <a:r>
              <a:rPr lang="en-GB" sz="4000" b="1" dirty="0">
                <a:solidFill>
                  <a:srgbClr val="FF0000"/>
                </a:solidFill>
              </a:rPr>
              <a:t>mass</a:t>
            </a:r>
          </a:p>
        </p:txBody>
      </p:sp>
    </p:spTree>
    <p:extLst>
      <p:ext uri="{BB962C8B-B14F-4D97-AF65-F5344CB8AC3E}">
        <p14:creationId xmlns:p14="http://schemas.microsoft.com/office/powerpoint/2010/main" val="1200675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3" name="Content Placeholder 2"/>
          <p:cNvSpPr>
            <a:spLocks noGrp="1"/>
          </p:cNvSpPr>
          <p:nvPr>
            <p:ph idx="1"/>
          </p:nvPr>
        </p:nvSpPr>
        <p:spPr/>
        <p:txBody>
          <a:bodyPr/>
          <a:lstStyle/>
          <a:p>
            <a:pPr marL="0" indent="0">
              <a:buNone/>
            </a:pPr>
            <a:r>
              <a:rPr lang="en-GB" dirty="0"/>
              <a:t>When we talk about volume, we are talking about how much </a:t>
            </a:r>
            <a:r>
              <a:rPr lang="en-GB" dirty="0">
                <a:solidFill>
                  <a:srgbClr val="FF0000"/>
                </a:solidFill>
              </a:rPr>
              <a:t>space </a:t>
            </a:r>
            <a:r>
              <a:rPr lang="en-GB" dirty="0"/>
              <a:t>something takes up. Density is a measure how much </a:t>
            </a:r>
            <a:r>
              <a:rPr lang="en-GB" dirty="0">
                <a:solidFill>
                  <a:srgbClr val="FF0000"/>
                </a:solidFill>
              </a:rPr>
              <a:t>mass </a:t>
            </a:r>
            <a:r>
              <a:rPr lang="en-GB" dirty="0"/>
              <a:t>something has in a given </a:t>
            </a:r>
            <a:r>
              <a:rPr lang="en-GB" dirty="0">
                <a:solidFill>
                  <a:srgbClr val="FF0000"/>
                </a:solidFill>
              </a:rPr>
              <a:t>volume</a:t>
            </a:r>
            <a:r>
              <a:rPr lang="en-GB" dirty="0"/>
              <a:t>.</a:t>
            </a:r>
          </a:p>
          <a:p>
            <a:pPr marL="0" indent="0">
              <a:buNone/>
            </a:pPr>
            <a:endParaRPr lang="en-GB" dirty="0">
              <a:solidFill>
                <a:srgbClr val="FF0000"/>
              </a:solidFill>
            </a:endParaRPr>
          </a:p>
          <a:p>
            <a:pPr marL="0" indent="0">
              <a:buNone/>
            </a:pPr>
            <a:r>
              <a:rPr lang="en-GB" dirty="0">
                <a:solidFill>
                  <a:srgbClr val="FF0000"/>
                </a:solidFill>
              </a:rPr>
              <a:t>SA</a:t>
            </a:r>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5" name="Oval 4"/>
          <p:cNvSpPr/>
          <p:nvPr/>
        </p:nvSpPr>
        <p:spPr>
          <a:xfrm>
            <a:off x="323528" y="4725144"/>
            <a:ext cx="864096" cy="64807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2619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0" y="1600201"/>
            <a:ext cx="9144000" cy="1828800"/>
          </a:xfrm>
        </p:spPr>
        <p:txBody>
          <a:bodyPr>
            <a:noAutofit/>
          </a:bodyPr>
          <a:lstStyle/>
          <a:p>
            <a:r>
              <a:rPr lang="en-GB" sz="2800" dirty="0"/>
              <a:t>In a gas, the particles move around with high energy.</a:t>
            </a:r>
          </a:p>
          <a:p>
            <a:r>
              <a:rPr lang="en-GB" sz="2800" dirty="0"/>
              <a:t>In a liquid, the particles move around each other.</a:t>
            </a:r>
          </a:p>
          <a:p>
            <a:r>
              <a:rPr lang="en-GB" sz="2800" dirty="0"/>
              <a:t>In a solid, the particles vibrate in a fixed position.</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9004" y="4299639"/>
            <a:ext cx="5364088" cy="2558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79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980728"/>
            <a:ext cx="9144000" cy="1828800"/>
          </a:xfrm>
        </p:spPr>
        <p:txBody>
          <a:bodyPr>
            <a:noAutofit/>
          </a:bodyPr>
          <a:lstStyle/>
          <a:p>
            <a:pPr marL="514350" indent="-514350">
              <a:buFont typeface="+mj-lt"/>
              <a:buAutoNum type="arabicPeriod"/>
            </a:pPr>
            <a:r>
              <a:rPr lang="en-GB" sz="2800" dirty="0"/>
              <a:t>I think that ___________ are the most dense because__________________________.</a:t>
            </a:r>
          </a:p>
          <a:p>
            <a:pPr marL="514350" indent="-514350">
              <a:buFont typeface="+mj-lt"/>
              <a:buAutoNum type="arabicPeriod"/>
            </a:pPr>
            <a:r>
              <a:rPr lang="en-GB" sz="2800" dirty="0"/>
              <a:t>I think that _______________ are the least dense because __________________________.</a:t>
            </a:r>
          </a:p>
          <a:p>
            <a:pPr marL="514350" indent="-514350">
              <a:buFont typeface="+mj-lt"/>
              <a:buAutoNum type="arabicPeriod"/>
            </a:pPr>
            <a:r>
              <a:rPr lang="en-GB" sz="2800" dirty="0"/>
              <a:t>_________ and _______ have nearly the same density. This is because_______________________.</a:t>
            </a:r>
          </a:p>
        </p:txBody>
      </p:sp>
      <p:sp>
        <p:nvSpPr>
          <p:cNvPr id="2" name="Title 1"/>
          <p:cNvSpPr>
            <a:spLocks noGrp="1"/>
          </p:cNvSpPr>
          <p:nvPr>
            <p:ph type="title"/>
          </p:nvPr>
        </p:nvSpPr>
        <p:spPr>
          <a:xfrm>
            <a:off x="457200" y="-27384"/>
            <a:ext cx="8229600" cy="1143000"/>
          </a:xfrm>
        </p:spPr>
        <p:txBody>
          <a:bodyPr>
            <a:noAutofit/>
          </a:bodyPr>
          <a:lstStyle/>
          <a:p>
            <a:pPr algn="l"/>
            <a:r>
              <a:rPr lang="en-GB" sz="1400" b="1" dirty="0">
                <a:solidFill>
                  <a:srgbClr val="FF0000"/>
                </a:solidFill>
              </a:rPr>
              <a:t>Calculate the density of an object (Grade 1-3)</a:t>
            </a:r>
            <a:br>
              <a:rPr lang="en-GB" sz="1400" b="1" dirty="0">
                <a:solidFill>
                  <a:srgbClr val="008000"/>
                </a:solidFill>
              </a:rPr>
            </a:br>
            <a:r>
              <a:rPr lang="en-GB" sz="1400" b="1" dirty="0">
                <a:solidFill>
                  <a:srgbClr val="FF9900"/>
                </a:solidFill>
              </a:rPr>
              <a:t>Apply the concept of density to explain why some objects are denser than others (Grade 4-5)</a:t>
            </a:r>
            <a:br>
              <a:rPr lang="en-GB" sz="1400" b="1" dirty="0">
                <a:solidFill>
                  <a:srgbClr val="008000"/>
                </a:solidFill>
              </a:rPr>
            </a:br>
            <a:r>
              <a:rPr lang="en-GB" sz="1400" b="1" dirty="0">
                <a:solidFill>
                  <a:srgbClr val="008000"/>
                </a:solidFill>
              </a:rPr>
              <a:t>Explain how the arrangement of particles in different states of matter affect the density of the state (Grade 6-8)</a:t>
            </a:r>
            <a:endParaRPr lang="en-GB" sz="1300" dirty="0"/>
          </a:p>
        </p:txBody>
      </p:sp>
      <p:sp>
        <p:nvSpPr>
          <p:cNvPr id="4" name="TextBox 3"/>
          <p:cNvSpPr txBox="1"/>
          <p:nvPr/>
        </p:nvSpPr>
        <p:spPr>
          <a:xfrm>
            <a:off x="7668344" y="1259468"/>
            <a:ext cx="1188146" cy="369332"/>
          </a:xfrm>
          <a:prstGeom prst="rect">
            <a:avLst/>
          </a:prstGeom>
          <a:noFill/>
        </p:spPr>
        <p:txBody>
          <a:bodyPr wrap="none" rtlCol="0">
            <a:spAutoFit/>
          </a:bodyPr>
          <a:lstStyle/>
          <a:p>
            <a:r>
              <a:rPr lang="en-GB" b="1" dirty="0">
                <a:solidFill>
                  <a:srgbClr val="FF00FF"/>
                </a:solidFill>
              </a:rPr>
              <a:t>Activities</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3905354"/>
            <a:ext cx="6218976" cy="2966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9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980728"/>
            <a:ext cx="9144000" cy="1828800"/>
          </a:xfrm>
        </p:spPr>
        <p:txBody>
          <a:bodyPr>
            <a:noAutofit/>
          </a:bodyPr>
          <a:lstStyle/>
          <a:p>
            <a:pPr marL="514350" indent="-514350">
              <a:buFont typeface="+mj-lt"/>
              <a:buAutoNum type="arabicPeriod"/>
            </a:pPr>
            <a:r>
              <a:rPr lang="en-GB" sz="2800" dirty="0"/>
              <a:t>I think that </a:t>
            </a:r>
            <a:r>
              <a:rPr lang="en-GB" sz="2800" b="1" dirty="0">
                <a:solidFill>
                  <a:srgbClr val="FF0000"/>
                </a:solidFill>
              </a:rPr>
              <a:t>solids </a:t>
            </a:r>
            <a:r>
              <a:rPr lang="en-GB" sz="2800" dirty="0"/>
              <a:t>are the most dense because </a:t>
            </a:r>
            <a:r>
              <a:rPr lang="en-GB" sz="2800" b="1" dirty="0">
                <a:solidFill>
                  <a:srgbClr val="FF0000"/>
                </a:solidFill>
              </a:rPr>
              <a:t>there are more particles in a certain volume</a:t>
            </a:r>
            <a:r>
              <a:rPr lang="en-GB" sz="2800" dirty="0"/>
              <a:t>.</a:t>
            </a:r>
          </a:p>
          <a:p>
            <a:pPr marL="514350" indent="-514350">
              <a:buFont typeface="+mj-lt"/>
              <a:buAutoNum type="arabicPeriod"/>
            </a:pPr>
            <a:r>
              <a:rPr lang="en-GB" sz="2800" dirty="0"/>
              <a:t>I think that </a:t>
            </a:r>
            <a:r>
              <a:rPr lang="en-GB" sz="2800" b="1" dirty="0">
                <a:solidFill>
                  <a:srgbClr val="FF0000"/>
                </a:solidFill>
              </a:rPr>
              <a:t>gases </a:t>
            </a:r>
            <a:r>
              <a:rPr lang="en-GB" sz="2800" dirty="0"/>
              <a:t>are the least dense because </a:t>
            </a:r>
            <a:r>
              <a:rPr lang="en-GB" sz="2800" b="1" dirty="0">
                <a:solidFill>
                  <a:srgbClr val="FF0000"/>
                </a:solidFill>
              </a:rPr>
              <a:t>there are the least number of particles in a certain volume</a:t>
            </a:r>
            <a:r>
              <a:rPr lang="en-GB" sz="2800" dirty="0"/>
              <a:t>.</a:t>
            </a:r>
          </a:p>
          <a:p>
            <a:pPr marL="514350" indent="-514350">
              <a:buFont typeface="+mj-lt"/>
              <a:buAutoNum type="arabicPeriod"/>
            </a:pPr>
            <a:r>
              <a:rPr lang="en-GB" sz="2800" b="1" dirty="0">
                <a:solidFill>
                  <a:srgbClr val="FF0000"/>
                </a:solidFill>
              </a:rPr>
              <a:t>Solids </a:t>
            </a:r>
            <a:r>
              <a:rPr lang="en-GB" sz="2800" dirty="0"/>
              <a:t>and </a:t>
            </a:r>
            <a:r>
              <a:rPr lang="en-GB" sz="2800" b="1" dirty="0">
                <a:solidFill>
                  <a:srgbClr val="FF0000"/>
                </a:solidFill>
              </a:rPr>
              <a:t>liquids </a:t>
            </a:r>
            <a:r>
              <a:rPr lang="en-GB" sz="2800" dirty="0"/>
              <a:t>have nearly the same density. This is because </a:t>
            </a:r>
            <a:r>
              <a:rPr lang="en-GB" sz="2800" b="1" dirty="0">
                <a:solidFill>
                  <a:srgbClr val="FF0000"/>
                </a:solidFill>
              </a:rPr>
              <a:t>there are still roughly the same number of particles in a certain volume.</a:t>
            </a:r>
          </a:p>
        </p:txBody>
      </p:sp>
      <p:sp>
        <p:nvSpPr>
          <p:cNvPr id="2" name="Title 1"/>
          <p:cNvSpPr>
            <a:spLocks noGrp="1"/>
          </p:cNvSpPr>
          <p:nvPr>
            <p:ph type="title"/>
          </p:nvPr>
        </p:nvSpPr>
        <p:spPr>
          <a:xfrm>
            <a:off x="-108520" y="-27384"/>
            <a:ext cx="9252520" cy="1143000"/>
          </a:xfrm>
        </p:spPr>
        <p:txBody>
          <a:bodyPr>
            <a:normAutofit/>
          </a:bodyPr>
          <a:lstStyle/>
          <a:p>
            <a:pPr algn="l"/>
            <a:r>
              <a:rPr lang="en-GB" sz="1400" b="1" dirty="0">
                <a:solidFill>
                  <a:srgbClr val="FF0000"/>
                </a:solidFill>
              </a:rPr>
              <a:t>Calculate the density of an object (Grade 1-3)</a:t>
            </a:r>
            <a:br>
              <a:rPr lang="en-GB" sz="1400" b="1" dirty="0">
                <a:solidFill>
                  <a:srgbClr val="008000"/>
                </a:solidFill>
              </a:rPr>
            </a:br>
            <a:r>
              <a:rPr lang="en-GB" sz="1400" b="1" dirty="0">
                <a:solidFill>
                  <a:srgbClr val="FF9900"/>
                </a:solidFill>
              </a:rPr>
              <a:t>Apply the concept of density to explain why some objects are denser than others (Grade 4-5)</a:t>
            </a:r>
            <a:br>
              <a:rPr lang="en-GB" sz="1400" b="1" dirty="0">
                <a:solidFill>
                  <a:srgbClr val="008000"/>
                </a:solidFill>
              </a:rPr>
            </a:br>
            <a:r>
              <a:rPr lang="en-GB" sz="1400" b="1" dirty="0">
                <a:solidFill>
                  <a:srgbClr val="008000"/>
                </a:solidFill>
              </a:rPr>
              <a:t>Explain how the arrangement of particles in different states of matter affect the density of the state (Grade 6-8)</a:t>
            </a:r>
            <a:endParaRPr lang="en-GB" sz="1300" dirty="0"/>
          </a:p>
        </p:txBody>
      </p:sp>
      <p:sp>
        <p:nvSpPr>
          <p:cNvPr id="4" name="TextBox 3"/>
          <p:cNvSpPr txBox="1"/>
          <p:nvPr/>
        </p:nvSpPr>
        <p:spPr>
          <a:xfrm>
            <a:off x="7668344" y="764704"/>
            <a:ext cx="1188146" cy="369332"/>
          </a:xfrm>
          <a:prstGeom prst="rect">
            <a:avLst/>
          </a:prstGeom>
          <a:noFill/>
        </p:spPr>
        <p:txBody>
          <a:bodyPr wrap="none" rtlCol="0">
            <a:spAutoFit/>
          </a:bodyPr>
          <a:lstStyle/>
          <a:p>
            <a:r>
              <a:rPr lang="en-GB" b="1" dirty="0">
                <a:solidFill>
                  <a:srgbClr val="FF00FF"/>
                </a:solidFill>
              </a:rPr>
              <a:t>Activities</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4741770"/>
            <a:ext cx="4437076" cy="2116230"/>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a:xfrm>
            <a:off x="323528" y="4725144"/>
            <a:ext cx="864096" cy="64807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SA</a:t>
            </a:r>
          </a:p>
        </p:txBody>
      </p:sp>
    </p:spTree>
    <p:extLst>
      <p:ext uri="{BB962C8B-B14F-4D97-AF65-F5344CB8AC3E}">
        <p14:creationId xmlns:p14="http://schemas.microsoft.com/office/powerpoint/2010/main" val="2883503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pic>
        <p:nvPicPr>
          <p:cNvPr id="6" name="Picture 2" descr="http://www.bbc.co.uk/staticarchive/852379f12da2524325280d8a507fe3b13be2c758.gif">
            <a:extLst>
              <a:ext uri="{FF2B5EF4-FFF2-40B4-BE49-F238E27FC236}">
                <a16:creationId xmlns:a16="http://schemas.microsoft.com/office/drawing/2014/main" id="{DE9BF15C-897A-4E65-974A-9F3AAE1EB0D9}"/>
              </a:ext>
            </a:extLst>
          </p:cNvPr>
          <p:cNvPicPr>
            <a:picLocks noChangeAspect="1" noChangeArrowheads="1"/>
          </p:cNvPicPr>
          <p:nvPr/>
        </p:nvPicPr>
        <p:blipFill>
          <a:blip r:embed="rId2" cstate="print"/>
          <a:srcRect/>
          <a:stretch>
            <a:fillRect/>
          </a:stretch>
        </p:blipFill>
        <p:spPr bwMode="auto">
          <a:xfrm>
            <a:off x="251520" y="3212976"/>
            <a:ext cx="6048672" cy="3248363"/>
          </a:xfrm>
          <a:prstGeom prst="rect">
            <a:avLst/>
          </a:prstGeom>
          <a:noFill/>
        </p:spPr>
      </p:pic>
      <p:sp>
        <p:nvSpPr>
          <p:cNvPr id="7" name="Rounded Rectangle 4">
            <a:extLst>
              <a:ext uri="{FF2B5EF4-FFF2-40B4-BE49-F238E27FC236}">
                <a16:creationId xmlns:a16="http://schemas.microsoft.com/office/drawing/2014/main" id="{0460DBCA-CB3A-4860-8E53-B4907DDECB42}"/>
              </a:ext>
            </a:extLst>
          </p:cNvPr>
          <p:cNvSpPr/>
          <p:nvPr/>
        </p:nvSpPr>
        <p:spPr>
          <a:xfrm>
            <a:off x="827584" y="1556792"/>
            <a:ext cx="7560840" cy="1368152"/>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ln>
                  <a:solidFill>
                    <a:srgbClr val="002060"/>
                  </a:solidFill>
                </a:ln>
                <a:solidFill>
                  <a:schemeClr val="tx1"/>
                </a:solidFill>
              </a:rPr>
              <a:t>Density =  Mass  ÷  Volume</a:t>
            </a:r>
          </a:p>
          <a:p>
            <a:r>
              <a:rPr lang="en-GB" sz="4400" dirty="0">
                <a:ln>
                  <a:solidFill>
                    <a:srgbClr val="002060"/>
                  </a:solidFill>
                </a:ln>
                <a:solidFill>
                  <a:srgbClr val="008000"/>
                </a:solidFill>
              </a:rPr>
              <a:t>  Kg/m</a:t>
            </a:r>
            <a:r>
              <a:rPr lang="en-GB" sz="4400" baseline="30000" dirty="0">
                <a:ln>
                  <a:solidFill>
                    <a:srgbClr val="002060"/>
                  </a:solidFill>
                </a:ln>
                <a:solidFill>
                  <a:srgbClr val="008000"/>
                </a:solidFill>
              </a:rPr>
              <a:t>3</a:t>
            </a:r>
            <a:r>
              <a:rPr lang="en-GB" sz="4400" dirty="0">
                <a:ln>
                  <a:solidFill>
                    <a:srgbClr val="002060"/>
                  </a:solidFill>
                </a:ln>
                <a:solidFill>
                  <a:srgbClr val="008000"/>
                </a:solidFill>
              </a:rPr>
              <a:t>        kg             m</a:t>
            </a:r>
            <a:r>
              <a:rPr lang="en-GB" sz="4400" baseline="30000" dirty="0">
                <a:ln>
                  <a:solidFill>
                    <a:srgbClr val="002060"/>
                  </a:solidFill>
                </a:ln>
                <a:solidFill>
                  <a:srgbClr val="008000"/>
                </a:solidFill>
              </a:rPr>
              <a:t>3</a:t>
            </a:r>
            <a:endParaRPr lang="en-GB" sz="4400" dirty="0">
              <a:ln>
                <a:solidFill>
                  <a:srgbClr val="002060"/>
                </a:solidFill>
              </a:ln>
              <a:solidFill>
                <a:srgbClr val="008000"/>
              </a:solidFill>
            </a:endParaRPr>
          </a:p>
        </p:txBody>
      </p:sp>
      <p:sp>
        <p:nvSpPr>
          <p:cNvPr id="8" name="Rounded Rectangle 5">
            <a:extLst>
              <a:ext uri="{FF2B5EF4-FFF2-40B4-BE49-F238E27FC236}">
                <a16:creationId xmlns:a16="http://schemas.microsoft.com/office/drawing/2014/main" id="{F326EC13-CD84-4A5A-8456-C12AA284A006}"/>
              </a:ext>
            </a:extLst>
          </p:cNvPr>
          <p:cNvSpPr/>
          <p:nvPr/>
        </p:nvSpPr>
        <p:spPr>
          <a:xfrm>
            <a:off x="5652120" y="3717032"/>
            <a:ext cx="3168352" cy="1872208"/>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How could you use this triangle to find the mass of an object?</a:t>
            </a:r>
          </a:p>
        </p:txBody>
      </p:sp>
    </p:spTree>
    <p:extLst>
      <p:ext uri="{BB962C8B-B14F-4D97-AF65-F5344CB8AC3E}">
        <p14:creationId xmlns:p14="http://schemas.microsoft.com/office/powerpoint/2010/main" val="1051786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2" descr="https://hormelfoodws.blob.core.windows.net/products/7110672030.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67780" y="1196752"/>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514181" y="404664"/>
            <a:ext cx="1608133" cy="369332"/>
          </a:xfrm>
          <a:prstGeom prst="rect">
            <a:avLst/>
          </a:prstGeom>
          <a:noFill/>
        </p:spPr>
        <p:txBody>
          <a:bodyPr wrap="none" rtlCol="0">
            <a:spAutoFit/>
          </a:bodyPr>
          <a:lstStyle/>
          <a:p>
            <a:r>
              <a:rPr lang="en-GB" b="1" dirty="0">
                <a:solidFill>
                  <a:srgbClr val="FF00FF"/>
                </a:solidFill>
              </a:rPr>
              <a:t>Demonstrate</a:t>
            </a:r>
          </a:p>
        </p:txBody>
      </p:sp>
      <p:pic>
        <p:nvPicPr>
          <p:cNvPr id="8" name="Picture 6" descr="http://img.tesco.com/Groceries/pi/813/0071106061813/IDShot_540x54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995" r="18871" b="1689"/>
          <a:stretch/>
        </p:blipFill>
        <p:spPr bwMode="auto">
          <a:xfrm>
            <a:off x="7627023" y="1340768"/>
            <a:ext cx="1157963" cy="18321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www.britishcornershop.co.uk/images/large/SGN108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73" r="21365" b="2901"/>
          <a:stretch/>
        </p:blipFill>
        <p:spPr bwMode="auto">
          <a:xfrm>
            <a:off x="2123728" y="1340768"/>
            <a:ext cx="1152128" cy="18973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7655" y="3429000"/>
            <a:ext cx="2808312" cy="3970318"/>
          </a:xfrm>
          <a:prstGeom prst="rect">
            <a:avLst/>
          </a:prstGeom>
          <a:noFill/>
        </p:spPr>
        <p:txBody>
          <a:bodyPr wrap="square" rtlCol="0">
            <a:spAutoFit/>
          </a:bodyPr>
          <a:lstStyle/>
          <a:p>
            <a:r>
              <a:rPr lang="en-GB" b="1" dirty="0">
                <a:solidFill>
                  <a:srgbClr val="008000"/>
                </a:solidFill>
              </a:rPr>
              <a:t>Calculate the density if Something has a: </a:t>
            </a:r>
          </a:p>
          <a:p>
            <a:pPr marL="342900" indent="-342900">
              <a:buFont typeface="+mj-lt"/>
              <a:buAutoNum type="arabicPeriod"/>
            </a:pPr>
            <a:r>
              <a:rPr lang="en-GB" b="1" dirty="0">
                <a:solidFill>
                  <a:srgbClr val="008000"/>
                </a:solidFill>
              </a:rPr>
              <a:t>Mass of 1kg and a volume of 0.5m</a:t>
            </a:r>
            <a:r>
              <a:rPr lang="en-GB" b="1" baseline="30000" dirty="0">
                <a:solidFill>
                  <a:srgbClr val="008000"/>
                </a:solidFill>
              </a:rPr>
              <a:t>3</a:t>
            </a:r>
          </a:p>
          <a:p>
            <a:pPr marL="342900" indent="-342900">
              <a:buFont typeface="+mj-lt"/>
              <a:buAutoNum type="arabicPeriod"/>
            </a:pPr>
            <a:r>
              <a:rPr lang="en-GB" b="1" dirty="0">
                <a:solidFill>
                  <a:srgbClr val="008000"/>
                </a:solidFill>
              </a:rPr>
              <a:t>Mass of 5kg and a volume of 1m</a:t>
            </a:r>
            <a:r>
              <a:rPr lang="en-GB" b="1" baseline="30000" dirty="0">
                <a:solidFill>
                  <a:srgbClr val="008000"/>
                </a:solidFill>
              </a:rPr>
              <a:t>3</a:t>
            </a:r>
            <a:endParaRPr lang="en-GB" b="1" dirty="0">
              <a:solidFill>
                <a:srgbClr val="008000"/>
              </a:solidFill>
            </a:endParaRPr>
          </a:p>
          <a:p>
            <a:pPr marL="342900" indent="-342900">
              <a:buFont typeface="+mj-lt"/>
              <a:buAutoNum type="arabicPeriod"/>
            </a:pPr>
            <a:r>
              <a:rPr lang="en-GB" b="1" dirty="0">
                <a:solidFill>
                  <a:srgbClr val="008000"/>
                </a:solidFill>
              </a:rPr>
              <a:t>Mass of 7kg and a volume of 2m</a:t>
            </a:r>
            <a:r>
              <a:rPr lang="en-GB" b="1" baseline="30000" dirty="0">
                <a:solidFill>
                  <a:srgbClr val="008000"/>
                </a:solidFill>
              </a:rPr>
              <a:t>3</a:t>
            </a:r>
            <a:endParaRPr lang="en-GB" b="1" dirty="0">
              <a:solidFill>
                <a:srgbClr val="008000"/>
              </a:solidFill>
            </a:endParaRPr>
          </a:p>
          <a:p>
            <a:pPr marL="342900" indent="-342900">
              <a:buFont typeface="+mj-lt"/>
              <a:buAutoNum type="arabicPeriod"/>
            </a:pPr>
            <a:r>
              <a:rPr lang="en-GB" b="1" dirty="0">
                <a:solidFill>
                  <a:srgbClr val="008000"/>
                </a:solidFill>
              </a:rPr>
              <a:t>Mass of 20kg and a volume of 50m</a:t>
            </a:r>
            <a:r>
              <a:rPr lang="en-GB" b="1" baseline="30000" dirty="0">
                <a:solidFill>
                  <a:srgbClr val="008000"/>
                </a:solidFill>
              </a:rPr>
              <a:t>3</a:t>
            </a:r>
            <a:endParaRPr lang="en-GB" b="1" dirty="0">
              <a:solidFill>
                <a:srgbClr val="008000"/>
              </a:solidFill>
            </a:endParaRPr>
          </a:p>
          <a:p>
            <a:pPr marL="342900" indent="-342900">
              <a:buFont typeface="+mj-lt"/>
              <a:buAutoNum type="arabicPeriod"/>
            </a:pPr>
            <a:r>
              <a:rPr lang="en-GB" b="1" dirty="0">
                <a:solidFill>
                  <a:srgbClr val="008000"/>
                </a:solidFill>
              </a:rPr>
              <a:t>Mass of 4kg and a volume of 15m</a:t>
            </a:r>
            <a:r>
              <a:rPr lang="en-GB" b="1" baseline="30000" dirty="0">
                <a:solidFill>
                  <a:srgbClr val="008000"/>
                </a:solidFill>
              </a:rPr>
              <a:t>3</a:t>
            </a:r>
            <a:endParaRPr lang="en-GB" b="1" dirty="0">
              <a:solidFill>
                <a:srgbClr val="008000"/>
              </a:solidFill>
            </a:endParaRPr>
          </a:p>
          <a:p>
            <a:endParaRPr lang="en-GB" b="1" dirty="0">
              <a:solidFill>
                <a:srgbClr val="008000"/>
              </a:solidFill>
            </a:endParaRPr>
          </a:p>
          <a:p>
            <a:pPr marL="342900" indent="-342900">
              <a:buFont typeface="+mj-lt"/>
              <a:buAutoNum type="arabicPeriod"/>
            </a:pPr>
            <a:endParaRPr lang="en-GB" b="1" dirty="0">
              <a:solidFill>
                <a:srgbClr val="008000"/>
              </a:solidFill>
            </a:endParaRPr>
          </a:p>
        </p:txBody>
      </p:sp>
      <p:sp>
        <p:nvSpPr>
          <p:cNvPr id="15" name="TextBox 14"/>
          <p:cNvSpPr txBox="1"/>
          <p:nvPr/>
        </p:nvSpPr>
        <p:spPr>
          <a:xfrm>
            <a:off x="3347864" y="2132856"/>
            <a:ext cx="2808312" cy="5355312"/>
          </a:xfrm>
          <a:prstGeom prst="rect">
            <a:avLst/>
          </a:prstGeom>
          <a:noFill/>
        </p:spPr>
        <p:txBody>
          <a:bodyPr wrap="square" rtlCol="0">
            <a:spAutoFit/>
          </a:bodyPr>
          <a:lstStyle/>
          <a:p>
            <a:r>
              <a:rPr lang="en-GB" b="1" dirty="0">
                <a:solidFill>
                  <a:srgbClr val="E68900"/>
                </a:solidFill>
              </a:rPr>
              <a:t>Calculate the mass if Something has a: </a:t>
            </a:r>
          </a:p>
          <a:p>
            <a:pPr marL="342900" indent="-342900">
              <a:buFont typeface="+mj-lt"/>
              <a:buAutoNum type="arabicPeriod" startAt="6"/>
            </a:pPr>
            <a:r>
              <a:rPr lang="en-GB" b="1" dirty="0">
                <a:solidFill>
                  <a:srgbClr val="E68900"/>
                </a:solidFill>
              </a:rPr>
              <a:t>Density of 15kg/m</a:t>
            </a:r>
            <a:r>
              <a:rPr lang="en-GB" b="1" baseline="30000" dirty="0">
                <a:solidFill>
                  <a:srgbClr val="E68900"/>
                </a:solidFill>
              </a:rPr>
              <a:t>3</a:t>
            </a:r>
            <a:r>
              <a:rPr lang="en-GB" b="1" dirty="0">
                <a:solidFill>
                  <a:srgbClr val="E68900"/>
                </a:solidFill>
              </a:rPr>
              <a:t> and a volume of 5m</a:t>
            </a:r>
            <a:r>
              <a:rPr lang="en-GB" b="1" baseline="30000" dirty="0">
                <a:solidFill>
                  <a:srgbClr val="E68900"/>
                </a:solidFill>
              </a:rPr>
              <a:t>3</a:t>
            </a:r>
            <a:endParaRPr lang="en-GB" b="1" dirty="0">
              <a:solidFill>
                <a:srgbClr val="E68900"/>
              </a:solidFill>
            </a:endParaRPr>
          </a:p>
          <a:p>
            <a:pPr marL="342900" indent="-342900">
              <a:buFont typeface="+mj-lt"/>
              <a:buAutoNum type="arabicPeriod" startAt="6"/>
            </a:pPr>
            <a:r>
              <a:rPr lang="en-GB" b="1" dirty="0">
                <a:solidFill>
                  <a:srgbClr val="E68900"/>
                </a:solidFill>
              </a:rPr>
              <a:t>Density of 8kg/m</a:t>
            </a:r>
            <a:r>
              <a:rPr lang="en-GB" b="1" baseline="30000" dirty="0">
                <a:solidFill>
                  <a:srgbClr val="E68900"/>
                </a:solidFill>
              </a:rPr>
              <a:t>3</a:t>
            </a:r>
            <a:r>
              <a:rPr lang="en-GB" b="1" dirty="0">
                <a:solidFill>
                  <a:srgbClr val="E68900"/>
                </a:solidFill>
              </a:rPr>
              <a:t> and a volume of 10m</a:t>
            </a:r>
            <a:r>
              <a:rPr lang="en-GB" b="1" baseline="30000" dirty="0">
                <a:solidFill>
                  <a:srgbClr val="E68900"/>
                </a:solidFill>
              </a:rPr>
              <a:t>3</a:t>
            </a:r>
          </a:p>
          <a:p>
            <a:pPr marL="342900" indent="-342900">
              <a:buFont typeface="+mj-lt"/>
              <a:buAutoNum type="arabicPeriod" startAt="6"/>
            </a:pPr>
            <a:r>
              <a:rPr lang="en-GB" b="1" dirty="0">
                <a:solidFill>
                  <a:srgbClr val="E68900"/>
                </a:solidFill>
              </a:rPr>
              <a:t>Density of 15kg/m</a:t>
            </a:r>
            <a:r>
              <a:rPr lang="en-GB" b="1" baseline="30000" dirty="0">
                <a:solidFill>
                  <a:srgbClr val="E68900"/>
                </a:solidFill>
              </a:rPr>
              <a:t>3</a:t>
            </a:r>
            <a:r>
              <a:rPr lang="en-GB" b="1" dirty="0">
                <a:solidFill>
                  <a:srgbClr val="E68900"/>
                </a:solidFill>
              </a:rPr>
              <a:t> and a volume of 5m</a:t>
            </a:r>
            <a:r>
              <a:rPr lang="en-GB" b="1" baseline="30000" dirty="0">
                <a:solidFill>
                  <a:srgbClr val="E68900"/>
                </a:solidFill>
              </a:rPr>
              <a:t>3</a:t>
            </a:r>
            <a:endParaRPr lang="en-GB" b="1" dirty="0">
              <a:solidFill>
                <a:srgbClr val="E68900"/>
              </a:solidFill>
            </a:endParaRPr>
          </a:p>
          <a:p>
            <a:pPr marL="342900" indent="-342900">
              <a:buFont typeface="+mj-lt"/>
              <a:buAutoNum type="arabicPeriod" startAt="6"/>
            </a:pPr>
            <a:r>
              <a:rPr lang="en-GB" b="1" dirty="0">
                <a:solidFill>
                  <a:srgbClr val="E68900"/>
                </a:solidFill>
              </a:rPr>
              <a:t>Density of 92kg/m</a:t>
            </a:r>
            <a:r>
              <a:rPr lang="en-GB" b="1" baseline="30000" dirty="0">
                <a:solidFill>
                  <a:srgbClr val="E68900"/>
                </a:solidFill>
              </a:rPr>
              <a:t>3</a:t>
            </a:r>
            <a:r>
              <a:rPr lang="en-GB" b="1" dirty="0">
                <a:solidFill>
                  <a:srgbClr val="E68900"/>
                </a:solidFill>
              </a:rPr>
              <a:t> and a volume of 100m</a:t>
            </a:r>
            <a:r>
              <a:rPr lang="en-GB" b="1" baseline="30000" dirty="0">
                <a:solidFill>
                  <a:srgbClr val="E68900"/>
                </a:solidFill>
              </a:rPr>
              <a:t>3</a:t>
            </a:r>
            <a:endParaRPr lang="en-GB" b="1" dirty="0">
              <a:solidFill>
                <a:srgbClr val="E68900"/>
              </a:solidFill>
            </a:endParaRPr>
          </a:p>
          <a:p>
            <a:pPr marL="342900" indent="-342900">
              <a:buFont typeface="+mj-lt"/>
              <a:buAutoNum type="arabicPeriod" startAt="6"/>
            </a:pPr>
            <a:r>
              <a:rPr lang="en-GB" b="1" dirty="0">
                <a:solidFill>
                  <a:srgbClr val="E68900"/>
                </a:solidFill>
              </a:rPr>
              <a:t>Density of 2kg/m</a:t>
            </a:r>
            <a:r>
              <a:rPr lang="en-GB" b="1" baseline="30000" dirty="0">
                <a:solidFill>
                  <a:srgbClr val="E68900"/>
                </a:solidFill>
              </a:rPr>
              <a:t>3</a:t>
            </a:r>
            <a:r>
              <a:rPr lang="en-GB" b="1" dirty="0">
                <a:solidFill>
                  <a:srgbClr val="E68900"/>
                </a:solidFill>
              </a:rPr>
              <a:t> and a volume of 67.2m</a:t>
            </a:r>
            <a:r>
              <a:rPr lang="en-GB" b="1" baseline="30000" dirty="0">
                <a:solidFill>
                  <a:srgbClr val="E68900"/>
                </a:solidFill>
              </a:rPr>
              <a:t>3</a:t>
            </a:r>
            <a:endParaRPr lang="en-GB" b="1" dirty="0">
              <a:solidFill>
                <a:srgbClr val="E68900"/>
              </a:solidFill>
            </a:endParaRPr>
          </a:p>
          <a:p>
            <a:endParaRPr lang="en-GB" b="1" dirty="0">
              <a:solidFill>
                <a:srgbClr val="E68900"/>
              </a:solidFill>
            </a:endParaRPr>
          </a:p>
          <a:p>
            <a:pPr marL="342900" indent="-342900">
              <a:buFont typeface="+mj-lt"/>
              <a:buAutoNum type="arabicPeriod"/>
            </a:pPr>
            <a:endParaRPr lang="en-GB" b="1" dirty="0">
              <a:solidFill>
                <a:srgbClr val="E68900"/>
              </a:solidFill>
            </a:endParaRPr>
          </a:p>
        </p:txBody>
      </p:sp>
      <p:sp>
        <p:nvSpPr>
          <p:cNvPr id="16" name="TextBox 15"/>
          <p:cNvSpPr txBox="1"/>
          <p:nvPr/>
        </p:nvSpPr>
        <p:spPr>
          <a:xfrm>
            <a:off x="6222867" y="3189239"/>
            <a:ext cx="2808312" cy="4801314"/>
          </a:xfrm>
          <a:prstGeom prst="rect">
            <a:avLst/>
          </a:prstGeom>
          <a:noFill/>
        </p:spPr>
        <p:txBody>
          <a:bodyPr wrap="square" rtlCol="0">
            <a:spAutoFit/>
          </a:bodyPr>
          <a:lstStyle/>
          <a:p>
            <a:r>
              <a:rPr lang="en-GB" b="1" dirty="0">
                <a:solidFill>
                  <a:srgbClr val="FF0000"/>
                </a:solidFill>
              </a:rPr>
              <a:t>Calculate the volume if Something has a: </a:t>
            </a:r>
          </a:p>
          <a:p>
            <a:pPr marL="342900" indent="-342900">
              <a:buFont typeface="+mj-lt"/>
              <a:buAutoNum type="arabicPeriod" startAt="11"/>
            </a:pPr>
            <a:r>
              <a:rPr lang="en-GB" b="1" dirty="0">
                <a:solidFill>
                  <a:srgbClr val="FF0000"/>
                </a:solidFill>
              </a:rPr>
              <a:t>Mass of 12kg and a density of 6kg/m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r>
              <a:rPr lang="en-GB" b="1" dirty="0">
                <a:solidFill>
                  <a:srgbClr val="FF0000"/>
                </a:solidFill>
              </a:rPr>
              <a:t>Mass of 100kg and a density of 50kg/m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r>
              <a:rPr lang="en-GB" b="1" dirty="0">
                <a:solidFill>
                  <a:srgbClr val="FF0000"/>
                </a:solidFill>
              </a:rPr>
              <a:t>Mass of 250kg and a density of 15kg/m</a:t>
            </a:r>
            <a:r>
              <a:rPr lang="en-GB" b="1" baseline="30000" dirty="0">
                <a:solidFill>
                  <a:srgbClr val="FF0000"/>
                </a:solidFill>
              </a:rPr>
              <a:t>3</a:t>
            </a:r>
          </a:p>
          <a:p>
            <a:pPr marL="342900" indent="-342900">
              <a:buFont typeface="+mj-lt"/>
              <a:buAutoNum type="arabicPeriod" startAt="11"/>
            </a:pPr>
            <a:r>
              <a:rPr lang="en-GB" b="1" dirty="0">
                <a:solidFill>
                  <a:srgbClr val="FF0000"/>
                </a:solidFill>
              </a:rPr>
              <a:t>Mass of 240kg and a density of 60kg/m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r>
              <a:rPr lang="en-GB" b="1" dirty="0">
                <a:solidFill>
                  <a:srgbClr val="FF0000"/>
                </a:solidFill>
              </a:rPr>
              <a:t> Mass of 666kg and a density of 333kg/m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a:pPr>
            <a:endParaRPr lang="en-GB" b="1" dirty="0">
              <a:solidFill>
                <a:srgbClr val="FF0000"/>
              </a:solidFill>
            </a:endParaRPr>
          </a:p>
        </p:txBody>
      </p:sp>
      <p:sp>
        <p:nvSpPr>
          <p:cNvPr id="2" name="Title 1"/>
          <p:cNvSpPr>
            <a:spLocks noGrp="1"/>
          </p:cNvSpPr>
          <p:nvPr>
            <p:ph type="title"/>
          </p:nvPr>
        </p:nvSpPr>
        <p:spPr>
          <a:xfrm>
            <a:off x="35496" y="53752"/>
            <a:ext cx="8229600" cy="1143000"/>
          </a:xfrm>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Tree>
    <p:extLst>
      <p:ext uri="{BB962C8B-B14F-4D97-AF65-F5344CB8AC3E}">
        <p14:creationId xmlns:p14="http://schemas.microsoft.com/office/powerpoint/2010/main" val="2078810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2821" y="836712"/>
            <a:ext cx="2947011" cy="5632311"/>
          </a:xfrm>
          <a:prstGeom prst="rect">
            <a:avLst/>
          </a:prstGeom>
          <a:noFill/>
        </p:spPr>
        <p:txBody>
          <a:bodyPr wrap="square" rtlCol="0">
            <a:spAutoFit/>
          </a:bodyPr>
          <a:lstStyle/>
          <a:p>
            <a:pPr marL="342900" indent="-342900">
              <a:buFont typeface="+mj-lt"/>
              <a:buAutoNum type="arabicPeriod"/>
            </a:pPr>
            <a:r>
              <a:rPr lang="en-GB" b="1" dirty="0">
                <a:solidFill>
                  <a:srgbClr val="008000"/>
                </a:solidFill>
              </a:rPr>
              <a:t>Calculate the density of an object if has a mass of 1kg and a volume of 0.5m</a:t>
            </a:r>
            <a:r>
              <a:rPr lang="en-GB" b="1" baseline="30000" dirty="0">
                <a:solidFill>
                  <a:srgbClr val="008000"/>
                </a:solidFill>
              </a:rPr>
              <a:t>3</a:t>
            </a:r>
          </a:p>
          <a:p>
            <a:pPr marL="342900" indent="-342900">
              <a:buFont typeface="+mj-lt"/>
              <a:buAutoNum type="arabicPeriod"/>
            </a:pPr>
            <a:r>
              <a:rPr lang="en-GB" dirty="0">
                <a:solidFill>
                  <a:srgbClr val="008000"/>
                </a:solidFill>
              </a:rPr>
              <a:t>Calculate the density of an object if has a mass of 5kg and a volume of 1m</a:t>
            </a:r>
            <a:r>
              <a:rPr lang="en-GB" baseline="30000" dirty="0">
                <a:solidFill>
                  <a:srgbClr val="008000"/>
                </a:solidFill>
              </a:rPr>
              <a:t>3</a:t>
            </a:r>
            <a:endParaRPr lang="en-GB" dirty="0">
              <a:solidFill>
                <a:srgbClr val="008000"/>
              </a:solidFill>
            </a:endParaRPr>
          </a:p>
          <a:p>
            <a:pPr marL="342900" indent="-342900">
              <a:buFont typeface="+mj-lt"/>
              <a:buAutoNum type="arabicPeriod"/>
            </a:pPr>
            <a:r>
              <a:rPr lang="en-GB" b="1" dirty="0">
                <a:solidFill>
                  <a:srgbClr val="008000"/>
                </a:solidFill>
              </a:rPr>
              <a:t>Calculate the density of an object if has a mass of 7kg and a volume of 2m</a:t>
            </a:r>
            <a:r>
              <a:rPr lang="en-GB" b="1" baseline="30000" dirty="0">
                <a:solidFill>
                  <a:srgbClr val="008000"/>
                </a:solidFill>
              </a:rPr>
              <a:t>3</a:t>
            </a:r>
            <a:endParaRPr lang="en-GB" b="1" dirty="0">
              <a:solidFill>
                <a:srgbClr val="008000"/>
              </a:solidFill>
            </a:endParaRPr>
          </a:p>
          <a:p>
            <a:pPr marL="342900" indent="-342900">
              <a:buFont typeface="+mj-lt"/>
              <a:buAutoNum type="arabicPeriod"/>
            </a:pPr>
            <a:r>
              <a:rPr lang="en-GB" dirty="0">
                <a:solidFill>
                  <a:srgbClr val="008000"/>
                </a:solidFill>
              </a:rPr>
              <a:t>Calculate the density of an object if has a mass of 20kg and a volume of 50m</a:t>
            </a:r>
            <a:r>
              <a:rPr lang="en-GB" baseline="30000" dirty="0">
                <a:solidFill>
                  <a:srgbClr val="008000"/>
                </a:solidFill>
              </a:rPr>
              <a:t>3</a:t>
            </a:r>
            <a:endParaRPr lang="en-GB" dirty="0">
              <a:solidFill>
                <a:srgbClr val="008000"/>
              </a:solidFill>
            </a:endParaRPr>
          </a:p>
          <a:p>
            <a:pPr marL="342900" indent="-342900">
              <a:buFont typeface="+mj-lt"/>
              <a:buAutoNum type="arabicPeriod"/>
            </a:pPr>
            <a:r>
              <a:rPr lang="en-GB" b="1" dirty="0">
                <a:solidFill>
                  <a:srgbClr val="008000"/>
                </a:solidFill>
              </a:rPr>
              <a:t>Calculate the density of an object if has a mass of 4kg and a volume of 15m</a:t>
            </a:r>
            <a:r>
              <a:rPr lang="en-GB" b="1" baseline="30000" dirty="0">
                <a:solidFill>
                  <a:srgbClr val="008000"/>
                </a:solidFill>
              </a:rPr>
              <a:t>3</a:t>
            </a:r>
          </a:p>
        </p:txBody>
      </p:sp>
      <p:sp>
        <p:nvSpPr>
          <p:cNvPr id="15" name="TextBox 14"/>
          <p:cNvSpPr txBox="1"/>
          <p:nvPr/>
        </p:nvSpPr>
        <p:spPr>
          <a:xfrm>
            <a:off x="3181941" y="-609"/>
            <a:ext cx="2947011" cy="7017306"/>
          </a:xfrm>
          <a:prstGeom prst="rect">
            <a:avLst/>
          </a:prstGeom>
          <a:noFill/>
        </p:spPr>
        <p:txBody>
          <a:bodyPr wrap="square" rtlCol="0">
            <a:spAutoFit/>
          </a:bodyPr>
          <a:lstStyle/>
          <a:p>
            <a:pPr marL="342900" indent="-342900">
              <a:buFont typeface="+mj-lt"/>
              <a:buAutoNum type="arabicPeriod" startAt="6"/>
            </a:pPr>
            <a:r>
              <a:rPr lang="en-GB" dirty="0">
                <a:solidFill>
                  <a:srgbClr val="E68900"/>
                </a:solidFill>
              </a:rPr>
              <a:t>Calculate the mass if Something has a density of 15kg/m</a:t>
            </a:r>
            <a:r>
              <a:rPr lang="en-GB" baseline="30000" dirty="0">
                <a:solidFill>
                  <a:srgbClr val="E68900"/>
                </a:solidFill>
              </a:rPr>
              <a:t>3</a:t>
            </a:r>
            <a:r>
              <a:rPr lang="en-GB" dirty="0">
                <a:solidFill>
                  <a:srgbClr val="E68900"/>
                </a:solidFill>
              </a:rPr>
              <a:t> and a volume of 5m</a:t>
            </a:r>
            <a:r>
              <a:rPr lang="en-GB" baseline="30000" dirty="0">
                <a:solidFill>
                  <a:srgbClr val="E68900"/>
                </a:solidFill>
              </a:rPr>
              <a:t>3</a:t>
            </a:r>
            <a:endParaRPr lang="en-GB" dirty="0">
              <a:solidFill>
                <a:srgbClr val="E68900"/>
              </a:solidFill>
            </a:endParaRPr>
          </a:p>
          <a:p>
            <a:pPr marL="342900" indent="-342900">
              <a:buFont typeface="+mj-lt"/>
              <a:buAutoNum type="arabicPeriod" startAt="6"/>
            </a:pPr>
            <a:r>
              <a:rPr lang="en-GB" b="1" dirty="0">
                <a:solidFill>
                  <a:srgbClr val="E68900"/>
                </a:solidFill>
              </a:rPr>
              <a:t>Calculate the mass if Something has a density of 8kg/m</a:t>
            </a:r>
            <a:r>
              <a:rPr lang="en-GB" b="1" baseline="30000" dirty="0">
                <a:solidFill>
                  <a:srgbClr val="E68900"/>
                </a:solidFill>
              </a:rPr>
              <a:t>3</a:t>
            </a:r>
            <a:r>
              <a:rPr lang="en-GB" b="1" dirty="0">
                <a:solidFill>
                  <a:srgbClr val="E68900"/>
                </a:solidFill>
              </a:rPr>
              <a:t> and a volume of 10m</a:t>
            </a:r>
            <a:r>
              <a:rPr lang="en-GB" b="1" baseline="30000" dirty="0">
                <a:solidFill>
                  <a:srgbClr val="E68900"/>
                </a:solidFill>
              </a:rPr>
              <a:t>3</a:t>
            </a:r>
          </a:p>
          <a:p>
            <a:pPr marL="342900" indent="-342900">
              <a:buFont typeface="+mj-lt"/>
              <a:buAutoNum type="arabicPeriod" startAt="6"/>
            </a:pPr>
            <a:r>
              <a:rPr lang="en-GB" dirty="0">
                <a:solidFill>
                  <a:srgbClr val="E68900"/>
                </a:solidFill>
              </a:rPr>
              <a:t>Calculate the mass if Something has a density of 15kg/m</a:t>
            </a:r>
            <a:r>
              <a:rPr lang="en-GB" baseline="30000" dirty="0">
                <a:solidFill>
                  <a:srgbClr val="E68900"/>
                </a:solidFill>
              </a:rPr>
              <a:t>3</a:t>
            </a:r>
            <a:r>
              <a:rPr lang="en-GB" dirty="0">
                <a:solidFill>
                  <a:srgbClr val="E68900"/>
                </a:solidFill>
              </a:rPr>
              <a:t> and a volume of 5m</a:t>
            </a:r>
            <a:r>
              <a:rPr lang="en-GB" baseline="30000" dirty="0">
                <a:solidFill>
                  <a:srgbClr val="E68900"/>
                </a:solidFill>
              </a:rPr>
              <a:t>3</a:t>
            </a:r>
            <a:endParaRPr lang="en-GB" dirty="0">
              <a:solidFill>
                <a:srgbClr val="E68900"/>
              </a:solidFill>
            </a:endParaRPr>
          </a:p>
          <a:p>
            <a:pPr marL="342900" indent="-342900">
              <a:buFont typeface="+mj-lt"/>
              <a:buAutoNum type="arabicPeriod" startAt="6"/>
            </a:pPr>
            <a:r>
              <a:rPr lang="en-GB" b="1" dirty="0">
                <a:solidFill>
                  <a:srgbClr val="E68900"/>
                </a:solidFill>
              </a:rPr>
              <a:t>Calculate the mass if Something has a density of 92kg/m</a:t>
            </a:r>
            <a:r>
              <a:rPr lang="en-GB" b="1" baseline="30000" dirty="0">
                <a:solidFill>
                  <a:srgbClr val="E68900"/>
                </a:solidFill>
              </a:rPr>
              <a:t>3</a:t>
            </a:r>
            <a:r>
              <a:rPr lang="en-GB" b="1" dirty="0">
                <a:solidFill>
                  <a:srgbClr val="E68900"/>
                </a:solidFill>
              </a:rPr>
              <a:t> and a volume of 100m</a:t>
            </a:r>
            <a:r>
              <a:rPr lang="en-GB" b="1" baseline="30000" dirty="0">
                <a:solidFill>
                  <a:srgbClr val="E68900"/>
                </a:solidFill>
              </a:rPr>
              <a:t>3</a:t>
            </a:r>
            <a:endParaRPr lang="en-GB" b="1" dirty="0">
              <a:solidFill>
                <a:srgbClr val="E68900"/>
              </a:solidFill>
            </a:endParaRPr>
          </a:p>
          <a:p>
            <a:pPr marL="342900" indent="-342900">
              <a:buFont typeface="+mj-lt"/>
              <a:buAutoNum type="arabicPeriod" startAt="6"/>
            </a:pPr>
            <a:r>
              <a:rPr lang="en-GB" dirty="0">
                <a:solidFill>
                  <a:srgbClr val="E68900"/>
                </a:solidFill>
              </a:rPr>
              <a:t>Calculate the mass if Something has a density of 2kg/m</a:t>
            </a:r>
            <a:r>
              <a:rPr lang="en-GB" baseline="30000" dirty="0">
                <a:solidFill>
                  <a:srgbClr val="E68900"/>
                </a:solidFill>
              </a:rPr>
              <a:t>3</a:t>
            </a:r>
            <a:r>
              <a:rPr lang="en-GB" dirty="0">
                <a:solidFill>
                  <a:srgbClr val="E68900"/>
                </a:solidFill>
              </a:rPr>
              <a:t> and a volume of 67.2m</a:t>
            </a:r>
            <a:r>
              <a:rPr lang="en-GB" baseline="30000" dirty="0">
                <a:solidFill>
                  <a:srgbClr val="E68900"/>
                </a:solidFill>
              </a:rPr>
              <a:t>3</a:t>
            </a:r>
            <a:endParaRPr lang="en-GB" dirty="0">
              <a:solidFill>
                <a:srgbClr val="E68900"/>
              </a:solidFill>
            </a:endParaRPr>
          </a:p>
          <a:p>
            <a:endParaRPr lang="en-GB" b="1" dirty="0">
              <a:solidFill>
                <a:srgbClr val="E68900"/>
              </a:solidFill>
            </a:endParaRPr>
          </a:p>
          <a:p>
            <a:pPr marL="342900" indent="-342900">
              <a:buFont typeface="+mj-lt"/>
              <a:buAutoNum type="arabicPeriod"/>
            </a:pPr>
            <a:endParaRPr lang="en-GB" b="1" dirty="0">
              <a:solidFill>
                <a:srgbClr val="E68900"/>
              </a:solidFill>
            </a:endParaRPr>
          </a:p>
        </p:txBody>
      </p:sp>
      <p:sp>
        <p:nvSpPr>
          <p:cNvPr id="16" name="TextBox 15"/>
          <p:cNvSpPr txBox="1"/>
          <p:nvPr/>
        </p:nvSpPr>
        <p:spPr>
          <a:xfrm>
            <a:off x="6251062" y="476672"/>
            <a:ext cx="2947011" cy="7571303"/>
          </a:xfrm>
          <a:prstGeom prst="rect">
            <a:avLst/>
          </a:prstGeom>
          <a:noFill/>
        </p:spPr>
        <p:txBody>
          <a:bodyPr wrap="square" rtlCol="0">
            <a:spAutoFit/>
          </a:bodyPr>
          <a:lstStyle/>
          <a:p>
            <a:pPr marL="342900" indent="-342900">
              <a:buFont typeface="+mj-lt"/>
              <a:buAutoNum type="arabicPeriod" startAt="11"/>
            </a:pPr>
            <a:r>
              <a:rPr lang="en-GB" b="1" dirty="0">
                <a:solidFill>
                  <a:srgbClr val="FF0000"/>
                </a:solidFill>
              </a:rPr>
              <a:t>Calculate the volume if Something has a mass of 12kg and a density of 6kg/m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r>
              <a:rPr lang="en-GB" dirty="0">
                <a:solidFill>
                  <a:srgbClr val="FF0000"/>
                </a:solidFill>
              </a:rPr>
              <a:t>Calculate the volume if Something has a mass of 100kg and a density of 50kg/m</a:t>
            </a:r>
            <a:r>
              <a:rPr lang="en-GB" baseline="30000" dirty="0">
                <a:solidFill>
                  <a:srgbClr val="FF0000"/>
                </a:solidFill>
              </a:rPr>
              <a:t>3</a:t>
            </a:r>
            <a:r>
              <a:rPr lang="en-GB" dirty="0">
                <a:solidFill>
                  <a:srgbClr val="FF0000"/>
                </a:solidFill>
              </a:rPr>
              <a:t> </a:t>
            </a:r>
          </a:p>
          <a:p>
            <a:pPr marL="342900" indent="-342900">
              <a:buFont typeface="+mj-lt"/>
              <a:buAutoNum type="arabicPeriod" startAt="11"/>
            </a:pPr>
            <a:r>
              <a:rPr lang="en-GB" b="1" dirty="0">
                <a:solidFill>
                  <a:srgbClr val="FF0000"/>
                </a:solidFill>
              </a:rPr>
              <a:t>Calculate the volume if Something has a mass of 250kg and a density of 15kg/m</a:t>
            </a:r>
            <a:r>
              <a:rPr lang="en-GB" b="1" baseline="30000" dirty="0">
                <a:solidFill>
                  <a:srgbClr val="FF0000"/>
                </a:solidFill>
              </a:rPr>
              <a:t>3</a:t>
            </a:r>
          </a:p>
          <a:p>
            <a:pPr marL="342900" indent="-342900">
              <a:buFont typeface="+mj-lt"/>
              <a:buAutoNum type="arabicPeriod" startAt="11"/>
            </a:pPr>
            <a:r>
              <a:rPr lang="en-GB" dirty="0">
                <a:solidFill>
                  <a:srgbClr val="FF0000"/>
                </a:solidFill>
              </a:rPr>
              <a:t>Calculate the volume if Something has a mass of 240kg and a density of 60kg/m</a:t>
            </a:r>
            <a:r>
              <a:rPr lang="en-GB" baseline="30000" dirty="0">
                <a:solidFill>
                  <a:srgbClr val="FF0000"/>
                </a:solidFill>
              </a:rPr>
              <a:t>3</a:t>
            </a:r>
            <a:r>
              <a:rPr lang="en-GB" dirty="0">
                <a:solidFill>
                  <a:srgbClr val="FF0000"/>
                </a:solidFill>
              </a:rPr>
              <a:t> </a:t>
            </a:r>
          </a:p>
          <a:p>
            <a:pPr marL="342900" indent="-342900">
              <a:buFont typeface="+mj-lt"/>
              <a:buAutoNum type="arabicPeriod" startAt="11"/>
            </a:pPr>
            <a:r>
              <a:rPr lang="en-GB" b="1" dirty="0">
                <a:solidFill>
                  <a:srgbClr val="FF0000"/>
                </a:solidFill>
              </a:rPr>
              <a:t> Calculate the volume if Something has a mass of 666kg and a density of 333kg/m</a:t>
            </a:r>
            <a:r>
              <a:rPr lang="en-GB" b="1" baseline="30000" dirty="0">
                <a:solidFill>
                  <a:srgbClr val="FF0000"/>
                </a:solidFill>
              </a:rPr>
              <a:t>3</a:t>
            </a:r>
            <a:r>
              <a:rPr lang="en-GB" b="1" dirty="0">
                <a:solidFill>
                  <a:srgbClr val="FF0000"/>
                </a:solidFill>
              </a:rPr>
              <a:t> </a:t>
            </a:r>
          </a:p>
          <a:p>
            <a:pPr marL="342900" indent="-342900">
              <a:buFont typeface="+mj-lt"/>
              <a:buAutoNum type="arabicPeriod" startAt="11"/>
            </a:pP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a:pPr>
            <a:endParaRPr lang="en-GB" b="1" dirty="0">
              <a:solidFill>
                <a:srgbClr val="FF0000"/>
              </a:solidFill>
            </a:endParaRPr>
          </a:p>
        </p:txBody>
      </p:sp>
    </p:spTree>
    <p:extLst>
      <p:ext uri="{BB962C8B-B14F-4D97-AF65-F5344CB8AC3E}">
        <p14:creationId xmlns:p14="http://schemas.microsoft.com/office/powerpoint/2010/main" val="291026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a:xfrm>
            <a:off x="6989444" y="6484255"/>
            <a:ext cx="2133600" cy="365125"/>
          </a:xfrm>
        </p:spPr>
        <p:txBody>
          <a:bodyPr/>
          <a:lstStyle/>
          <a:p>
            <a:fld id="{55335E14-9559-4211-89E3-F131C8D07703}" type="datetime1">
              <a:rPr lang="en-GB" sz="2800" smtClean="0">
                <a:solidFill>
                  <a:srgbClr val="FF0000"/>
                </a:solidFill>
              </a:rPr>
              <a:t>13/10/2020</a:t>
            </a:fld>
            <a:endParaRPr lang="en-GB" sz="2800" dirty="0">
              <a:solidFill>
                <a:srgbClr val="FF0000"/>
              </a:solidFill>
            </a:endParaRPr>
          </a:p>
        </p:txBody>
      </p:sp>
      <p:sp>
        <p:nvSpPr>
          <p:cNvPr id="9" name="Content Placeholder 2">
            <a:extLst>
              <a:ext uri="{FF2B5EF4-FFF2-40B4-BE49-F238E27FC236}">
                <a16:creationId xmlns:a16="http://schemas.microsoft.com/office/drawing/2014/main" id="{81E47D15-E5EC-4038-90A0-A8ECBD941740}"/>
              </a:ext>
            </a:extLst>
          </p:cNvPr>
          <p:cNvSpPr>
            <a:spLocks noGrp="1"/>
          </p:cNvSpPr>
          <p:nvPr>
            <p:ph idx="1"/>
          </p:nvPr>
        </p:nvSpPr>
        <p:spPr>
          <a:xfrm>
            <a:off x="179512" y="404664"/>
            <a:ext cx="8229600" cy="5832648"/>
          </a:xfrm>
          <a:noFill/>
        </p:spPr>
        <p:txBody>
          <a:bodyPr>
            <a:normAutofit fontScale="70000" lnSpcReduction="20000"/>
          </a:bodyPr>
          <a:lstStyle/>
          <a:p>
            <a:pPr marL="514350" indent="-514350">
              <a:buFont typeface="+mj-lt"/>
              <a:buAutoNum type="arabicPeriod"/>
            </a:pPr>
            <a:r>
              <a:rPr lang="en-GB" dirty="0"/>
              <a:t>Ovary</a:t>
            </a:r>
          </a:p>
          <a:p>
            <a:pPr marL="514350" indent="-514350">
              <a:buFont typeface="+mj-lt"/>
              <a:buAutoNum type="arabicPeriod"/>
            </a:pPr>
            <a:r>
              <a:rPr lang="en-GB" dirty="0"/>
              <a:t>Protons, Neutrons, Electrons</a:t>
            </a:r>
          </a:p>
          <a:p>
            <a:pPr marL="514350" indent="-514350">
              <a:buFont typeface="+mj-lt"/>
              <a:buAutoNum type="arabicPeriod"/>
            </a:pPr>
            <a:r>
              <a:rPr lang="en-GB" dirty="0"/>
              <a:t>Puberty</a:t>
            </a:r>
          </a:p>
          <a:p>
            <a:pPr marL="514350" indent="-514350">
              <a:buFont typeface="+mj-lt"/>
              <a:buAutoNum type="arabicPeriod"/>
            </a:pPr>
            <a:r>
              <a:rPr lang="en-GB" dirty="0"/>
              <a:t>Oviduct</a:t>
            </a:r>
          </a:p>
          <a:p>
            <a:pPr marL="514350" indent="-514350">
              <a:buFont typeface="+mj-lt"/>
              <a:buAutoNum type="arabicPeriod"/>
            </a:pPr>
            <a:r>
              <a:rPr lang="en-GB" dirty="0"/>
              <a:t>Atomic Number</a:t>
            </a:r>
          </a:p>
          <a:p>
            <a:pPr marL="514350" indent="-514350">
              <a:buFont typeface="+mj-lt"/>
              <a:buAutoNum type="arabicPeriod"/>
            </a:pPr>
            <a:r>
              <a:rPr lang="en-GB" dirty="0"/>
              <a:t>Series and Parallel</a:t>
            </a:r>
          </a:p>
          <a:p>
            <a:pPr marL="514350" indent="-514350">
              <a:buFont typeface="+mj-lt"/>
              <a:buAutoNum type="arabicPeriod"/>
            </a:pPr>
            <a:r>
              <a:rPr lang="en-GB" dirty="0"/>
              <a:t>Negative</a:t>
            </a:r>
          </a:p>
          <a:p>
            <a:pPr marL="514350" indent="-514350">
              <a:buFont typeface="+mj-lt"/>
              <a:buAutoNum type="arabicPeriod"/>
            </a:pPr>
            <a:r>
              <a:rPr lang="en-GB" dirty="0"/>
              <a:t>Positive</a:t>
            </a:r>
          </a:p>
          <a:p>
            <a:pPr marL="514350" indent="-514350">
              <a:buFont typeface="+mj-lt"/>
              <a:buAutoNum type="arabicPeriod"/>
            </a:pPr>
            <a:r>
              <a:rPr lang="en-GB" dirty="0"/>
              <a:t>Friction between insulators (either key point gets the mark)</a:t>
            </a:r>
          </a:p>
          <a:p>
            <a:pPr marL="514350" indent="-514350">
              <a:buFont typeface="+mj-lt"/>
              <a:buAutoNum type="arabicPeriod"/>
            </a:pPr>
            <a:r>
              <a:rPr lang="en-GB" dirty="0"/>
              <a:t>Reproductive system</a:t>
            </a:r>
          </a:p>
          <a:p>
            <a:pPr marL="514350" indent="-514350">
              <a:buFont typeface="+mj-lt"/>
              <a:buAutoNum type="arabicPeriod"/>
            </a:pPr>
            <a:r>
              <a:rPr lang="en-GB" dirty="0"/>
              <a:t>Conductor</a:t>
            </a:r>
          </a:p>
          <a:p>
            <a:pPr marL="514350" indent="-514350">
              <a:buFont typeface="+mj-lt"/>
              <a:buAutoNum type="arabicPeriod"/>
            </a:pPr>
            <a:r>
              <a:rPr lang="en-GB" dirty="0"/>
              <a:t>Flow of electrons (electrons needed for the mark)</a:t>
            </a:r>
          </a:p>
          <a:p>
            <a:pPr marL="514350" indent="-514350">
              <a:buFont typeface="+mj-lt"/>
              <a:buAutoNum type="arabicPeriod"/>
            </a:pPr>
            <a:endParaRPr lang="en-GB" dirty="0"/>
          </a:p>
          <a:p>
            <a:pPr marL="0" indent="0">
              <a:buNone/>
            </a:pPr>
            <a:r>
              <a:rPr lang="en-GB" sz="8600" dirty="0">
                <a:solidFill>
                  <a:srgbClr val="008000"/>
                </a:solidFill>
              </a:rPr>
              <a:t>SA</a:t>
            </a:r>
            <a:endParaRPr lang="en-GB" dirty="0">
              <a:solidFill>
                <a:srgbClr val="008000"/>
              </a:solidFill>
            </a:endParaRPr>
          </a:p>
        </p:txBody>
      </p:sp>
    </p:spTree>
    <p:extLst>
      <p:ext uri="{BB962C8B-B14F-4D97-AF65-F5344CB8AC3E}">
        <p14:creationId xmlns:p14="http://schemas.microsoft.com/office/powerpoint/2010/main" val="393241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 calcmode="lin" valueType="num">
                                      <p:cBhvr additive="base">
                                        <p:cTn id="4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anim calcmode="lin" valueType="num">
                                      <p:cBhvr additive="base">
                                        <p:cTn id="4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8" end="8"/>
                                            </p:txEl>
                                          </p:spTgt>
                                        </p:tgtEl>
                                        <p:attrNameLst>
                                          <p:attrName>style.visibility</p:attrName>
                                        </p:attrNameLst>
                                      </p:cBhvr>
                                      <p:to>
                                        <p:strVal val="visible"/>
                                      </p:to>
                                    </p:set>
                                    <p:anim calcmode="lin" valueType="num">
                                      <p:cBhvr additive="base">
                                        <p:cTn id="55"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xEl>
                                              <p:pRg st="9" end="9"/>
                                            </p:txEl>
                                          </p:spTgt>
                                        </p:tgtEl>
                                        <p:attrNameLst>
                                          <p:attrName>style.visibility</p:attrName>
                                        </p:attrNameLst>
                                      </p:cBhvr>
                                      <p:to>
                                        <p:strVal val="visible"/>
                                      </p:to>
                                    </p:set>
                                    <p:anim calcmode="lin" valueType="num">
                                      <p:cBhvr additive="base">
                                        <p:cTn id="6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9">
                                            <p:txEl>
                                              <p:pRg st="10" end="10"/>
                                            </p:txEl>
                                          </p:spTgt>
                                        </p:tgtEl>
                                        <p:attrNameLst>
                                          <p:attrName>style.visibility</p:attrName>
                                        </p:attrNameLst>
                                      </p:cBhvr>
                                      <p:to>
                                        <p:strVal val="visible"/>
                                      </p:to>
                                    </p:set>
                                    <p:anim calcmode="lin" valueType="num">
                                      <p:cBhvr additive="base">
                                        <p:cTn id="67"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9">
                                            <p:txEl>
                                              <p:pRg st="11" end="11"/>
                                            </p:txEl>
                                          </p:spTgt>
                                        </p:tgtEl>
                                        <p:attrNameLst>
                                          <p:attrName>style.visibility</p:attrName>
                                        </p:attrNameLst>
                                      </p:cBhvr>
                                      <p:to>
                                        <p:strVal val="visible"/>
                                      </p:to>
                                    </p:set>
                                    <p:anim calcmode="lin" valueType="num">
                                      <p:cBhvr additive="base">
                                        <p:cTn id="73" dur="500" fill="hold"/>
                                        <p:tgtEl>
                                          <p:spTgt spid="9">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9">
                                            <p:txEl>
                                              <p:pRg st="13" end="13"/>
                                            </p:txEl>
                                          </p:spTgt>
                                        </p:tgtEl>
                                        <p:attrNameLst>
                                          <p:attrName>style.visibility</p:attrName>
                                        </p:attrNameLst>
                                      </p:cBhvr>
                                      <p:to>
                                        <p:strVal val="visible"/>
                                      </p:to>
                                    </p:set>
                                    <p:anim calcmode="lin" valueType="num">
                                      <p:cBhvr additive="base">
                                        <p:cTn id="79" dur="500" fill="hold"/>
                                        <p:tgtEl>
                                          <p:spTgt spid="9">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hormelfoodws.blob.core.windows.net/products/7110672030.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67780" y="1196752"/>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514181" y="404664"/>
            <a:ext cx="1608133" cy="369332"/>
          </a:xfrm>
          <a:prstGeom prst="rect">
            <a:avLst/>
          </a:prstGeom>
          <a:noFill/>
        </p:spPr>
        <p:txBody>
          <a:bodyPr wrap="none" rtlCol="0">
            <a:spAutoFit/>
          </a:bodyPr>
          <a:lstStyle/>
          <a:p>
            <a:r>
              <a:rPr lang="en-GB" b="1" dirty="0">
                <a:solidFill>
                  <a:srgbClr val="FF00FF"/>
                </a:solidFill>
              </a:rPr>
              <a:t>Demonstrate</a:t>
            </a:r>
          </a:p>
        </p:txBody>
      </p:sp>
      <p:pic>
        <p:nvPicPr>
          <p:cNvPr id="8" name="Picture 6" descr="http://img.tesco.com/Groceries/pi/813/0071106061813/IDShot_540x54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995" r="18871" b="1689"/>
          <a:stretch/>
        </p:blipFill>
        <p:spPr bwMode="auto">
          <a:xfrm>
            <a:off x="7627023" y="1340768"/>
            <a:ext cx="1157963" cy="18321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www.britishcornershop.co.uk/images/large/SGN108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73" r="21365" b="2901"/>
          <a:stretch/>
        </p:blipFill>
        <p:spPr bwMode="auto">
          <a:xfrm>
            <a:off x="2123728" y="1340768"/>
            <a:ext cx="1152128" cy="18973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7655" y="3429000"/>
            <a:ext cx="2808312" cy="2585323"/>
          </a:xfrm>
          <a:prstGeom prst="rect">
            <a:avLst/>
          </a:prstGeom>
          <a:noFill/>
        </p:spPr>
        <p:txBody>
          <a:bodyPr wrap="square" rtlCol="0">
            <a:spAutoFit/>
          </a:bodyPr>
          <a:lstStyle/>
          <a:p>
            <a:r>
              <a:rPr lang="en-GB" b="1" dirty="0">
                <a:solidFill>
                  <a:srgbClr val="008000"/>
                </a:solidFill>
              </a:rPr>
              <a:t>Calculate the density if Something has a: </a:t>
            </a:r>
          </a:p>
          <a:p>
            <a:pPr marL="342900" indent="-342900">
              <a:buFont typeface="+mj-lt"/>
              <a:buAutoNum type="arabicPeriod"/>
            </a:pPr>
            <a:r>
              <a:rPr lang="en-GB" b="1" dirty="0">
                <a:solidFill>
                  <a:srgbClr val="008000"/>
                </a:solidFill>
              </a:rPr>
              <a:t>2 kg/m</a:t>
            </a:r>
            <a:r>
              <a:rPr lang="en-GB" b="1" baseline="30000" dirty="0">
                <a:solidFill>
                  <a:srgbClr val="008000"/>
                </a:solidFill>
              </a:rPr>
              <a:t>3</a:t>
            </a:r>
          </a:p>
          <a:p>
            <a:pPr marL="342900" indent="-342900">
              <a:buFont typeface="+mj-lt"/>
              <a:buAutoNum type="arabicPeriod"/>
            </a:pPr>
            <a:r>
              <a:rPr lang="en-GB" b="1" dirty="0">
                <a:solidFill>
                  <a:srgbClr val="008000"/>
                </a:solidFill>
              </a:rPr>
              <a:t>5 kg/m</a:t>
            </a:r>
            <a:r>
              <a:rPr lang="en-GB" b="1" baseline="30000" dirty="0">
                <a:solidFill>
                  <a:srgbClr val="008000"/>
                </a:solidFill>
              </a:rPr>
              <a:t>3</a:t>
            </a:r>
          </a:p>
          <a:p>
            <a:pPr marL="342900" indent="-342900">
              <a:buFont typeface="+mj-lt"/>
              <a:buAutoNum type="arabicPeriod"/>
            </a:pPr>
            <a:r>
              <a:rPr lang="en-GB" b="1" dirty="0">
                <a:solidFill>
                  <a:srgbClr val="008000"/>
                </a:solidFill>
              </a:rPr>
              <a:t>3.5 kg/m</a:t>
            </a:r>
            <a:r>
              <a:rPr lang="en-GB" b="1" baseline="30000" dirty="0">
                <a:solidFill>
                  <a:srgbClr val="008000"/>
                </a:solidFill>
              </a:rPr>
              <a:t>3</a:t>
            </a:r>
          </a:p>
          <a:p>
            <a:pPr marL="342900" indent="-342900">
              <a:buFont typeface="+mj-lt"/>
              <a:buAutoNum type="arabicPeriod"/>
            </a:pPr>
            <a:r>
              <a:rPr lang="en-GB" b="1" dirty="0">
                <a:solidFill>
                  <a:srgbClr val="008000"/>
                </a:solidFill>
              </a:rPr>
              <a:t>0.4 kg/m</a:t>
            </a:r>
            <a:r>
              <a:rPr lang="en-GB" b="1" baseline="30000" dirty="0">
                <a:solidFill>
                  <a:srgbClr val="008000"/>
                </a:solidFill>
              </a:rPr>
              <a:t>3</a:t>
            </a:r>
          </a:p>
          <a:p>
            <a:pPr marL="342900" indent="-342900">
              <a:buFont typeface="+mj-lt"/>
              <a:buAutoNum type="arabicPeriod"/>
            </a:pPr>
            <a:r>
              <a:rPr lang="en-GB" b="1" dirty="0">
                <a:solidFill>
                  <a:srgbClr val="008000"/>
                </a:solidFill>
              </a:rPr>
              <a:t>0.27 kg/m</a:t>
            </a:r>
            <a:r>
              <a:rPr lang="en-GB" b="1" baseline="30000" dirty="0">
                <a:solidFill>
                  <a:srgbClr val="008000"/>
                </a:solidFill>
              </a:rPr>
              <a:t>3</a:t>
            </a:r>
            <a:endParaRPr lang="en-GB" b="1" dirty="0">
              <a:solidFill>
                <a:srgbClr val="008000"/>
              </a:solidFill>
            </a:endParaRPr>
          </a:p>
          <a:p>
            <a:endParaRPr lang="en-GB" b="1" dirty="0">
              <a:solidFill>
                <a:srgbClr val="008000"/>
              </a:solidFill>
            </a:endParaRPr>
          </a:p>
          <a:p>
            <a:pPr marL="342900" indent="-342900">
              <a:buFont typeface="+mj-lt"/>
              <a:buAutoNum type="arabicPeriod"/>
            </a:pPr>
            <a:endParaRPr lang="en-GB" b="1" dirty="0">
              <a:solidFill>
                <a:srgbClr val="008000"/>
              </a:solidFill>
            </a:endParaRPr>
          </a:p>
        </p:txBody>
      </p:sp>
      <p:sp>
        <p:nvSpPr>
          <p:cNvPr id="15" name="TextBox 14"/>
          <p:cNvSpPr txBox="1"/>
          <p:nvPr/>
        </p:nvSpPr>
        <p:spPr>
          <a:xfrm>
            <a:off x="3347864" y="2132856"/>
            <a:ext cx="2808312" cy="2585323"/>
          </a:xfrm>
          <a:prstGeom prst="rect">
            <a:avLst/>
          </a:prstGeom>
          <a:noFill/>
        </p:spPr>
        <p:txBody>
          <a:bodyPr wrap="square" rtlCol="0">
            <a:spAutoFit/>
          </a:bodyPr>
          <a:lstStyle/>
          <a:p>
            <a:r>
              <a:rPr lang="en-GB" b="1" dirty="0">
                <a:solidFill>
                  <a:srgbClr val="E68900"/>
                </a:solidFill>
              </a:rPr>
              <a:t>Calculate the mass if Something has a: </a:t>
            </a:r>
          </a:p>
          <a:p>
            <a:pPr marL="342900" indent="-342900">
              <a:buFont typeface="+mj-lt"/>
              <a:buAutoNum type="arabicPeriod" startAt="6"/>
            </a:pPr>
            <a:r>
              <a:rPr lang="en-GB" b="1" dirty="0">
                <a:solidFill>
                  <a:srgbClr val="E68900"/>
                </a:solidFill>
              </a:rPr>
              <a:t>75 kg</a:t>
            </a:r>
          </a:p>
          <a:p>
            <a:pPr marL="342900" indent="-342900">
              <a:buFont typeface="+mj-lt"/>
              <a:buAutoNum type="arabicPeriod" startAt="6"/>
            </a:pPr>
            <a:r>
              <a:rPr lang="en-GB" b="1" dirty="0">
                <a:solidFill>
                  <a:srgbClr val="E68900"/>
                </a:solidFill>
              </a:rPr>
              <a:t>80 kg</a:t>
            </a:r>
          </a:p>
          <a:p>
            <a:pPr marL="342900" indent="-342900">
              <a:buFont typeface="+mj-lt"/>
              <a:buAutoNum type="arabicPeriod" startAt="6"/>
            </a:pPr>
            <a:r>
              <a:rPr lang="en-GB" b="1" dirty="0">
                <a:solidFill>
                  <a:srgbClr val="E68900"/>
                </a:solidFill>
              </a:rPr>
              <a:t>75 kg</a:t>
            </a:r>
          </a:p>
          <a:p>
            <a:pPr marL="342900" indent="-342900">
              <a:buFont typeface="+mj-lt"/>
              <a:buAutoNum type="arabicPeriod" startAt="6"/>
            </a:pPr>
            <a:r>
              <a:rPr lang="en-GB" b="1" dirty="0">
                <a:solidFill>
                  <a:srgbClr val="E68900"/>
                </a:solidFill>
              </a:rPr>
              <a:t>9200 kg</a:t>
            </a:r>
          </a:p>
          <a:p>
            <a:pPr marL="342900" indent="-342900">
              <a:buFont typeface="+mj-lt"/>
              <a:buAutoNum type="arabicPeriod" startAt="6"/>
            </a:pPr>
            <a:r>
              <a:rPr lang="en-GB" b="1" dirty="0">
                <a:solidFill>
                  <a:srgbClr val="E68900"/>
                </a:solidFill>
              </a:rPr>
              <a:t>134.4 kg</a:t>
            </a:r>
          </a:p>
          <a:p>
            <a:endParaRPr lang="en-GB" b="1" dirty="0">
              <a:solidFill>
                <a:srgbClr val="E68900"/>
              </a:solidFill>
            </a:endParaRPr>
          </a:p>
          <a:p>
            <a:pPr marL="342900" indent="-342900">
              <a:buFont typeface="+mj-lt"/>
              <a:buAutoNum type="arabicPeriod"/>
            </a:pPr>
            <a:endParaRPr lang="en-GB" b="1" dirty="0">
              <a:solidFill>
                <a:srgbClr val="E68900"/>
              </a:solidFill>
            </a:endParaRPr>
          </a:p>
        </p:txBody>
      </p:sp>
      <p:sp>
        <p:nvSpPr>
          <p:cNvPr id="16" name="TextBox 15"/>
          <p:cNvSpPr txBox="1"/>
          <p:nvPr/>
        </p:nvSpPr>
        <p:spPr>
          <a:xfrm>
            <a:off x="6222867" y="3189239"/>
            <a:ext cx="2808312" cy="2862322"/>
          </a:xfrm>
          <a:prstGeom prst="rect">
            <a:avLst/>
          </a:prstGeom>
          <a:noFill/>
        </p:spPr>
        <p:txBody>
          <a:bodyPr wrap="square" rtlCol="0">
            <a:spAutoFit/>
          </a:bodyPr>
          <a:lstStyle/>
          <a:p>
            <a:r>
              <a:rPr lang="en-GB" b="1" dirty="0">
                <a:solidFill>
                  <a:srgbClr val="FF0000"/>
                </a:solidFill>
              </a:rPr>
              <a:t>Calculate the volume if Something has a: </a:t>
            </a:r>
          </a:p>
          <a:p>
            <a:pPr marL="342900" indent="-342900">
              <a:buFont typeface="+mj-lt"/>
              <a:buAutoNum type="arabicPeriod" startAt="11"/>
            </a:pPr>
            <a:r>
              <a:rPr lang="en-GB" b="1" dirty="0">
                <a:solidFill>
                  <a:srgbClr val="FF0000"/>
                </a:solidFill>
              </a:rPr>
              <a:t>2 m</a:t>
            </a:r>
            <a:r>
              <a:rPr lang="en-GB" b="1" baseline="30000" dirty="0">
                <a:solidFill>
                  <a:srgbClr val="FF0000"/>
                </a:solidFill>
              </a:rPr>
              <a:t>3</a:t>
            </a:r>
          </a:p>
          <a:p>
            <a:pPr marL="342900" indent="-342900">
              <a:buFont typeface="+mj-lt"/>
              <a:buAutoNum type="arabicPeriod" startAt="11"/>
            </a:pPr>
            <a:r>
              <a:rPr lang="en-GB" b="1" dirty="0">
                <a:solidFill>
                  <a:srgbClr val="FF0000"/>
                </a:solidFill>
              </a:rPr>
              <a:t>2</a:t>
            </a:r>
            <a:r>
              <a:rPr lang="en-GB" b="1" baseline="30000" dirty="0">
                <a:solidFill>
                  <a:srgbClr val="FF0000"/>
                </a:solidFill>
              </a:rPr>
              <a:t> </a:t>
            </a:r>
            <a:r>
              <a:rPr lang="en-GB" b="1" dirty="0">
                <a:solidFill>
                  <a:srgbClr val="FF0000"/>
                </a:solidFill>
              </a:rPr>
              <a:t>m</a:t>
            </a:r>
            <a:r>
              <a:rPr lang="en-GB" b="1" baseline="30000" dirty="0">
                <a:solidFill>
                  <a:srgbClr val="FF0000"/>
                </a:solidFill>
              </a:rPr>
              <a:t>3</a:t>
            </a:r>
          </a:p>
          <a:p>
            <a:pPr marL="342900" indent="-342900">
              <a:buFont typeface="+mj-lt"/>
              <a:buAutoNum type="arabicPeriod" startAt="11"/>
            </a:pPr>
            <a:r>
              <a:rPr lang="en-GB" b="1" dirty="0">
                <a:solidFill>
                  <a:srgbClr val="FF0000"/>
                </a:solidFill>
              </a:rPr>
              <a:t>16.67 m</a:t>
            </a:r>
            <a:r>
              <a:rPr lang="en-GB" b="1" baseline="30000" dirty="0">
                <a:solidFill>
                  <a:srgbClr val="FF0000"/>
                </a:solidFill>
              </a:rPr>
              <a:t>3</a:t>
            </a:r>
          </a:p>
          <a:p>
            <a:pPr marL="342900" indent="-342900">
              <a:buFont typeface="+mj-lt"/>
              <a:buAutoNum type="arabicPeriod" startAt="11"/>
            </a:pPr>
            <a:r>
              <a:rPr lang="en-GB" b="1" dirty="0">
                <a:solidFill>
                  <a:srgbClr val="FF0000"/>
                </a:solidFill>
              </a:rPr>
              <a:t>4 m</a:t>
            </a:r>
            <a:r>
              <a:rPr lang="en-GB" b="1" baseline="30000" dirty="0">
                <a:solidFill>
                  <a:srgbClr val="FF0000"/>
                </a:solidFill>
              </a:rPr>
              <a:t>3</a:t>
            </a:r>
          </a:p>
          <a:p>
            <a:pPr marL="342900" indent="-342900">
              <a:buFont typeface="+mj-lt"/>
              <a:buAutoNum type="arabicPeriod" startAt="11"/>
            </a:pPr>
            <a:r>
              <a:rPr lang="en-GB" b="1" dirty="0">
                <a:solidFill>
                  <a:srgbClr val="FF0000"/>
                </a:solidFill>
              </a:rPr>
              <a:t>2 m</a:t>
            </a:r>
            <a:r>
              <a:rPr lang="en-GB" b="1" baseline="30000" dirty="0">
                <a:solidFill>
                  <a:srgbClr val="FF0000"/>
                </a:solidFill>
              </a:rPr>
              <a:t>3</a:t>
            </a: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startAt="11"/>
            </a:pPr>
            <a:endParaRPr lang="en-GB" b="1" dirty="0">
              <a:solidFill>
                <a:srgbClr val="FF0000"/>
              </a:solidFill>
            </a:endParaRPr>
          </a:p>
          <a:p>
            <a:pPr marL="342900" indent="-342900">
              <a:buFont typeface="+mj-lt"/>
              <a:buAutoNum type="arabicPeriod"/>
            </a:pPr>
            <a:endParaRPr lang="en-GB" b="1" dirty="0">
              <a:solidFill>
                <a:srgbClr val="FF0000"/>
              </a:solidFill>
            </a:endParaRPr>
          </a:p>
        </p:txBody>
      </p:sp>
      <p:sp>
        <p:nvSpPr>
          <p:cNvPr id="2" name="Title 1"/>
          <p:cNvSpPr>
            <a:spLocks noGrp="1"/>
          </p:cNvSpPr>
          <p:nvPr>
            <p:ph type="title"/>
          </p:nvPr>
        </p:nvSpPr>
        <p:spPr>
          <a:xfrm>
            <a:off x="35496" y="53752"/>
            <a:ext cx="8229600" cy="1143000"/>
          </a:xfrm>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Tree>
    <p:extLst>
      <p:ext uri="{BB962C8B-B14F-4D97-AF65-F5344CB8AC3E}">
        <p14:creationId xmlns:p14="http://schemas.microsoft.com/office/powerpoint/2010/main" val="3175368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0" y="1600201"/>
            <a:ext cx="9144000" cy="1828800"/>
          </a:xfrm>
        </p:spPr>
        <p:txBody>
          <a:bodyPr>
            <a:noAutofit/>
          </a:bodyPr>
          <a:lstStyle/>
          <a:p>
            <a:r>
              <a:rPr lang="en-GB" sz="2800" dirty="0"/>
              <a:t>In a gas, the particles move around with high energy.</a:t>
            </a:r>
          </a:p>
          <a:p>
            <a:r>
              <a:rPr lang="en-GB" sz="2800" dirty="0"/>
              <a:t>In a liquid, the particles move around each other.</a:t>
            </a:r>
          </a:p>
          <a:p>
            <a:r>
              <a:rPr lang="en-GB" sz="2800" dirty="0"/>
              <a:t>In a solid, the particles vibrate in a fixed position.</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9004" y="4299639"/>
            <a:ext cx="5364088" cy="2558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737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980728"/>
            <a:ext cx="9144000" cy="1828800"/>
          </a:xfrm>
        </p:spPr>
        <p:txBody>
          <a:bodyPr>
            <a:noAutofit/>
          </a:bodyPr>
          <a:lstStyle/>
          <a:p>
            <a:pPr marL="514350" indent="-514350">
              <a:buFont typeface="+mj-lt"/>
              <a:buAutoNum type="arabicPeriod"/>
            </a:pPr>
            <a:r>
              <a:rPr lang="en-GB" sz="2800" dirty="0"/>
              <a:t>I think that ___________ are the most dense because__________________________.</a:t>
            </a:r>
          </a:p>
          <a:p>
            <a:pPr marL="514350" indent="-514350">
              <a:buFont typeface="+mj-lt"/>
              <a:buAutoNum type="arabicPeriod"/>
            </a:pPr>
            <a:r>
              <a:rPr lang="en-GB" sz="2800" dirty="0"/>
              <a:t>I think that _______________ are the least dense because __________________________.</a:t>
            </a:r>
          </a:p>
          <a:p>
            <a:pPr marL="514350" indent="-514350">
              <a:buFont typeface="+mj-lt"/>
              <a:buAutoNum type="arabicPeriod"/>
            </a:pPr>
            <a:r>
              <a:rPr lang="en-GB" sz="2800" dirty="0"/>
              <a:t>_________ and _______ have nearly the same density. This is because_______________________.</a:t>
            </a:r>
          </a:p>
        </p:txBody>
      </p:sp>
      <p:sp>
        <p:nvSpPr>
          <p:cNvPr id="2" name="Title 1"/>
          <p:cNvSpPr>
            <a:spLocks noGrp="1"/>
          </p:cNvSpPr>
          <p:nvPr>
            <p:ph type="title"/>
          </p:nvPr>
        </p:nvSpPr>
        <p:spPr>
          <a:xfrm>
            <a:off x="457200" y="-27384"/>
            <a:ext cx="8229600" cy="1143000"/>
          </a:xfrm>
        </p:spPr>
        <p:txBody>
          <a:bodyPr>
            <a:noAutofit/>
          </a:bodyPr>
          <a:lstStyle/>
          <a:p>
            <a:pPr algn="l"/>
            <a:r>
              <a:rPr lang="en-GB" sz="1400" b="1" dirty="0">
                <a:solidFill>
                  <a:srgbClr val="FF0000"/>
                </a:solidFill>
              </a:rPr>
              <a:t>Calculate the density of an object (Grade 1-3)</a:t>
            </a:r>
            <a:br>
              <a:rPr lang="en-GB" sz="1400" b="1" dirty="0">
                <a:solidFill>
                  <a:srgbClr val="008000"/>
                </a:solidFill>
              </a:rPr>
            </a:br>
            <a:r>
              <a:rPr lang="en-GB" sz="1400" b="1" dirty="0">
                <a:solidFill>
                  <a:srgbClr val="FF9900"/>
                </a:solidFill>
              </a:rPr>
              <a:t>Apply the concept of density to explain why some objects are denser than others (Grade 4-5)</a:t>
            </a:r>
            <a:br>
              <a:rPr lang="en-GB" sz="1400" b="1" dirty="0">
                <a:solidFill>
                  <a:srgbClr val="008000"/>
                </a:solidFill>
              </a:rPr>
            </a:br>
            <a:r>
              <a:rPr lang="en-GB" sz="1400" b="1" dirty="0">
                <a:solidFill>
                  <a:srgbClr val="008000"/>
                </a:solidFill>
              </a:rPr>
              <a:t>Explain how the arrangement of particles in different states of matter affect the density of the state (Grade 6-8)</a:t>
            </a:r>
            <a:endParaRPr lang="en-GB" sz="1300" dirty="0"/>
          </a:p>
        </p:txBody>
      </p:sp>
      <p:sp>
        <p:nvSpPr>
          <p:cNvPr id="4" name="TextBox 3"/>
          <p:cNvSpPr txBox="1"/>
          <p:nvPr/>
        </p:nvSpPr>
        <p:spPr>
          <a:xfrm>
            <a:off x="7668344" y="1259468"/>
            <a:ext cx="1188146" cy="369332"/>
          </a:xfrm>
          <a:prstGeom prst="rect">
            <a:avLst/>
          </a:prstGeom>
          <a:noFill/>
        </p:spPr>
        <p:txBody>
          <a:bodyPr wrap="none" rtlCol="0">
            <a:spAutoFit/>
          </a:bodyPr>
          <a:lstStyle/>
          <a:p>
            <a:r>
              <a:rPr lang="en-GB" b="1" dirty="0">
                <a:solidFill>
                  <a:srgbClr val="FF00FF"/>
                </a:solidFill>
              </a:rPr>
              <a:t>Activities</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3905354"/>
            <a:ext cx="6218976" cy="2966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646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980728"/>
            <a:ext cx="9144000" cy="1828800"/>
          </a:xfrm>
        </p:spPr>
        <p:txBody>
          <a:bodyPr>
            <a:noAutofit/>
          </a:bodyPr>
          <a:lstStyle/>
          <a:p>
            <a:pPr marL="514350" indent="-514350">
              <a:buFont typeface="+mj-lt"/>
              <a:buAutoNum type="arabicPeriod"/>
            </a:pPr>
            <a:r>
              <a:rPr lang="en-GB" sz="2800" dirty="0"/>
              <a:t>I think that </a:t>
            </a:r>
            <a:r>
              <a:rPr lang="en-GB" sz="2800" b="1" dirty="0">
                <a:solidFill>
                  <a:srgbClr val="FF0000"/>
                </a:solidFill>
              </a:rPr>
              <a:t>solids </a:t>
            </a:r>
            <a:r>
              <a:rPr lang="en-GB" sz="2800" dirty="0"/>
              <a:t>are the most dense because </a:t>
            </a:r>
            <a:r>
              <a:rPr lang="en-GB" sz="2800" b="1" dirty="0">
                <a:solidFill>
                  <a:srgbClr val="FF0000"/>
                </a:solidFill>
              </a:rPr>
              <a:t>there are more particles in a certain volume</a:t>
            </a:r>
            <a:r>
              <a:rPr lang="en-GB" sz="2800" dirty="0"/>
              <a:t>.</a:t>
            </a:r>
          </a:p>
          <a:p>
            <a:pPr marL="514350" indent="-514350">
              <a:buFont typeface="+mj-lt"/>
              <a:buAutoNum type="arabicPeriod"/>
            </a:pPr>
            <a:r>
              <a:rPr lang="en-GB" sz="2800" dirty="0"/>
              <a:t>I think that </a:t>
            </a:r>
            <a:r>
              <a:rPr lang="en-GB" sz="2800" b="1" dirty="0">
                <a:solidFill>
                  <a:srgbClr val="FF0000"/>
                </a:solidFill>
              </a:rPr>
              <a:t>gases </a:t>
            </a:r>
            <a:r>
              <a:rPr lang="en-GB" sz="2800" dirty="0"/>
              <a:t>are the least dense because </a:t>
            </a:r>
            <a:r>
              <a:rPr lang="en-GB" sz="2800" b="1" dirty="0">
                <a:solidFill>
                  <a:srgbClr val="FF0000"/>
                </a:solidFill>
              </a:rPr>
              <a:t>there are the least number of particles in a certain volume</a:t>
            </a:r>
            <a:r>
              <a:rPr lang="en-GB" sz="2800" dirty="0"/>
              <a:t>.</a:t>
            </a:r>
          </a:p>
          <a:p>
            <a:pPr marL="514350" indent="-514350">
              <a:buFont typeface="+mj-lt"/>
              <a:buAutoNum type="arabicPeriod"/>
            </a:pPr>
            <a:r>
              <a:rPr lang="en-GB" sz="2800" b="1" dirty="0">
                <a:solidFill>
                  <a:srgbClr val="FF0000"/>
                </a:solidFill>
              </a:rPr>
              <a:t>Solids </a:t>
            </a:r>
            <a:r>
              <a:rPr lang="en-GB" sz="2800" dirty="0"/>
              <a:t>and </a:t>
            </a:r>
            <a:r>
              <a:rPr lang="en-GB" sz="2800" b="1" dirty="0">
                <a:solidFill>
                  <a:srgbClr val="FF0000"/>
                </a:solidFill>
              </a:rPr>
              <a:t>liquids </a:t>
            </a:r>
            <a:r>
              <a:rPr lang="en-GB" sz="2800" dirty="0"/>
              <a:t>have nearly the same density. This is because </a:t>
            </a:r>
            <a:r>
              <a:rPr lang="en-GB" sz="2800" b="1" dirty="0">
                <a:solidFill>
                  <a:srgbClr val="FF0000"/>
                </a:solidFill>
              </a:rPr>
              <a:t>there are still roughly the same number of particles in a certain volume.</a:t>
            </a:r>
          </a:p>
        </p:txBody>
      </p:sp>
      <p:sp>
        <p:nvSpPr>
          <p:cNvPr id="2" name="Title 1"/>
          <p:cNvSpPr>
            <a:spLocks noGrp="1"/>
          </p:cNvSpPr>
          <p:nvPr>
            <p:ph type="title"/>
          </p:nvPr>
        </p:nvSpPr>
        <p:spPr>
          <a:xfrm>
            <a:off x="-108520" y="-27384"/>
            <a:ext cx="9252520" cy="1143000"/>
          </a:xfrm>
        </p:spPr>
        <p:txBody>
          <a:bodyPr>
            <a:normAutofit/>
          </a:bodyPr>
          <a:lstStyle/>
          <a:p>
            <a:pPr algn="l"/>
            <a:r>
              <a:rPr lang="en-GB" sz="1400" b="1" dirty="0">
                <a:solidFill>
                  <a:srgbClr val="FF0000"/>
                </a:solidFill>
              </a:rPr>
              <a:t>Calculate the density of an object (Grade 1-3)</a:t>
            </a:r>
            <a:br>
              <a:rPr lang="en-GB" sz="1400" b="1" dirty="0">
                <a:solidFill>
                  <a:srgbClr val="008000"/>
                </a:solidFill>
              </a:rPr>
            </a:br>
            <a:r>
              <a:rPr lang="en-GB" sz="1400" b="1" dirty="0">
                <a:solidFill>
                  <a:srgbClr val="FF9900"/>
                </a:solidFill>
              </a:rPr>
              <a:t>Apply the concept of density to explain why some objects are denser than others (Grade 4-5)</a:t>
            </a:r>
            <a:br>
              <a:rPr lang="en-GB" sz="1400" b="1" dirty="0">
                <a:solidFill>
                  <a:srgbClr val="008000"/>
                </a:solidFill>
              </a:rPr>
            </a:br>
            <a:r>
              <a:rPr lang="en-GB" sz="1400" b="1" dirty="0">
                <a:solidFill>
                  <a:srgbClr val="008000"/>
                </a:solidFill>
              </a:rPr>
              <a:t>Explain how the arrangement of particles in different states of matter affect the density of the state (Grade 6-8)</a:t>
            </a:r>
            <a:endParaRPr lang="en-GB" sz="1300" dirty="0"/>
          </a:p>
        </p:txBody>
      </p:sp>
      <p:sp>
        <p:nvSpPr>
          <p:cNvPr id="4" name="TextBox 3"/>
          <p:cNvSpPr txBox="1"/>
          <p:nvPr/>
        </p:nvSpPr>
        <p:spPr>
          <a:xfrm>
            <a:off x="7668344" y="764704"/>
            <a:ext cx="1188146" cy="369332"/>
          </a:xfrm>
          <a:prstGeom prst="rect">
            <a:avLst/>
          </a:prstGeom>
          <a:noFill/>
        </p:spPr>
        <p:txBody>
          <a:bodyPr wrap="none" rtlCol="0">
            <a:spAutoFit/>
          </a:bodyPr>
          <a:lstStyle/>
          <a:p>
            <a:r>
              <a:rPr lang="en-GB" b="1" dirty="0">
                <a:solidFill>
                  <a:srgbClr val="FF00FF"/>
                </a:solidFill>
              </a:rPr>
              <a:t>Activities</a:t>
            </a:r>
          </a:p>
        </p:txBody>
      </p:sp>
      <p:pic>
        <p:nvPicPr>
          <p:cNvPr id="7" name="Picture 2" descr="Image result for solid liquid g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4741770"/>
            <a:ext cx="4437076" cy="2116230"/>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a:xfrm>
            <a:off x="323528" y="4725144"/>
            <a:ext cx="864096" cy="64807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SA</a:t>
            </a:r>
          </a:p>
        </p:txBody>
      </p:sp>
    </p:spTree>
    <p:extLst>
      <p:ext uri="{BB962C8B-B14F-4D97-AF65-F5344CB8AC3E}">
        <p14:creationId xmlns:p14="http://schemas.microsoft.com/office/powerpoint/2010/main" val="1216689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a:t>Explore the concept of density</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a:t>Floating and Sinking Part 1</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13/10/2020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a:t>Calculate the density of an object</a:t>
            </a:r>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85000" lnSpcReduction="20000"/>
          </a:bodyPr>
          <a:lstStyle/>
          <a:p>
            <a:r>
              <a:rPr lang="en-GB" dirty="0"/>
              <a:t>Explain how the arrangement of particles in different states of matter affect the density of the state </a:t>
            </a:r>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fontScale="92500"/>
          </a:bodyPr>
          <a:lstStyle/>
          <a:p>
            <a:r>
              <a:rPr lang="en-GB" dirty="0"/>
              <a:t>Apply the idea of density to explain why some objects are denser than others</a:t>
            </a:r>
          </a:p>
        </p:txBody>
      </p:sp>
    </p:spTree>
    <p:extLst>
      <p:ext uri="{BB962C8B-B14F-4D97-AF65-F5344CB8AC3E}">
        <p14:creationId xmlns:p14="http://schemas.microsoft.com/office/powerpoint/2010/main" val="3077603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a:t>Explore the concept of density</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a:t>Floating and Sinking Part 1</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13/10/2020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a:t>Calculate the density of an object</a:t>
            </a:r>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85000" lnSpcReduction="20000"/>
          </a:bodyPr>
          <a:lstStyle/>
          <a:p>
            <a:r>
              <a:rPr lang="en-GB" dirty="0"/>
              <a:t>Explain how the arrangement of particles in different states of matter affect the density of the state </a:t>
            </a:r>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fontScale="92500"/>
          </a:bodyPr>
          <a:lstStyle/>
          <a:p>
            <a:r>
              <a:rPr lang="en-GB" dirty="0"/>
              <a:t>Apply the idea of density to explain why some objects are denser than others</a:t>
            </a:r>
          </a:p>
        </p:txBody>
      </p:sp>
    </p:spTree>
    <p:extLst>
      <p:ext uri="{BB962C8B-B14F-4D97-AF65-F5344CB8AC3E}">
        <p14:creationId xmlns:p14="http://schemas.microsoft.com/office/powerpoint/2010/main" val="932629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W</a:t>
            </a:r>
            <a:r>
              <a:rPr lang="en-GB" sz="3200" dirty="0"/>
              <a:t>e</a:t>
            </a:r>
            <a:r>
              <a:rPr lang="en-GB" sz="3200" b="1" dirty="0"/>
              <a:t> A</a:t>
            </a:r>
            <a:r>
              <a:rPr lang="en-GB" sz="3200" dirty="0"/>
              <a:t>re</a:t>
            </a:r>
            <a:r>
              <a:rPr lang="en-GB" sz="3200" b="1" dirty="0"/>
              <a:t> L</a:t>
            </a:r>
            <a:r>
              <a:rPr lang="en-GB" sz="3200" dirty="0"/>
              <a:t>earning</a:t>
            </a:r>
            <a:r>
              <a:rPr lang="en-GB" sz="3200" b="1" dirty="0"/>
              <a:t> T</a:t>
            </a:r>
            <a:r>
              <a:rPr lang="en-GB" sz="3200" dirty="0"/>
              <a:t>oday: Calculate the density of an object using the equation</a:t>
            </a:r>
            <a:endParaRPr lang="en-GB" sz="3200" b="1" dirty="0"/>
          </a:p>
        </p:txBody>
      </p:sp>
      <p:sp>
        <p:nvSpPr>
          <p:cNvPr id="3" name="Content Placeholder 2"/>
          <p:cNvSpPr>
            <a:spLocks noGrp="1"/>
          </p:cNvSpPr>
          <p:nvPr>
            <p:ph idx="1"/>
          </p:nvPr>
        </p:nvSpPr>
        <p:spPr/>
        <p:txBody>
          <a:bodyPr>
            <a:normAutofit fontScale="85000" lnSpcReduction="20000"/>
          </a:bodyPr>
          <a:lstStyle/>
          <a:p>
            <a:r>
              <a:rPr lang="en-GB" b="1" dirty="0">
                <a:solidFill>
                  <a:srgbClr val="008000"/>
                </a:solidFill>
              </a:rPr>
              <a:t>Rearrange and apply the density equation (Grade 4)</a:t>
            </a:r>
          </a:p>
          <a:p>
            <a:r>
              <a:rPr lang="en-GB" b="1" dirty="0">
                <a:solidFill>
                  <a:srgbClr val="FF9900"/>
                </a:solidFill>
              </a:rPr>
              <a:t>Use the idea of density to explain why some materials are more dense than others (Grade 5)</a:t>
            </a:r>
          </a:p>
          <a:p>
            <a:r>
              <a:rPr lang="en-GB" b="1" dirty="0">
                <a:solidFill>
                  <a:srgbClr val="FF0000"/>
                </a:solidFill>
              </a:rPr>
              <a:t>Recall and rearrange the density equation to apply to unusual contexts(Grade 6)</a:t>
            </a:r>
          </a:p>
          <a:p>
            <a:r>
              <a:rPr lang="en-GB" b="1" dirty="0">
                <a:solidFill>
                  <a:srgbClr val="0070C0"/>
                </a:solidFill>
              </a:rPr>
              <a:t>Explain how the arrangement of particles in different states of matter affect the density of the state (Grade 7)</a:t>
            </a:r>
          </a:p>
          <a:p>
            <a:r>
              <a:rPr lang="en-GB" b="1" dirty="0">
                <a:solidFill>
                  <a:srgbClr val="7030A0"/>
                </a:solidFill>
              </a:rPr>
              <a:t>Apply the idea of density and its equation to changes in mass (Grade 8)</a:t>
            </a:r>
          </a:p>
        </p:txBody>
      </p:sp>
    </p:spTree>
    <p:extLst>
      <p:ext uri="{BB962C8B-B14F-4D97-AF65-F5344CB8AC3E}">
        <p14:creationId xmlns:p14="http://schemas.microsoft.com/office/powerpoint/2010/main" val="2403686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sp>
        <p:nvSpPr>
          <p:cNvPr id="5" name="Rounded Rectangle 4"/>
          <p:cNvSpPr/>
          <p:nvPr/>
        </p:nvSpPr>
        <p:spPr>
          <a:xfrm>
            <a:off x="372434" y="1700808"/>
            <a:ext cx="8141722" cy="1411163"/>
          </a:xfrm>
          <a:prstGeom prst="roundRect">
            <a:avLst>
              <a:gd name="adj" fmla="val 0"/>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a:solidFill>
                  <a:schemeClr val="tx1"/>
                </a:solidFill>
              </a:rPr>
              <a:t>Which is has more mass - 100kg of bricks or 100kg of feathers?</a:t>
            </a:r>
          </a:p>
        </p:txBody>
      </p:sp>
      <p:pic>
        <p:nvPicPr>
          <p:cNvPr id="1026" name="Picture 2" descr="Image result for ton of feath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422" y="3284985"/>
            <a:ext cx="7146032" cy="357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21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b="1" dirty="0">
              <a:solidFill>
                <a:srgbClr val="FF9900"/>
              </a:solidFill>
            </a:endParaRP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sp>
        <p:nvSpPr>
          <p:cNvPr id="5" name="Rounded Rectangle 4"/>
          <p:cNvSpPr/>
          <p:nvPr/>
        </p:nvSpPr>
        <p:spPr>
          <a:xfrm>
            <a:off x="0" y="1484784"/>
            <a:ext cx="9144000" cy="2088232"/>
          </a:xfrm>
          <a:prstGeom prst="roundRect">
            <a:avLst>
              <a:gd name="adj" fmla="val 0"/>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solidFill>
                  <a:schemeClr val="tx1"/>
                </a:solidFill>
              </a:rPr>
              <a:t>Neither – they’re both the same. You would need a larger volume of feathers to make 100kg of feathers than you would 100kg of bricks.</a:t>
            </a:r>
          </a:p>
        </p:txBody>
      </p:sp>
      <p:pic>
        <p:nvPicPr>
          <p:cNvPr id="1026" name="Picture 2" descr="Image result for ton of feath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3543" y="3573016"/>
            <a:ext cx="6516914" cy="325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446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volume of a liqu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955583"/>
            <a:ext cx="6779935" cy="49024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algn="l"/>
            <a:r>
              <a:rPr lang="en-GB" sz="1600" b="1" dirty="0">
                <a:solidFill>
                  <a:srgbClr val="FF0000"/>
                </a:solidFill>
              </a:rPr>
              <a:t>Calculate the density of an object (Grade 1-3)</a:t>
            </a:r>
            <a:br>
              <a:rPr lang="en-GB" sz="1600" b="1" dirty="0">
                <a:solidFill>
                  <a:srgbClr val="008000"/>
                </a:solidFill>
              </a:rPr>
            </a:br>
            <a:r>
              <a:rPr lang="en-GB" sz="1600" b="1" dirty="0">
                <a:solidFill>
                  <a:srgbClr val="FF9900"/>
                </a:solidFill>
              </a:rPr>
              <a:t>Apply the concept of density to explain why some objects are denser than others (Grade 4-5)</a:t>
            </a:r>
            <a:br>
              <a:rPr lang="en-GB" sz="1600" b="1" dirty="0">
                <a:solidFill>
                  <a:srgbClr val="008000"/>
                </a:solidFill>
              </a:rPr>
            </a:br>
            <a:r>
              <a:rPr lang="en-GB" sz="1600" b="1" dirty="0">
                <a:solidFill>
                  <a:srgbClr val="008000"/>
                </a:solidFill>
              </a:rPr>
              <a:t>Explain how the arrangement of particles in different states of matter affect the density of the state (Grade 6-8)</a:t>
            </a:r>
            <a:endParaRPr lang="en-GB" sz="1600" dirty="0"/>
          </a:p>
        </p:txBody>
      </p:sp>
      <p:sp>
        <p:nvSpPr>
          <p:cNvPr id="3" name="Content Placeholder 2"/>
          <p:cNvSpPr>
            <a:spLocks noGrp="1"/>
          </p:cNvSpPr>
          <p:nvPr>
            <p:ph idx="1"/>
          </p:nvPr>
        </p:nvSpPr>
        <p:spPr/>
        <p:txBody>
          <a:bodyPr/>
          <a:lstStyle/>
          <a:p>
            <a:pPr marL="0" indent="0">
              <a:buNone/>
            </a:pPr>
            <a:r>
              <a:rPr lang="en-GB" b="1" dirty="0"/>
              <a:t>Volume </a:t>
            </a:r>
            <a:r>
              <a:rPr lang="en-GB" dirty="0"/>
              <a:t>is a measure of how much space something takes up.</a:t>
            </a:r>
            <a:endParaRPr lang="en-GB" b="1" dirty="0"/>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spTree>
    <p:extLst>
      <p:ext uri="{BB962C8B-B14F-4D97-AF65-F5344CB8AC3E}">
        <p14:creationId xmlns:p14="http://schemas.microsoft.com/office/powerpoint/2010/main" val="3091340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marathonsweetheart.files.wordpress.com/2012/05/musclefat2.jpg"/>
          <p:cNvPicPr>
            <a:picLocks noChangeAspect="1" noChangeArrowheads="1"/>
          </p:cNvPicPr>
          <p:nvPr/>
        </p:nvPicPr>
        <p:blipFill>
          <a:blip r:embed="rId2" cstate="print"/>
          <a:srcRect/>
          <a:stretch>
            <a:fillRect/>
          </a:stretch>
        </p:blipFill>
        <p:spPr bwMode="auto">
          <a:xfrm>
            <a:off x="1907704" y="2204864"/>
            <a:ext cx="5688632" cy="4388375"/>
          </a:xfrm>
          <a:prstGeom prst="rect">
            <a:avLst/>
          </a:prstGeom>
          <a:noFill/>
        </p:spPr>
      </p:pic>
      <p:sp>
        <p:nvSpPr>
          <p:cNvPr id="6" name="Title 5"/>
          <p:cNvSpPr>
            <a:spLocks noGrp="1"/>
          </p:cNvSpPr>
          <p:nvPr>
            <p:ph type="title"/>
          </p:nvPr>
        </p:nvSpPr>
        <p:spPr>
          <a:xfrm>
            <a:off x="467544" y="980728"/>
            <a:ext cx="8229600" cy="1143000"/>
          </a:xfrm>
        </p:spPr>
        <p:txBody>
          <a:bodyPr>
            <a:normAutofit fontScale="90000"/>
          </a:bodyPr>
          <a:lstStyle/>
          <a:p>
            <a:pPr algn="ctr"/>
            <a:r>
              <a:rPr lang="en-GB" dirty="0">
                <a:solidFill>
                  <a:schemeClr val="tx1"/>
                </a:solidFill>
              </a:rPr>
              <a:t>Objects with the same mass can have a different volume!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11560" y="1124744"/>
            <a:ext cx="8229600" cy="1143000"/>
          </a:xfrm>
        </p:spPr>
        <p:txBody>
          <a:bodyPr>
            <a:normAutofit fontScale="90000"/>
          </a:bodyPr>
          <a:lstStyle/>
          <a:p>
            <a:pPr algn="ctr"/>
            <a:r>
              <a:rPr lang="en-GB" dirty="0">
                <a:solidFill>
                  <a:schemeClr val="tx1"/>
                </a:solidFill>
              </a:rPr>
              <a:t>Objects with the same volume can have a different mass!</a:t>
            </a:r>
          </a:p>
        </p:txBody>
      </p:sp>
      <p:sp>
        <p:nvSpPr>
          <p:cNvPr id="18434" name="AutoShape 2" descr="data:image/jpeg;base64,/9j/4AAQSkZJRgABAQAAAQABAAD/2wCEAAkGBxITEhMTExQWFRQVGBcYFhQYFxUaGBkXFRYbGBoZGBUZHiggGB4mHhUaITEjJikrLi4uGB8zODMsNygtLisBCgoKDg0OFxAQGywlHSYsNywsLCw3NywsNzcsMDctLCw0LSwsLDc3LS8rKyw3NzcsLCwrLCw3MywuMSssKzc3LP/AABEIAOEA4QMBIgACEQEDEQH/xAAcAAEAAgMBAQEAAAAAAAAAAAAABQYDBAcIAgH/xABCEAACAgEDAQYDBAUKBQUAAAABAgADEQQSIQUGEyIxQVFhcZEHFDKBIzNCUqEVFiRykrHB0eHwQ2Jjc8I0RFWis//EABgBAQADAQAAAAAAAAAAAAAAAAABAgME/8QAJBEBAQACAgEDBAMAAAAAAAAAAAECEQMhMRLh8FFxkfETImH/2gAMAwEAAhEDEQA/AO4xEQEREBERAREQEREBERAREQEREBERAREQEREBERAREQEREBERAREQI7rXWatKqNbv/SOK0Wuuyx2cqzYCVqWPCMfL0n70frNOpVmqLeBijq6PW6MADtetwGU4YHkeREr/ANo7ALoWa16VXVqWuTburH3e8bhuVl8yByp85U6dm8nUNZb01tYWs1VyFRcW0mAdR4VD0rYAgbaEyFHpmB1yanVeopp6mtsztUqDgZPiYKOPmwnL276tVt0osNVuo1Oj0mAxC06tKzXbg890l9TlT5bW44xFujtFeqqcORoEq0tTHJ3rZrFtVviRSmnBPvugdU0uqD78BxsdkO5GXJXzK7gNy88MODM85lVoRdqqq7VZq26h1DcpLBSopJAbHmufQ8GaugrqU0JrEtfRVv1CupNl1tYsTWYqDogYkisEV5HGDjnEDqtjhQWPkASfkJBdI7YaTUPWlZtDXKXq7yi+tbVA3E1vYgV+Dng+XM1exhz0qvGcd3bgHO7G98Ag85x78yh9nLitXTXpsv1ttGnfvNKyDu6FOlOdjpWuyzcq1DcWYixgPUwOs9X6lXpqLb7M93Upd8DJwvngesaDqVdr3Imc0OK3yMeI1pZx7jbYs4uxU06vuGpK29M1DWVaai6usWrZSArs7t3to7xwThWGeRyJ0/smpGo6nkeeqXHx/oengWWIiAiIgfhMg+m9rdLfYiVm095nu7DRetVm0Enu7mQI3Ck5B5xxmTOoxsbcMrg5GM5GORj1nLKep2V1jTdJ1h1aGm9V07IDbpdlDmo94FUrh1SsJaCckD0MDq8TkN9te0fyU1pP3K7753RsNgbNWwuD5an9bjPj4ab+vu6b/R/uz50XfINea3uNYAptNPfNnCjvNu/Pn4d/mIHT4nI+rtpTcuLqK+nmj+jPeNQ1Pem6zvjU4sQK48BU5Ph/BgZk/wBjumrZq7bLbLL3pq0Wywtaisx0/isNBIG5vPxAkZ+cCzdY7R0aaxK7O9LurOFrputOxCFZiKlbABZRk+4m903X1X1JdS4euwBkceRB+fI+R5EpXbTUVp1HTmzWPo1Ok1AFqd1libqPAO8Rwc4JwBnw8esqF9oGmp09yVacpprWpuuq1JsuUXWBO5pWxWW4qq2Mcls2g7YHV9X2horsati25X06HwkjdqnKVc/Mc+0lpyhLXfu3clnZugMzHzLG3LE/mczq8BERAREQEREBERARPwmVzr/brQaMhbrhvPkiAu5GcZ2rAskjur9HXUbd1l9e3cP0N1lWQ2MhthGfLgnkc4xmQ2s7Z7VR6tLdcrjPBqRgCARuW1lIPPl6Y5m/oe0tTqpdXqJ81faSPgSjMPoZOqJPp+iroqSmpQldahUUeQVRgDnzmxMdNysMqQR7iZJAREQEREBERAREQERILUdqae87qlbNTYPNaVBVRnGWucrWvy3Z+ECdiaNGrsP461UfByx/MbQPoTM/3keoMaGeJ8JYD5T7gIiICIiAiIgIiICYNbq1qUuxwB/H4CZ5xj7R+1bW2tVWfAvh49T/AL/wkyDe7WfaIoJVfF7Kpwo+besrep7Xrnd4c8DIAz9fOUm+sISztkn6SPbUEnjPwmuOla6anaxSOCc/EcfWQ3V+vd6pVl+TDPB9xiQGkDnH+Y/uE336a2N2CPkf9OJr1rtn3tLdkO0hoJza9TZ8JDEoR7Mh8P8AAec7Z2Z7RJqVGSu/Hmv4W+I9vlPOlpAHiGffjy+Hzm/0Hq9mksW2pia8jcufL4j2Px+swznbXHw9MxI7oHVV1NCXIQQw5x7/AO/75IzNJERAREQE/GbAyZ+yK1WuV2ZFOdjbW/rYBx+QYf7EDYe3fx6e3v8AOQF3bnpiXGh9ZSti8EFjtBBwVNmNgI9s5Eo32y9t306rotO22y1d11gPKVngKp9C2Dk+gH/NxxXTV5kj2NS6soZSGU8hlIII+BHBn46icN+wsXffXUOwpWl2esMdhYugUlfLPLHPwndSZMHnHt/2j1ul6tqXqsupG5dgyyqyqiruCN4WBIPoQZ0z7MftPTXkabUYTVY8JHCW4HO0fsuAMlfXkj1AsPa7s3p9dSab1z57HGN9bfvI3p8vI+s8929iep6bWFKKrHelg9d6Ais4OVbefCp91Jz5ytg9WRNDoutNtSsww+AHXjhsDPl85vwEREBERAREQI3tHq+601r+y4/tcf4zzt1W3DMT5gn655M7327rJ0VuPTaf4zzz2hzzLQV7WarceZ+VEnyE12HMzUuQeJpipVg09jCsFGK5JywHPkMDPp6/SWHs9q3euwXHdsZQjnzO4EkE+uMA58/F8pVtDqivAPn9PpN7UdSZAB9PLH0EfxZXK5W9HrkmtdsvaC/ew8s+WB/lI/QvtbaeQSQfbGcZmq2py6n2Of4zN0zSszc8A+f1lrpE27V9jV7Cu2gnhfEvyz/qJ0mc2+yqrFln/b/8lnSZhfLQiIkBERAx6i0IjOfJQWPyAzKD2BocaYW2sWs1LNqHz+ybvEFA9AFx+eZd+rUF6LkX8T1uo+bKQP75Wul+GutcY2qox7YUDEQc9+3js6WWrXoPwAVXf1Sf0b/kxKn+ss5Z0il7G2VI9rfu1ozt/ZUEz1NYiWI6WKHR1KsrDIYNwQR6zN0+iulAlSJWg8lRQq/RRJ0KP9jvZzUab7zbqampa0VrWH25KpuYnaCSuSw4ODxOju0xG2RvVer1aZDZe4SscbjnzPkOPMyRu3NI/UN4fzJ/gB/hKD1v7Y9EmRQll7ehx3aZ+Jbxf/WTHZbtSmv0q3KNrKSliZztcc8H1BByD/lGxZezN36WxPQqG/snH/lLLKT2es/paj3V8/LA/wAcS7SoREQEREBERA1eqaXvabK/3lIHz9P4zzv2h0RBYEeRIM9JTmf2ldmyCdRWMo36wD9lvf5H+/5yYOF6nS/Ca4pMseu0uDI10msUrDVTNlac+fpFazfqrXHnLXJGmCukZ4EmOnU8iaioM8S0dkujPqrVrQeEcs3oo9zKXJaR0b7N9CVpe0j8ZwPkv+p/hLjMOk0y1otaDCqAAPlM0yWIiICIiAlN1li0s+9gqqfNiAAPTJPwxLlKb9pvZxtXo7hWMvtBx7lCHX+Ix8j8IEZo+2uhsvXT16hHsbOAuSpwDxv/AAk8eQMsi2zyhYjI2RlWU5B5DKwP1BBE672D+0fvjXptVnvyQqWBSRYfTcB+Fvj5H4SZR1TvZzH7d+pY0unpB5stLEe61qf8XWX7vT/v/eZRPtI7G264pbVaN9alRU/CkE5JV/RvnwcDygcPl9+x2+xdTegB7tqsv7BlcbDn38Tj8z7SAr7Ia42ik6d1c+rDwAe5sGVx8iZ1/sh2YXTVrRV47HOXf95sfwUDy/P1JkC1djNI51FtzY2LWK0+LO26z6BK/qZc5rdP0gqrVB6Dk+5PJP1mzAREQEREBERAT5sQMCrAEEYIPIIPoRPqIHLu2H2bt4rdJ4h5mkkAj+ox4I+B+s5VrdGyMUdSjD9lgVP0M9RX1BlKnyMhNb2S09ow5cj2Owj6FTJlHm8UGbVGmY+hncT9mWhznFg+RQf3LJfpHZHR6c5rqBYftNgn/KT6kacv7NfZ7qL8M47qs/tMOSP+VfM/M4E670To9OlrFdS4HqT+Jj7sfWSESqSIiAiIgIiICIiBzft/9ltWrZr9ORVcfxLgbHPvj0PxlD7KdhdRpNatt4TFYcrgnO8jaDtIHGGY/SehJjvoRxh1DD4gGBQ+/ny10t13Z/TsCNhGf3WdT+WDxNP+ZmiP46zaP3bbLbFPzR2Kn6QKp0jUrqrGrobvChw7KGNanzw1oG3Pwzn4S99J6WlI45c+bf4D2E3NPp0rUIiqijgKoAUD4AcCZICIiAiIgIiICJTO1PUGS/UKt712rpqX0tSnPeXmzUAr3P8AxQdlSt7A5yvnPjS9pdXbZ3anToxtNe0gu9W17B46xaGOVQEEhB7AgwLtE52va3U2FEbuwW+5ECsEkG2/SpZ3mLd6frnwjJtZdvjPiWb/AGX6/qX+6UuyWm2lLWuCkYWtCt6ONx/SrYalPl+tPHhMC6xIi3XagagIKgasgb8PnBAyc+Uj+rdT1Y1PdUtSqZrXx1O7AvVdYWyLFB5qUYwPM8wLPE52O3N7Z29wD3KOUs2oUZl07Hk28qe+cLvFYZgoyBljL9me0tuo1HduUKmoWLtRd34a895i5jUdztgbSrKVKueRAtsREBERAREQERK11zq2oqsvZGr7vT1U2GtkO6w2PaGVbAw2sRWoXg+I+ueAssSp6ftg9jKtelc94+2pn72tGGy18l3qxnFOcJvHiHMx/wA8mdcpXs3LU9YsLBrBYKzwNm0oDcFLIzYIwQMiBcIlb6P2lexqabKgL7FSwhHyopaot3wyAdu8d3jHBYckczY/nIn3r7r3Z3btu/vtJj8O79X33e/DGzP5cwJyJXOqdpLK7WrTThwrbNxt2+P7udRyNhwuxWGeedoxgkjUftt4mVKGs8O5CvfEHD1K+8iojw99k933hG1sgHiBbokD0TtF94tNexVHdixG3se8XCEvVlAtlf6UDerHBwCFJAk9AREQEREBERAREQGJiGnXf3mPHt27vXaDnH1MyxAEyvN0XUf/ACeqGcf8Pp/r5f8AtpYGUEEEZB4IPqDKDf2Fu2gbqrSEupHe78V1sK66LVOCWtrSn4Za6whl9QmNH062xSydU1RUM6H9HoB4q3athzpfRkYflNmvo92Qf5S1TfDZoOQDyONNmRH81NQCyhqijsWZiXDDGq1N6gLtIbI1IBORgqfPPGNuwQCOtYprZsAMqY8H3MUMhwOVZxkjyIOfOBeFYEZByPcT9kX2c6eaKtjKqEuzFUfeo3HPB2J5+eAo5J8/OSkBERAREQE0ruk6d7Rc9NbWrtC2MilhtJK4YjIwWYj2yZuxA0aOjadH3pTWr7i+4KoO4hgWz7nvH/tt7mfFHQtKhBSitSAoGEUYCY2ge2Ni/wBke0kYgR2h6LTTZvrUIBWKkrUKERA7OdgAyNxYZ5x4FwBzmRia/UNN3tVle5l3oy7lJDLuBGVI5BGcgwIrVdP1BdmCaQgsWBZbN34DWCxB89hK/IkSNo6AXxYtPT2DqMWLW53KdpGGB8jsU8ewM1l6NrmZLLQTa5Rz3d7rXQ63DcduRvU0oi4CnJV8gByZqL0HqAoNADDgFXW7aFH8nLp+7GDuB75S/HHiBznOAsGj6PfU26qvRI2NuVqsHh44GG4HhH0HtLDXnA3Y3YGceWfXGfSUjWdnNUpY0tZtJsBU3ud1Xf0Oqje3B2LcByPxkEjdmWnoOneuhEcuWG78ZUsAXJVSVJHAIA5PAHJ84EhERAREQEREBERAREQE+WsA8yBgZ8/T3+Ujzo7+/wB/ffo8/qtvpjGN2ffnylZ65dRZdcyNpzvpRGY3UAWGu0Wd23izgruXkY8R9IF0F64U7hhvwnIwc8jB9ZknP7WU6REr1Ompt+83XAd9URWtllrhcg4ziwA7cgEnGcc/nZzrlX31lbUg4S3eDrGsQbnq7hNjNsDqm5Sy8sQzZOYHQYiICIiAiIgIiICIiAmpX1OhrDULqzaM5rDqXGPPwZzxNualfT0FhsBs3HPBuuKc/wDSL7B9OIGxfaFVmIJCgkhQSTgZ4Uck/ASObrtQoovOVruCEFto2h0L5ck4AAHPJmtr+s3g2Iuh1bfiUWodFg+gZRZqAceo3KPiJA3adrNLTpLOn6966dgDF+nqx7tSEJZdSMEcEFcEFQYFu03VqLLO6SxTYAW2+uBtz9N65HpuGfObs5/0ka2rU962j1r1KloVS/TSxe9q3dztuXblq2OMsMvxtAxL7U5KglSpIBKnGRkeR2kjI+BIgfcREBERAREQEREBERASM6saqKnt7gOE5KqtecZ5PiIGAOT64HAJ4knNbqWiF1bVMWCuMHaQDg+YyQYGvYaVurq7pc2LYwIVcAVlAQfn3g+k2/utf7i/2RNbWdLWxq332K9YZQ6kAkPt3ZyMHOwek34CIiAiIgIiICIiAiIgIiICV7p3U2Y9RXvQ5ptIrxsyi/dqmAwvniw2DJzyCPTAsMQI7s/1JL6K3S1LTtUOUZWw+0Eg7eAefL4yRiICIiAiIgIiICIiAiIgabdW04t7k3VC3OO67xN+SMgbM58ufKYNf1uupnRlsLJWtnC8NufYqoSQCxbA9hkZImy2gQ2d5mzd54727ZwMfq92z+E0+o9DF1jObbF3VisKuzClXDq6kqTuDAHkkceUDa6V1Bb696qy4Z0ZGA3K9blGU4JBwynkEg+YJE3Jp9K6eKK9gZmyzuzNjLNa5dicAAcseAMAYm5AREQEREBERAREQEREBNKrq2naw0rfU1oJBrFiFwV8wUBzx6zdmrXoEDmwGzccnBtuKc/9MttH04gZr7QqsxBIUE4UEk4GcBRyT8J8aDVLbVXauQtiK4BxnDqGGcevMyXIWVgCVJBAYYyM+oBBH1EwdL0QpprpDM4rRUDNt3EKMDO0AZwPQQNqIiAiIgIiICIiAiIgIiIGJtSgzl14O08jhiAwU+xwQcexEw1dSoYArbWwLBQQ6kFm5Cg55J9pH6nohZ7H3ctargb7Nu0VKhygO0tlTzj25mq3QbmRELBO7BKnvLLj3u1Qr5sGUAw3A/eMyuWf0duPDwWTeft1+fKe++V+H9Injzs8Q8WPPb7/AJTJVarDKkEZIyDkZBwRn4EEflIOzoLMNQCV8at3AG79G7nvWbd5573DAjy2r7Sb09IRVRRgKAAB6ADEtjcr5jHlw48Z/W7vz595WSIiXYEREBERAREQERED5ssCgliAB5knAH5zDbrqlLK1iKVAZgWAIUnAJHoCeMz56pp2sqdFxuYcZyBn4kAyO1Ghvew2EVggVELvZgTU7nBOwYyLODg4Kg4MplbPDfi48MpvK6+T3SVXUKWBZbEIAySGXAGSuTzxypHzB9o0vUKbCVrtRyPMKysR8wDx5j6yF/kG197W2ZdlULh3AG213AfYFDgK6jlfQyX0OlKPexIItsDjHoBTXXg/HNZ+okY5ZXW4vycfDjL6ct39f535v08NyIiaOUiIgIiICIiB82WBQWYgADJJOAAPMk+kwafXVudoJzjIDKykgeqhgNw5HI45Ex9WQlAcFgrIxUDJIVgeB64/Fj124kL0ReKkCg2KytZar7wxVGDWMf2S27GD4juPGFgTOp6xTW+x3w3ttc+meMDngzZ096uu5TkZIzz5qSp8/iDNTW1Mb9OwBIXvNx9BlMDMr9/SrVUtUrh3Go7zBbJU6lWAwWHJTft5HmeRmBbycTU0XU6bSRW4bAz5HkH9pSR4h8RkSJ0+gd9JqalLA2CwIGRqwu6sDCoSSFzn8yfSfepc6gVJ3N1YDr3gIKYG1gVDKeRnHK8fGBPxKYa7Vstf7u5G24GsI21j3qdzlyx7zgbsgcDcPhM2m0bK9FSF9tozbu3KwOns3lgh5AcuEx7bRAsOu6pTTgWOFJBPqfCPNjgcKM+Z4mzbaFGT5ZA8ieWIA8viZBdoFcPvpFwv7vCMiq1bnJIrsB/CAec+Hhjz5zVOmfnNdn3jvlLWDdsNX3lGADZwVFePD6bW/MLVMN2pRc7jghS5Hmdo8zgcmU/TdOuIUOLd5aoXgIyhiLkLsbd/j43crjwk5xwJ+6jprqtoFVhbutXXSQGJU72asZz4RhvCfy9oFysuVQCxABKjJ92IVR+ZIH5z7lM1WhcvZ+iexd6WMxRw4C6itigO4rcNgfbtAIC48zJPqB3mrNNpoTcrJtOSSiGttinJUZZefJvTjMCwRKZqdHcQ4RLRd/Sd7+LDVMjilA2cEjNWAOQUb892jpTJfuVXAXULt8TECptMN/BPkbCc/GBZoiICIiAiIgIiICIiAiIgIiICIiAiIgIiICRrf+rX/sN/+ixECSiIgIiICIiAiIgIiICIiAiIgIiICIiAiIgIiI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8436" name="AutoShape 4" descr="data:image/jpeg;base64,/9j/4AAQSkZJRgABAQAAAQABAAD/2wCEAAkGBxITEhMTExQWFRQVGBcYFhQYFxUaGBkXFRYbGBoZGBUZHiggGB4mHhUaITEjJikrLi4uGB8zODMsNygtLisBCgoKDg0OFxAQGywlHSYsNywsLCw3NywsNzcsMDctLCw0LSwsLDc3LS8rKyw3NzcsLCwrLCw3MywuMSssKzc3LP/AABEIAOEA4QMBIgACEQEDEQH/xAAcAAEAAgMBAQEAAAAAAAAAAAAABQYDBAcIAgH/xABCEAACAgEDAQYDBAUKBQUAAAABAgADEQQSIQUGEyIxQVFhcZEHFDKBIzNCUqEVFiRykrHB0eHwQ2Jjc8I0RFWis//EABgBAQADAQAAAAAAAAAAAAAAAAABAgME/8QAJBEBAQACAgEDBAMAAAAAAAAAAAECEQMhMRLh8FFxkfETImH/2gAMAwEAAhEDEQA/AO4xEQEREBERAREQEREBERAREQEREBERAREQEREBERAREQEREBERAREQI7rXWatKqNbv/SOK0Wuuyx2cqzYCVqWPCMfL0n70frNOpVmqLeBijq6PW6MADtetwGU4YHkeREr/ANo7ALoWa16VXVqWuTburH3e8bhuVl8yByp85U6dm8nUNZb01tYWs1VyFRcW0mAdR4VD0rYAgbaEyFHpmB1yanVeopp6mtsztUqDgZPiYKOPmwnL276tVt0osNVuo1Oj0mAxC06tKzXbg890l9TlT5bW44xFujtFeqqcORoEq0tTHJ3rZrFtVviRSmnBPvugdU0uqD78BxsdkO5GXJXzK7gNy88MODM85lVoRdqqq7VZq26h1DcpLBSopJAbHmufQ8GaugrqU0JrEtfRVv1CupNl1tYsTWYqDogYkisEV5HGDjnEDqtjhQWPkASfkJBdI7YaTUPWlZtDXKXq7yi+tbVA3E1vYgV+Dng+XM1exhz0qvGcd3bgHO7G98Ag85x78yh9nLitXTXpsv1ttGnfvNKyDu6FOlOdjpWuyzcq1DcWYixgPUwOs9X6lXpqLb7M93Upd8DJwvngesaDqVdr3Imc0OK3yMeI1pZx7jbYs4uxU06vuGpK29M1DWVaai6usWrZSArs7t3to7xwThWGeRyJ0/smpGo6nkeeqXHx/oengWWIiAiIgfhMg+m9rdLfYiVm095nu7DRetVm0Enu7mQI3Ck5B5xxmTOoxsbcMrg5GM5GORj1nLKep2V1jTdJ1h1aGm9V07IDbpdlDmo94FUrh1SsJaCckD0MDq8TkN9te0fyU1pP3K7753RsNgbNWwuD5an9bjPj4ab+vu6b/R/uz50XfINea3uNYAptNPfNnCjvNu/Pn4d/mIHT4nI+rtpTcuLqK+nmj+jPeNQ1Pem6zvjU4sQK48BU5Ph/BgZk/wBjumrZq7bLbLL3pq0Wywtaisx0/isNBIG5vPxAkZ+cCzdY7R0aaxK7O9LurOFrputOxCFZiKlbABZRk+4m903X1X1JdS4euwBkceRB+fI+R5EpXbTUVp1HTmzWPo1Ok1AFqd1libqPAO8Rwc4JwBnw8esqF9oGmp09yVacpprWpuuq1JsuUXWBO5pWxWW4qq2Mcls2g7YHV9X2horsati25X06HwkjdqnKVc/Mc+0lpyhLXfu3clnZugMzHzLG3LE/mczq8BERAREQEREBERARPwmVzr/brQaMhbrhvPkiAu5GcZ2rAskjur9HXUbd1l9e3cP0N1lWQ2MhthGfLgnkc4xmQ2s7Z7VR6tLdcrjPBqRgCARuW1lIPPl6Y5m/oe0tTqpdXqJ81faSPgSjMPoZOqJPp+iroqSmpQldahUUeQVRgDnzmxMdNysMqQR7iZJAREQEREBERAREQERILUdqae87qlbNTYPNaVBVRnGWucrWvy3Z+ECdiaNGrsP461UfByx/MbQPoTM/3keoMaGeJ8JYD5T7gIiICIiAiIgIiICYNbq1qUuxwB/H4CZ5xj7R+1bW2tVWfAvh49T/AL/wkyDe7WfaIoJVfF7Kpwo+besrep7Xrnd4c8DIAz9fOUm+sISztkn6SPbUEnjPwmuOla6anaxSOCc/EcfWQ3V+vd6pVl+TDPB9xiQGkDnH+Y/uE336a2N2CPkf9OJr1rtn3tLdkO0hoJza9TZ8JDEoR7Mh8P8AAec7Z2Z7RJqVGSu/Hmv4W+I9vlPOlpAHiGffjy+Hzm/0Hq9mksW2pia8jcufL4j2Px+swznbXHw9MxI7oHVV1NCXIQQw5x7/AO/75IzNJERAREQE/GbAyZ+yK1WuV2ZFOdjbW/rYBx+QYf7EDYe3fx6e3v8AOQF3bnpiXGh9ZSti8EFjtBBwVNmNgI9s5Eo32y9t306rotO22y1d11gPKVngKp9C2Dk+gH/NxxXTV5kj2NS6soZSGU8hlIII+BHBn46icN+wsXffXUOwpWl2esMdhYugUlfLPLHPwndSZMHnHt/2j1ul6tqXqsupG5dgyyqyqiruCN4WBIPoQZ0z7MftPTXkabUYTVY8JHCW4HO0fsuAMlfXkj1AsPa7s3p9dSab1z57HGN9bfvI3p8vI+s8929iep6bWFKKrHelg9d6Ais4OVbefCp91Jz5ytg9WRNDoutNtSsww+AHXjhsDPl85vwEREBERAREQI3tHq+601r+y4/tcf4zzt1W3DMT5gn655M7327rJ0VuPTaf4zzz2hzzLQV7WarceZ+VEnyE12HMzUuQeJpipVg09jCsFGK5JywHPkMDPp6/SWHs9q3euwXHdsZQjnzO4EkE+uMA58/F8pVtDqivAPn9PpN7UdSZAB9PLH0EfxZXK5W9HrkmtdsvaC/ew8s+WB/lI/QvtbaeQSQfbGcZmq2py6n2Of4zN0zSszc8A+f1lrpE27V9jV7Cu2gnhfEvyz/qJ0mc2+yqrFln/b/8lnSZhfLQiIkBERAx6i0IjOfJQWPyAzKD2BocaYW2sWs1LNqHz+ybvEFA9AFx+eZd+rUF6LkX8T1uo+bKQP75Wul+GutcY2qox7YUDEQc9+3js6WWrXoPwAVXf1Sf0b/kxKn+ss5Z0il7G2VI9rfu1ozt/ZUEz1NYiWI6WKHR1KsrDIYNwQR6zN0+iulAlSJWg8lRQq/RRJ0KP9jvZzUab7zbqampa0VrWH25KpuYnaCSuSw4ODxOju0xG2RvVer1aZDZe4SscbjnzPkOPMyRu3NI/UN4fzJ/gB/hKD1v7Y9EmRQll7ehx3aZ+Jbxf/WTHZbtSmv0q3KNrKSliZztcc8H1BByD/lGxZezN36WxPQqG/snH/lLLKT2es/paj3V8/LA/wAcS7SoREQEREBERA1eqaXvabK/3lIHz9P4zzv2h0RBYEeRIM9JTmf2ldmyCdRWMo36wD9lvf5H+/5yYOF6nS/Ca4pMseu0uDI10msUrDVTNlac+fpFazfqrXHnLXJGmCukZ4EmOnU8iaioM8S0dkujPqrVrQeEcs3oo9zKXJaR0b7N9CVpe0j8ZwPkv+p/hLjMOk0y1otaDCqAAPlM0yWIiICIiAlN1li0s+9gqqfNiAAPTJPwxLlKb9pvZxtXo7hWMvtBx7lCHX+Ix8j8IEZo+2uhsvXT16hHsbOAuSpwDxv/AAk8eQMsi2zyhYjI2RlWU5B5DKwP1BBE672D+0fvjXptVnvyQqWBSRYfTcB+Fvj5H4SZR1TvZzH7d+pY0unpB5stLEe61qf8XWX7vT/v/eZRPtI7G264pbVaN9alRU/CkE5JV/RvnwcDygcPl9+x2+xdTegB7tqsv7BlcbDn38Tj8z7SAr7Ia42ik6d1c+rDwAe5sGVx8iZ1/sh2YXTVrRV47HOXf95sfwUDy/P1JkC1djNI51FtzY2LWK0+LO26z6BK/qZc5rdP0gqrVB6Dk+5PJP1mzAREQEREBERAT5sQMCrAEEYIPIIPoRPqIHLu2H2bt4rdJ4h5mkkAj+ox4I+B+s5VrdGyMUdSjD9lgVP0M9RX1BlKnyMhNb2S09ow5cj2Owj6FTJlHm8UGbVGmY+hncT9mWhznFg+RQf3LJfpHZHR6c5rqBYftNgn/KT6kacv7NfZ7qL8M47qs/tMOSP+VfM/M4E670To9OlrFdS4HqT+Jj7sfWSESqSIiAiIgIiICIiBzft/9ltWrZr9ORVcfxLgbHPvj0PxlD7KdhdRpNatt4TFYcrgnO8jaDtIHGGY/SehJjvoRxh1DD4gGBQ+/ny10t13Z/TsCNhGf3WdT+WDxNP+ZmiP46zaP3bbLbFPzR2Kn6QKp0jUrqrGrobvChw7KGNanzw1oG3Pwzn4S99J6WlI45c+bf4D2E3NPp0rUIiqijgKoAUD4AcCZICIiAiIgIiICJTO1PUGS/UKt712rpqX0tSnPeXmzUAr3P8AxQdlSt7A5yvnPjS9pdXbZ3anToxtNe0gu9W17B46xaGOVQEEhB7AgwLtE52va3U2FEbuwW+5ECsEkG2/SpZ3mLd6frnwjJtZdvjPiWb/AGX6/qX+6UuyWm2lLWuCkYWtCt6ONx/SrYalPl+tPHhMC6xIi3XagagIKgasgb8PnBAyc+Uj+rdT1Y1PdUtSqZrXx1O7AvVdYWyLFB5qUYwPM8wLPE52O3N7Z29wD3KOUs2oUZl07Hk28qe+cLvFYZgoyBljL9me0tuo1HduUKmoWLtRd34a895i5jUdztgbSrKVKueRAtsREBERAREQERK11zq2oqsvZGr7vT1U2GtkO6w2PaGVbAw2sRWoXg+I+ueAssSp6ftg9jKtelc94+2pn72tGGy18l3qxnFOcJvHiHMx/wA8mdcpXs3LU9YsLBrBYKzwNm0oDcFLIzYIwQMiBcIlb6P2lexqabKgL7FSwhHyopaot3wyAdu8d3jHBYckczY/nIn3r7r3Z3btu/vtJj8O79X33e/DGzP5cwJyJXOqdpLK7WrTThwrbNxt2+P7udRyNhwuxWGeedoxgkjUftt4mVKGs8O5CvfEHD1K+8iojw99k933hG1sgHiBbokD0TtF94tNexVHdixG3se8XCEvVlAtlf6UDerHBwCFJAk9AREQEREBERAREQGJiGnXf3mPHt27vXaDnH1MyxAEyvN0XUf/ACeqGcf8Pp/r5f8AtpYGUEEEZB4IPqDKDf2Fu2gbqrSEupHe78V1sK66LVOCWtrSn4Za6whl9QmNH062xSydU1RUM6H9HoB4q3athzpfRkYflNmvo92Qf5S1TfDZoOQDyONNmRH81NQCyhqijsWZiXDDGq1N6gLtIbI1IBORgqfPPGNuwQCOtYprZsAMqY8H3MUMhwOVZxkjyIOfOBeFYEZByPcT9kX2c6eaKtjKqEuzFUfeo3HPB2J5+eAo5J8/OSkBERAREQE0ruk6d7Rc9NbWrtC2MilhtJK4YjIwWYj2yZuxA0aOjadH3pTWr7i+4KoO4hgWz7nvH/tt7mfFHQtKhBSitSAoGEUYCY2ge2Ni/wBke0kYgR2h6LTTZvrUIBWKkrUKERA7OdgAyNxYZ5x4FwBzmRia/UNN3tVle5l3oy7lJDLuBGVI5BGcgwIrVdP1BdmCaQgsWBZbN34DWCxB89hK/IkSNo6AXxYtPT2DqMWLW53KdpGGB8jsU8ewM1l6NrmZLLQTa5Rz3d7rXQ63DcduRvU0oi4CnJV8gByZqL0HqAoNADDgFXW7aFH8nLp+7GDuB75S/HHiBznOAsGj6PfU26qvRI2NuVqsHh44GG4HhH0HtLDXnA3Y3YGceWfXGfSUjWdnNUpY0tZtJsBU3ud1Xf0Oqje3B2LcByPxkEjdmWnoOneuhEcuWG78ZUsAXJVSVJHAIA5PAHJ84EhERAREQEREBERAREQE+WsA8yBgZ8/T3+Ujzo7+/wB/ffo8/qtvpjGN2ffnylZ65dRZdcyNpzvpRGY3UAWGu0Wd23izgruXkY8R9IF0F64U7hhvwnIwc8jB9ZknP7WU6REr1Ompt+83XAd9URWtllrhcg4ziwA7cgEnGcc/nZzrlX31lbUg4S3eDrGsQbnq7hNjNsDqm5Sy8sQzZOYHQYiICIiAiIgIiICIiAmpX1OhrDULqzaM5rDqXGPPwZzxNualfT0FhsBs3HPBuuKc/wDSL7B9OIGxfaFVmIJCgkhQSTgZ4Uck/ASObrtQoovOVruCEFto2h0L5ck4AAHPJmtr+s3g2Iuh1bfiUWodFg+gZRZqAceo3KPiJA3adrNLTpLOn6966dgDF+nqx7tSEJZdSMEcEFcEFQYFu03VqLLO6SxTYAW2+uBtz9N65HpuGfObs5/0ka2rU962j1r1KloVS/TSxe9q3dztuXblq2OMsMvxtAxL7U5KglSpIBKnGRkeR2kjI+BIgfcREBERAREQEREBERASM6saqKnt7gOE5KqtecZ5PiIGAOT64HAJ4knNbqWiF1bVMWCuMHaQDg+YyQYGvYaVurq7pc2LYwIVcAVlAQfn3g+k2/utf7i/2RNbWdLWxq332K9YZQ6kAkPt3ZyMHOwek34CIiAiIgIiICIiAiIgIiICV7p3U2Y9RXvQ5ptIrxsyi/dqmAwvniw2DJzyCPTAsMQI7s/1JL6K3S1LTtUOUZWw+0Eg7eAefL4yRiICIiAiIgIiICIiAiIgabdW04t7k3VC3OO67xN+SMgbM58ufKYNf1uupnRlsLJWtnC8NufYqoSQCxbA9hkZImy2gQ2d5mzd54727ZwMfq92z+E0+o9DF1jObbF3VisKuzClXDq6kqTuDAHkkceUDa6V1Bb696qy4Z0ZGA3K9blGU4JBwynkEg+YJE3Jp9K6eKK9gZmyzuzNjLNa5dicAAcseAMAYm5AREQEREBERAREQEREBNKrq2naw0rfU1oJBrFiFwV8wUBzx6zdmrXoEDmwGzccnBtuKc/9MttH04gZr7QqsxBIUE4UEk4GcBRyT8J8aDVLbVXauQtiK4BxnDqGGcevMyXIWVgCVJBAYYyM+oBBH1EwdL0QpprpDM4rRUDNt3EKMDO0AZwPQQNqIiAiIgIiICIiAiIgIiIGJtSgzl14O08jhiAwU+xwQcexEw1dSoYArbWwLBQQ6kFm5Cg55J9pH6nohZ7H3ctargb7Nu0VKhygO0tlTzj25mq3QbmRELBO7BKnvLLj3u1Qr5sGUAw3A/eMyuWf0duPDwWTeft1+fKe++V+H9Injzs8Q8WPPb7/AJTJVarDKkEZIyDkZBwRn4EEflIOzoLMNQCV8at3AG79G7nvWbd5573DAjy2r7Sb09IRVRRgKAAB6ADEtjcr5jHlw48Z/W7vz595WSIiXYEREBERAREQERED5ssCgliAB5knAH5zDbrqlLK1iKVAZgWAIUnAJHoCeMz56pp2sqdFxuYcZyBn4kAyO1Ghvew2EVggVELvZgTU7nBOwYyLODg4Kg4MplbPDfi48MpvK6+T3SVXUKWBZbEIAySGXAGSuTzxypHzB9o0vUKbCVrtRyPMKysR8wDx5j6yF/kG197W2ZdlULh3AG213AfYFDgK6jlfQyX0OlKPexIItsDjHoBTXXg/HNZ+okY5ZXW4vycfDjL6ct39f535v08NyIiaOUiIgIiICIiB82WBQWYgADJJOAAPMk+kwafXVudoJzjIDKykgeqhgNw5HI45Ex9WQlAcFgrIxUDJIVgeB64/Fj124kL0ReKkCg2KytZar7wxVGDWMf2S27GD4juPGFgTOp6xTW+x3w3ttc+meMDngzZ096uu5TkZIzz5qSp8/iDNTW1Mb9OwBIXvNx9BlMDMr9/SrVUtUrh3Go7zBbJU6lWAwWHJTft5HmeRmBbycTU0XU6bSRW4bAz5HkH9pSR4h8RkSJ0+gd9JqalLA2CwIGRqwu6sDCoSSFzn8yfSfepc6gVJ3N1YDr3gIKYG1gVDKeRnHK8fGBPxKYa7Vstf7u5G24GsI21j3qdzlyx7zgbsgcDcPhM2m0bK9FSF9tozbu3KwOns3lgh5AcuEx7bRAsOu6pTTgWOFJBPqfCPNjgcKM+Z4mzbaFGT5ZA8ieWIA8viZBdoFcPvpFwv7vCMiq1bnJIrsB/CAec+Hhjz5zVOmfnNdn3jvlLWDdsNX3lGADZwVFePD6bW/MLVMN2pRc7jghS5Hmdo8zgcmU/TdOuIUOLd5aoXgIyhiLkLsbd/j43crjwk5xwJ+6jprqtoFVhbutXXSQGJU72asZz4RhvCfy9oFysuVQCxABKjJ92IVR+ZIH5z7lM1WhcvZ+iexd6WMxRw4C6itigO4rcNgfbtAIC48zJPqB3mrNNpoTcrJtOSSiGttinJUZZefJvTjMCwRKZqdHcQ4RLRd/Sd7+LDVMjilA2cEjNWAOQUb892jpTJfuVXAXULt8TECptMN/BPkbCc/GBZoiICIiAiIgIiICIiAiIgIiICIiAiIgIiICRrf+rX/sN/+ixECSiIgIiICIiAiIgIiICIiAiIgIiICIiAiIgIiI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8438" name="Picture 6" descr="http://www.thecrazyscientist.com/wp-content/uploads/2014/02/density-ball-pic.jpg"/>
          <p:cNvPicPr>
            <a:picLocks noChangeAspect="1" noChangeArrowheads="1"/>
          </p:cNvPicPr>
          <p:nvPr/>
        </p:nvPicPr>
        <p:blipFill>
          <a:blip r:embed="rId2" cstate="print"/>
          <a:srcRect t="15904" b="50832"/>
          <a:stretch>
            <a:fillRect/>
          </a:stretch>
        </p:blipFill>
        <p:spPr bwMode="auto">
          <a:xfrm>
            <a:off x="251520" y="2564904"/>
            <a:ext cx="8659091" cy="2880320"/>
          </a:xfrm>
          <a:prstGeom prst="rect">
            <a:avLst/>
          </a:prstGeom>
          <a:noFill/>
        </p:spPr>
      </p:pic>
    </p:spTree>
  </p:cSld>
  <p:clrMapOvr>
    <a:masterClrMapping/>
  </p:clrMapOvr>
</p:sld>
</file>

<file path=ppt/theme/theme1.xml><?xml version="1.0" encoding="utf-8"?>
<a:theme xmlns:a="http://schemas.openxmlformats.org/drawingml/2006/main" name="Ppt Template PS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Template PSR</Template>
  <TotalTime>402</TotalTime>
  <Words>2197</Words>
  <Application>Microsoft Office PowerPoint</Application>
  <PresentationFormat>On-screen Show (4:3)</PresentationFormat>
  <Paragraphs>181</Paragraphs>
  <Slides>24</Slides>
  <Notes>0</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Century Gothic</vt:lpstr>
      <vt:lpstr>Ppt Template PSR</vt:lpstr>
      <vt:lpstr>Hello Year 9. Date and title into your book please.</vt:lpstr>
      <vt:lpstr>PowerPoint Presentation</vt:lpstr>
      <vt:lpstr>PowerPoint Presentation</vt:lpstr>
      <vt:lpstr>We Are Learning Today: Calculate the density of an object using the equation</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Objects with the same mass can have a different volume!</vt:lpstr>
      <vt:lpstr>Objects with the same volume can have a different mass!</vt:lpstr>
      <vt:lpstr>Rearrange and apply the density equation (Grade 4) Use the idea of density to explain why some materials are more dense than others (Grade 5) Recall and rearrange the density equation to apply to unusual contexts(Grade 6) Explain how the arrangement of particles in different states of matter affect the density of the state (Grade 7) Apply the idea of density and its equation to changes in mass (Grade 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PowerPoint Presentation</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Calculate the density of an object (Grade 1-3) Apply the concept of density to explain why some objects are denser than others (Grade 4-5) Explain how the arrangement of particles in different states of matter affect the density of the state (Grade 6-8)</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Hello Year 10. Date and title into your book please.</dc:title>
  <dc:creator>pschuller</dc:creator>
  <cp:lastModifiedBy>Schuller, P (SHS Teacher)</cp:lastModifiedBy>
  <cp:revision>21</cp:revision>
  <dcterms:created xsi:type="dcterms:W3CDTF">2017-07-11T06:16:42Z</dcterms:created>
  <dcterms:modified xsi:type="dcterms:W3CDTF">2020-10-13T20:28:44Z</dcterms:modified>
</cp:coreProperties>
</file>