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55" d="100"/>
          <a:sy n="55" d="100"/>
        </p:scale>
        <p:origin x="22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246DE-AC01-4679-A846-705C6B748310}" type="datetimeFigureOut">
              <a:rPr lang="en-GB" smtClean="0"/>
              <a:t>17/11/2020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B8AAC-04CC-45E3-9910-9BE694A95D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65004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246DE-AC01-4679-A846-705C6B748310}" type="datetimeFigureOut">
              <a:rPr lang="en-GB" smtClean="0"/>
              <a:t>17/11/2020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B8AAC-04CC-45E3-9910-9BE694A95D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0433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246DE-AC01-4679-A846-705C6B748310}" type="datetimeFigureOut">
              <a:rPr lang="en-GB" smtClean="0"/>
              <a:t>17/11/2020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B8AAC-04CC-45E3-9910-9BE694A95D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91661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246DE-AC01-4679-A846-705C6B748310}" type="datetimeFigureOut">
              <a:rPr lang="en-GB" smtClean="0"/>
              <a:t>17/11/2020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B8AAC-04CC-45E3-9910-9BE694A95D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83989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246DE-AC01-4679-A846-705C6B748310}" type="datetimeFigureOut">
              <a:rPr lang="en-GB" smtClean="0"/>
              <a:t>17/11/2020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B8AAC-04CC-45E3-9910-9BE694A95D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2902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246DE-AC01-4679-A846-705C6B748310}" type="datetimeFigureOut">
              <a:rPr lang="en-GB" smtClean="0"/>
              <a:t>17/11/2020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B8AAC-04CC-45E3-9910-9BE694A95D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16611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246DE-AC01-4679-A846-705C6B748310}" type="datetimeFigureOut">
              <a:rPr lang="en-GB" smtClean="0"/>
              <a:t>17/11/2020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B8AAC-04CC-45E3-9910-9BE694A95D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4213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246DE-AC01-4679-A846-705C6B748310}" type="datetimeFigureOut">
              <a:rPr lang="en-GB" smtClean="0"/>
              <a:t>17/11/2020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B8AAC-04CC-45E3-9910-9BE694A95D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6053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246DE-AC01-4679-A846-705C6B748310}" type="datetimeFigureOut">
              <a:rPr lang="en-GB" smtClean="0"/>
              <a:t>17/11/2020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B8AAC-04CC-45E3-9910-9BE694A95D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39903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246DE-AC01-4679-A846-705C6B748310}" type="datetimeFigureOut">
              <a:rPr lang="en-GB" smtClean="0"/>
              <a:t>17/11/2020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B8AAC-04CC-45E3-9910-9BE694A95D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42404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246DE-AC01-4679-A846-705C6B748310}" type="datetimeFigureOut">
              <a:rPr lang="en-GB" smtClean="0"/>
              <a:t>17/11/2020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B8AAC-04CC-45E3-9910-9BE694A95D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03371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4246DE-AC01-4679-A846-705C6B748310}" type="datetimeFigureOut">
              <a:rPr lang="en-GB" smtClean="0"/>
              <a:t>17/11/2020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3B8AAC-04CC-45E3-9910-9BE694A95D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4931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A17F9B-5CF9-4DAE-8454-BF60F3D805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5083" y="230393"/>
            <a:ext cx="6400800" cy="487060"/>
          </a:xfrm>
        </p:spPr>
        <p:txBody>
          <a:bodyPr anchor="ctr">
            <a:normAutofit/>
          </a:bodyPr>
          <a:lstStyle/>
          <a:p>
            <a:r>
              <a:rPr lang="en-US" sz="2400" b="1" u="sng" dirty="0"/>
              <a:t>Forces</a:t>
            </a:r>
            <a:r>
              <a:rPr lang="en-GB" sz="2400" b="1" u="sng" dirty="0"/>
              <a:t> Homework</a:t>
            </a:r>
            <a:endParaRPr lang="en-US" sz="2400" b="1" u="sng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B4A2FCB-AF6D-4D7F-AC20-38FC9235444A}"/>
              </a:ext>
            </a:extLst>
          </p:cNvPr>
          <p:cNvSpPr txBox="1"/>
          <p:nvPr/>
        </p:nvSpPr>
        <p:spPr>
          <a:xfrm>
            <a:off x="136182" y="805200"/>
            <a:ext cx="6607518" cy="81253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 dirty="0"/>
              <a:t>Define the following terms:							    </a:t>
            </a:r>
            <a:r>
              <a:rPr lang="en-GB" b="1" dirty="0"/>
              <a:t>(3)</a:t>
            </a:r>
          </a:p>
          <a:p>
            <a:pPr marL="342900" indent="-342900">
              <a:buAutoNum type="arabicPeriod"/>
            </a:pPr>
            <a:endParaRPr lang="en-GB" b="1" dirty="0"/>
          </a:p>
          <a:p>
            <a:r>
              <a:rPr lang="en-GB" b="1" dirty="0"/>
              <a:t>	- Contact force ~</a:t>
            </a:r>
          </a:p>
          <a:p>
            <a:r>
              <a:rPr lang="en-GB" b="1" dirty="0"/>
              <a:t>	- Non-contact force ~</a:t>
            </a:r>
          </a:p>
          <a:p>
            <a:r>
              <a:rPr lang="en-GB" b="1" dirty="0"/>
              <a:t>	- Interaction pair ~</a:t>
            </a:r>
            <a:endParaRPr lang="en-GB" dirty="0"/>
          </a:p>
          <a:p>
            <a:endParaRPr lang="en-GB" dirty="0"/>
          </a:p>
          <a:p>
            <a:r>
              <a:rPr lang="en-GB" dirty="0"/>
              <a:t>2.    Identify the following a either a contact or non-contact force   </a:t>
            </a:r>
            <a:r>
              <a:rPr lang="en-GB" b="1" dirty="0"/>
              <a:t>(5)</a:t>
            </a:r>
          </a:p>
          <a:p>
            <a:r>
              <a:rPr lang="en-GB" dirty="0"/>
              <a:t>	</a:t>
            </a:r>
          </a:p>
          <a:p>
            <a:pPr marL="285750" indent="-285750">
              <a:buFontTx/>
              <a:buChar char="-"/>
            </a:pPr>
            <a:r>
              <a:rPr lang="en-GB" dirty="0"/>
              <a:t>Air resistance:</a:t>
            </a:r>
          </a:p>
          <a:p>
            <a:pPr marL="285750" indent="-285750">
              <a:buFontTx/>
              <a:buChar char="-"/>
            </a:pPr>
            <a:r>
              <a:rPr lang="en-GB" dirty="0"/>
              <a:t>Gravity:</a:t>
            </a:r>
          </a:p>
          <a:p>
            <a:pPr marL="285750" indent="-285750">
              <a:buFontTx/>
              <a:buChar char="-"/>
            </a:pPr>
            <a:r>
              <a:rPr lang="en-GB" dirty="0"/>
              <a:t>Magnetism:</a:t>
            </a:r>
          </a:p>
          <a:p>
            <a:pPr marL="285750" indent="-285750">
              <a:buFontTx/>
              <a:buChar char="-"/>
            </a:pPr>
            <a:r>
              <a:rPr lang="en-GB" dirty="0"/>
              <a:t>Upthrust:</a:t>
            </a:r>
          </a:p>
          <a:p>
            <a:pPr marL="285750" indent="-285750">
              <a:buFontTx/>
              <a:buChar char="-"/>
            </a:pPr>
            <a:r>
              <a:rPr lang="en-GB" dirty="0"/>
              <a:t>Static Electricity:</a:t>
            </a:r>
          </a:p>
          <a:p>
            <a:pPr marL="285750" indent="-285750">
              <a:buFontTx/>
              <a:buChar char="-"/>
            </a:pPr>
            <a:endParaRPr lang="en-GB" dirty="0"/>
          </a:p>
          <a:p>
            <a:pPr marL="342900" indent="-342900">
              <a:buAutoNum type="arabicPeriod" startAt="3"/>
            </a:pPr>
            <a:r>
              <a:rPr lang="en-GB" dirty="0"/>
              <a:t>What is a reaction force? Explain in terms of particles		    </a:t>
            </a:r>
            <a:r>
              <a:rPr lang="en-GB" b="1" dirty="0"/>
              <a:t>(2)</a:t>
            </a:r>
          </a:p>
          <a:p>
            <a:r>
              <a:rPr lang="en-GB" dirty="0"/>
              <a:t>________________________________________________________________________________________________________________________________________________________________________</a:t>
            </a:r>
          </a:p>
          <a:p>
            <a:r>
              <a:rPr lang="en-GB" dirty="0"/>
              <a:t>	</a:t>
            </a:r>
          </a:p>
          <a:p>
            <a:pPr marL="342900" indent="-342900">
              <a:buAutoNum type="arabicPeriod" startAt="4"/>
            </a:pPr>
            <a:r>
              <a:rPr lang="en-GB" dirty="0"/>
              <a:t>What is Hooke’s Law? 								    </a:t>
            </a:r>
            <a:r>
              <a:rPr lang="en-GB" b="1" dirty="0"/>
              <a:t>(2)</a:t>
            </a:r>
          </a:p>
          <a:p>
            <a:r>
              <a:rPr lang="en-GB" dirty="0"/>
              <a:t>________________________________________________________________________________________________________________________________________________________________________</a:t>
            </a:r>
          </a:p>
          <a:p>
            <a:endParaRPr lang="en-GB" dirty="0"/>
          </a:p>
          <a:p>
            <a:pPr marL="342900" indent="-342900">
              <a:buAutoNum type="arabicPeriod" startAt="5"/>
            </a:pPr>
            <a:r>
              <a:rPr lang="en-GB" dirty="0"/>
              <a:t>Explain two ways in which you could reduce friction.		</a:t>
            </a:r>
            <a:r>
              <a:rPr lang="en-GB" b="1" dirty="0"/>
              <a:t>    (2)</a:t>
            </a:r>
          </a:p>
          <a:p>
            <a:r>
              <a:rPr lang="en-GB" dirty="0"/>
              <a:t>________________________________________________________________________________________________________________________________________________________________________</a:t>
            </a:r>
          </a:p>
          <a:p>
            <a:r>
              <a:rPr lang="en-GB" dirty="0"/>
              <a:t> 							</a:t>
            </a:r>
          </a:p>
        </p:txBody>
      </p:sp>
    </p:spTree>
    <p:extLst>
      <p:ext uri="{BB962C8B-B14F-4D97-AF65-F5344CB8AC3E}">
        <p14:creationId xmlns:p14="http://schemas.microsoft.com/office/powerpoint/2010/main" val="35132182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4B12178-D6B9-41F7-9941-3A3C1ACFD2E6}"/>
              </a:ext>
            </a:extLst>
          </p:cNvPr>
          <p:cNvSpPr txBox="1"/>
          <p:nvPr/>
        </p:nvSpPr>
        <p:spPr>
          <a:xfrm>
            <a:off x="0" y="171270"/>
            <a:ext cx="68580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 startAt="4"/>
            </a:pPr>
            <a:r>
              <a:rPr lang="en-GB" dirty="0"/>
              <a:t>You can calculate weight by using the following equation:</a:t>
            </a:r>
          </a:p>
          <a:p>
            <a:r>
              <a:rPr lang="en-GB" b="1" dirty="0"/>
              <a:t>	</a:t>
            </a:r>
          </a:p>
          <a:p>
            <a:r>
              <a:rPr lang="en-GB" b="1" dirty="0"/>
              <a:t>	</a:t>
            </a:r>
            <a:r>
              <a:rPr lang="en-GB" dirty="0"/>
              <a:t>weight (N) = mass (kg) x gravitational field strength, </a:t>
            </a:r>
            <a:r>
              <a:rPr lang="en-GB" b="1" i="1" dirty="0"/>
              <a:t>g</a:t>
            </a:r>
            <a:r>
              <a:rPr lang="en-GB" dirty="0"/>
              <a:t> (N/kg)</a:t>
            </a:r>
          </a:p>
          <a:p>
            <a:r>
              <a:rPr lang="en-GB" b="1" dirty="0"/>
              <a:t>        </a:t>
            </a:r>
          </a:p>
          <a:p>
            <a:r>
              <a:rPr lang="en-GB" i="1" dirty="0"/>
              <a:t>Complete the following calculations: 						         </a:t>
            </a:r>
            <a:r>
              <a:rPr lang="en-GB" b="1" dirty="0"/>
              <a:t>(4)</a:t>
            </a:r>
          </a:p>
          <a:p>
            <a:pPr marL="342900" indent="-342900">
              <a:buAutoNum type="alphaLcParenR"/>
            </a:pPr>
            <a:r>
              <a:rPr lang="en-GB" dirty="0"/>
              <a:t>On Earth g = 10N/kg, what would you weigh if your mass was 62kg?</a:t>
            </a:r>
          </a:p>
          <a:p>
            <a:pPr marL="342900" indent="-342900">
              <a:buAutoNum type="alphaLcParenR"/>
            </a:pPr>
            <a:r>
              <a:rPr lang="en-GB" dirty="0"/>
              <a:t>What would you weigh on Earth if your mass was 87kg?</a:t>
            </a:r>
          </a:p>
          <a:p>
            <a:pPr marL="342900" indent="-342900">
              <a:buAutoNum type="alphaLcParenR"/>
            </a:pPr>
            <a:r>
              <a:rPr lang="en-GB" dirty="0"/>
              <a:t>On Jupiter g = 25N/kg, what would you weigh if your mass was 34 kg?</a:t>
            </a:r>
          </a:p>
          <a:p>
            <a:pPr marL="342900" indent="-342900">
              <a:buAutoNum type="alphaLcParenR"/>
            </a:pPr>
            <a:r>
              <a:rPr lang="en-GB" dirty="0"/>
              <a:t>What would you weigh on Jupiter if your mass was 56kg?</a:t>
            </a:r>
          </a:p>
          <a:p>
            <a:pPr marL="342900" indent="-342900">
              <a:buAutoNum type="alphaLcParenR"/>
            </a:pPr>
            <a:endParaRPr lang="en-GB" dirty="0"/>
          </a:p>
          <a:p>
            <a:pPr marL="342900" indent="-342900">
              <a:buAutoNum type="arabicPeriod" startAt="5"/>
            </a:pPr>
            <a:r>
              <a:rPr lang="en-GB" dirty="0"/>
              <a:t>Explain how unbalanced forces acting upon a car cause it to:	         </a:t>
            </a:r>
            <a:r>
              <a:rPr lang="en-GB" b="1" dirty="0"/>
              <a:t>(2)</a:t>
            </a:r>
          </a:p>
          <a:p>
            <a:r>
              <a:rPr lang="en-GB" dirty="0"/>
              <a:t>	a) Speed up ~</a:t>
            </a:r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	b) Slow down ~</a:t>
            </a:r>
            <a:endParaRPr lang="en-GB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58CAD7D-B4E7-4309-A67D-432735352BC5}"/>
              </a:ext>
            </a:extLst>
          </p:cNvPr>
          <p:cNvSpPr txBox="1"/>
          <p:nvPr/>
        </p:nvSpPr>
        <p:spPr>
          <a:xfrm>
            <a:off x="255757" y="6033056"/>
            <a:ext cx="6437143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u="sng" dirty="0"/>
              <a:t>Extra Challenge Task</a:t>
            </a:r>
          </a:p>
          <a:p>
            <a:endParaRPr lang="en-GB" dirty="0"/>
          </a:p>
          <a:p>
            <a:r>
              <a:rPr lang="en-GB" sz="2000" b="1" dirty="0"/>
              <a:t>O</a:t>
            </a:r>
            <a:r>
              <a:rPr lang="en-US" sz="2000" b="1" dirty="0"/>
              <a:t>ption A – </a:t>
            </a:r>
            <a:r>
              <a:rPr lang="en-US" sz="2000" dirty="0"/>
              <a:t>Draw a cartoon strip to show the forces acting upon a skydiver as they jump out of a plane, fall through the sky and then land on the ground.</a:t>
            </a:r>
          </a:p>
          <a:p>
            <a:endParaRPr lang="en-US" sz="2000" b="1" dirty="0"/>
          </a:p>
          <a:p>
            <a:r>
              <a:rPr lang="en-US" sz="2000" b="1" dirty="0"/>
              <a:t>Option B -  </a:t>
            </a:r>
            <a:r>
              <a:rPr lang="en-US" sz="2000" dirty="0"/>
              <a:t>Design a new racing car, include designs which will reduce the resistive forces acting upon the car as it drives.</a:t>
            </a:r>
            <a:endParaRPr lang="en-GB" sz="20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FE93275-44E1-4E1A-B00C-63D451CB3266}"/>
              </a:ext>
            </a:extLst>
          </p:cNvPr>
          <p:cNvSpPr/>
          <p:nvPr/>
        </p:nvSpPr>
        <p:spPr>
          <a:xfrm>
            <a:off x="186982" y="5927465"/>
            <a:ext cx="6471140" cy="306413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DEE6B8B-50C0-4656-A8B2-6C74D9072EFA}"/>
              </a:ext>
            </a:extLst>
          </p:cNvPr>
          <p:cNvSpPr txBox="1"/>
          <p:nvPr/>
        </p:nvSpPr>
        <p:spPr>
          <a:xfrm>
            <a:off x="294053" y="5143821"/>
            <a:ext cx="63515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Total marks:  </a:t>
            </a:r>
            <a:r>
              <a:rPr lang="en-GB" sz="2000" dirty="0"/>
              <a:t>_____ / 20   	</a:t>
            </a:r>
            <a:r>
              <a:rPr lang="en-GB" sz="2000" b="1" dirty="0"/>
              <a:t>Grade: </a:t>
            </a:r>
            <a:r>
              <a:rPr lang="en-GB" sz="2000" dirty="0"/>
              <a:t>______  </a:t>
            </a:r>
            <a:r>
              <a:rPr lang="en-GB" sz="2000" b="1" dirty="0"/>
              <a:t>R/A/G:</a:t>
            </a:r>
            <a:r>
              <a:rPr lang="en-GB" sz="2000" dirty="0"/>
              <a:t> _______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7347323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55</TotalTime>
  <Words>341</Words>
  <Application>Microsoft Office PowerPoint</Application>
  <PresentationFormat>On-screen Show (4:3)</PresentationFormat>
  <Paragraphs>45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Forces Homework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Forces HW</dc:title>
  <dc:creator>Jodie Rawlings</dc:creator>
  <cp:lastModifiedBy>Bowden, J (SHS Teacher)</cp:lastModifiedBy>
  <cp:revision>8</cp:revision>
  <dcterms:created xsi:type="dcterms:W3CDTF">2019-12-02T10:40:46Z</dcterms:created>
  <dcterms:modified xsi:type="dcterms:W3CDTF">2020-11-17T08:29:48Z</dcterms:modified>
</cp:coreProperties>
</file>