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63" r:id="rId5"/>
    <p:sldId id="281" r:id="rId6"/>
    <p:sldId id="280" r:id="rId7"/>
    <p:sldId id="259" r:id="rId8"/>
    <p:sldId id="265" r:id="rId9"/>
    <p:sldId id="266" r:id="rId10"/>
    <p:sldId id="267" r:id="rId11"/>
    <p:sldId id="260" r:id="rId12"/>
    <p:sldId id="269" r:id="rId13"/>
    <p:sldId id="273" r:id="rId14"/>
    <p:sldId id="268" r:id="rId15"/>
    <p:sldId id="274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2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BEFB-107A-4DCD-9055-83318F8F34E6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A2865-9900-4C8F-96C9-F6F7D3D73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2827579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9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3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2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260648"/>
            <a:ext cx="8568952" cy="6408712"/>
            <a:chOff x="251520" y="260648"/>
            <a:chExt cx="8568952" cy="6408712"/>
          </a:xfrm>
        </p:grpSpPr>
        <p:sp>
          <p:nvSpPr>
            <p:cNvPr id="2" name="Rectangle 1"/>
            <p:cNvSpPr/>
            <p:nvPr/>
          </p:nvSpPr>
          <p:spPr>
            <a:xfrm>
              <a:off x="251520" y="260648"/>
              <a:ext cx="4176464" cy="273630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Q1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The two subatomic particles found in the nucleus of an atom are…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4644008" y="260648"/>
              <a:ext cx="4176464" cy="273630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Q2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Which subatomic particle is negatively charged?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51520" y="3861048"/>
              <a:ext cx="4176464" cy="2808312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Q3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List all the equipment needed to separate salt and water.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644008" y="3861048"/>
              <a:ext cx="4176464" cy="2808312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Q4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2800" dirty="0" smtClean="0">
                  <a:solidFill>
                    <a:srgbClr val="FF00FF"/>
                  </a:solidFill>
                </a:rPr>
                <a:t>What type of tissue is the heart mostly made out of?</a:t>
              </a:r>
              <a:endParaRPr lang="en-GB" sz="2800" dirty="0">
                <a:solidFill>
                  <a:srgbClr val="FF00FF"/>
                </a:solidFill>
              </a:endParaRPr>
            </a:p>
          </p:txBody>
        </p:sp>
      </p:grpSp>
      <p:sp>
        <p:nvSpPr>
          <p:cNvPr id="9" name="Content Placeholder 4"/>
          <p:cNvSpPr txBox="1">
            <a:spLocks/>
          </p:cNvSpPr>
          <p:nvPr/>
        </p:nvSpPr>
        <p:spPr>
          <a:xfrm>
            <a:off x="234496" y="3133466"/>
            <a:ext cx="4841560" cy="6046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u="sng" dirty="0">
                <a:solidFill>
                  <a:srgbClr val="FF0000"/>
                </a:solidFill>
              </a:rPr>
              <a:t>Title: Ionic Bonding</a:t>
            </a: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>
          <a:xfrm>
            <a:off x="6732240" y="3253235"/>
            <a:ext cx="2133600" cy="365125"/>
          </a:xfrm>
        </p:spPr>
        <p:txBody>
          <a:bodyPr/>
          <a:lstStyle/>
          <a:p>
            <a:pPr algn="r"/>
            <a:fld id="{55335E14-9559-4211-89E3-F131C8D07703}" type="datetime1">
              <a:rPr lang="en-GB" sz="2800" smtClean="0">
                <a:solidFill>
                  <a:srgbClr val="008000"/>
                </a:solidFill>
              </a:rPr>
              <a:pPr algn="r"/>
              <a:t>17/09/2020</a:t>
            </a:fld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8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pic>
        <p:nvPicPr>
          <p:cNvPr id="6" name="Picture 2" descr="Image result for ionic b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960" y="1417638"/>
            <a:ext cx="5020484" cy="251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Image result for magnesium oxide ionic bond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2" t="29980" r="12589" b="24871"/>
          <a:stretch/>
        </p:blipFill>
        <p:spPr bwMode="auto">
          <a:xfrm>
            <a:off x="3873510" y="4488256"/>
            <a:ext cx="502551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118924"/>
            <a:ext cx="283763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What is happening here?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50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9900"/>
                </a:solidFill>
              </a:rPr>
              <a:t>Task One</a:t>
            </a:r>
          </a:p>
          <a:p>
            <a:pPr marL="0" indent="0">
              <a:buNone/>
            </a:pPr>
            <a:r>
              <a:rPr lang="en-US" sz="2800" dirty="0" smtClean="0"/>
              <a:t>Select a sheet to complete depending on how confident you feel.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rgbClr val="FF9900"/>
                </a:solidFill>
              </a:rPr>
              <a:t>Task Two</a:t>
            </a:r>
          </a:p>
          <a:p>
            <a:pPr marL="0" indent="0">
              <a:buNone/>
            </a:pPr>
            <a:r>
              <a:rPr lang="en-US" sz="2800" dirty="0" smtClean="0"/>
              <a:t>Have a go at slide 12.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2501245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hormelfoodws.blob.core.windows.net/products/711067203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7" y="332656"/>
            <a:ext cx="166791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24328" y="9221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Demonstrate</a:t>
            </a:r>
          </a:p>
        </p:txBody>
      </p:sp>
      <p:pic>
        <p:nvPicPr>
          <p:cNvPr id="4100" name="Picture 4" descr="http://www.britishcornershop.co.uk/images/large/SGN108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3" r="21365" b="2901"/>
          <a:stretch/>
        </p:blipFill>
        <p:spPr bwMode="auto">
          <a:xfrm>
            <a:off x="334637" y="2420888"/>
            <a:ext cx="1152128" cy="189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.tesco.com/Groceries/pi/813/0071106061813/IDShot_540x54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8871" b="1689"/>
          <a:stretch/>
        </p:blipFill>
        <p:spPr bwMode="auto">
          <a:xfrm>
            <a:off x="328802" y="4628887"/>
            <a:ext cx="1157963" cy="183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45063" y="915107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Q2d.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44659" y="276940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Q1c.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38824" y="508331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Q3a.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518063" y="5360315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Grade 6-8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64923" y="3184907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Grade 5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399218" y="119210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Grade 4</a:t>
            </a:r>
          </a:p>
        </p:txBody>
      </p:sp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59443"/>
            <a:ext cx="3024740" cy="1758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56860"/>
            <a:ext cx="4114800" cy="88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91" y="4527566"/>
            <a:ext cx="4054556" cy="14690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848478" y="6032321"/>
            <a:ext cx="3523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Magnesium			Chlorine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18331" y="2866897"/>
            <a:ext cx="256993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Exam command words!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737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draw an ionic bond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Ionic bonding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Describe how to create a positive and negative 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/>
              <a:t>Explain the charge on each ion and use this to create the formula for non-binary Ionic Compounds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Represent ionic bonding using a dot and cross diagram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93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260648"/>
            <a:ext cx="8568952" cy="6408712"/>
            <a:chOff x="251520" y="260648"/>
            <a:chExt cx="8568952" cy="6408712"/>
          </a:xfrm>
        </p:grpSpPr>
        <p:sp>
          <p:nvSpPr>
            <p:cNvPr id="2" name="Rectangle 1"/>
            <p:cNvSpPr/>
            <p:nvPr/>
          </p:nvSpPr>
          <p:spPr>
            <a:xfrm>
              <a:off x="251520" y="260648"/>
              <a:ext cx="4176464" cy="273630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Q1</a:t>
              </a: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The two subatomic particles found in the nucleus of an atom are…</a:t>
              </a:r>
            </a:p>
            <a:p>
              <a:pPr algn="ctr"/>
              <a:r>
                <a:rPr lang="en-GB" sz="2800" dirty="0">
                  <a:solidFill>
                    <a:schemeClr val="tx2"/>
                  </a:solidFill>
                </a:rPr>
                <a:t>Protons and neutrons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4644008" y="260648"/>
              <a:ext cx="4176464" cy="273630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Q2</a:t>
              </a: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Which subatomic particle is negatively charged?</a:t>
              </a:r>
            </a:p>
            <a:p>
              <a:pPr algn="ctr"/>
              <a:endParaRPr lang="en-GB" sz="2800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2800" dirty="0">
                  <a:solidFill>
                    <a:schemeClr val="tx2"/>
                  </a:solidFill>
                </a:rPr>
                <a:t>Electron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51520" y="3861048"/>
              <a:ext cx="4176464" cy="2808312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Q3</a:t>
              </a: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List all the equipment needed to separate salt and water.</a:t>
              </a:r>
            </a:p>
            <a:p>
              <a:pPr algn="ctr"/>
              <a:r>
                <a:rPr lang="en-GB" sz="2800" dirty="0">
                  <a:solidFill>
                    <a:schemeClr val="tx2"/>
                  </a:solidFill>
                </a:rPr>
                <a:t>Sieve or filter paper, beaker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644008" y="3861048"/>
              <a:ext cx="4176464" cy="2808312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800" b="1" dirty="0">
                  <a:solidFill>
                    <a:schemeClr val="tx1"/>
                  </a:solidFill>
                </a:rPr>
                <a:t>Q4</a:t>
              </a:r>
            </a:p>
            <a:p>
              <a:pPr algn="ctr"/>
              <a:r>
                <a:rPr lang="en-GB" sz="2800" dirty="0">
                  <a:solidFill>
                    <a:srgbClr val="FF00FF"/>
                  </a:solidFill>
                </a:rPr>
                <a:t>What type of tissue is the heart mostly made out of</a:t>
              </a:r>
              <a:r>
                <a:rPr lang="en-GB" sz="2800" dirty="0" smtClean="0">
                  <a:solidFill>
                    <a:srgbClr val="FF00FF"/>
                  </a:solidFill>
                </a:rPr>
                <a:t>?</a:t>
              </a:r>
            </a:p>
            <a:p>
              <a:pPr algn="ctr"/>
              <a:endParaRPr lang="en-GB" sz="2800" dirty="0">
                <a:solidFill>
                  <a:srgbClr val="FF00FF"/>
                </a:solidFill>
              </a:endParaRPr>
            </a:p>
            <a:p>
              <a:pPr algn="ctr"/>
              <a:r>
                <a:rPr lang="en-GB" sz="2800" dirty="0" smtClean="0">
                  <a:solidFill>
                    <a:schemeClr val="tx2"/>
                  </a:solidFill>
                </a:rPr>
                <a:t>Muscle/muscular</a:t>
              </a:r>
              <a:endParaRPr lang="en-GB" sz="2800" dirty="0">
                <a:solidFill>
                  <a:schemeClr val="tx2"/>
                </a:solidFill>
              </a:endParaRPr>
            </a:p>
          </p:txBody>
        </p:sp>
      </p:grpSp>
      <p:sp>
        <p:nvSpPr>
          <p:cNvPr id="9" name="Content Placeholder 4"/>
          <p:cNvSpPr txBox="1">
            <a:spLocks/>
          </p:cNvSpPr>
          <p:nvPr/>
        </p:nvSpPr>
        <p:spPr>
          <a:xfrm>
            <a:off x="234496" y="3133466"/>
            <a:ext cx="4841560" cy="6046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u="sng" dirty="0">
                <a:solidFill>
                  <a:srgbClr val="FF0000"/>
                </a:solidFill>
              </a:rPr>
              <a:t>Title: Ionic Bonding</a:t>
            </a: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>
          <a:xfrm>
            <a:off x="6732240" y="3253235"/>
            <a:ext cx="2133600" cy="365125"/>
          </a:xfrm>
        </p:spPr>
        <p:txBody>
          <a:bodyPr/>
          <a:lstStyle/>
          <a:p>
            <a:pPr algn="r"/>
            <a:fld id="{55335E14-9559-4211-89E3-F131C8D07703}" type="datetime1">
              <a:rPr lang="en-GB" sz="2800" smtClean="0">
                <a:solidFill>
                  <a:srgbClr val="008000"/>
                </a:solidFill>
              </a:rPr>
              <a:pPr algn="r"/>
              <a:t>17/09/2020</a:t>
            </a:fld>
            <a:endParaRPr lang="en-GB" sz="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243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draw an ionic bond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Ionic bonding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Describe how to create a positive and negative 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/>
              <a:t>Explain the charge on each ion and use this to create the formula for non-binary Ionic Compounds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Represent ionic bonding using a dot and cross diagram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24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Atoms can either </a:t>
            </a:r>
            <a:r>
              <a:rPr lang="en-US" b="1" dirty="0"/>
              <a:t>gain</a:t>
            </a:r>
            <a:r>
              <a:rPr lang="en-US" dirty="0"/>
              <a:t> electrons to get a full outer shell…</a:t>
            </a:r>
          </a:p>
          <a:p>
            <a:r>
              <a:rPr lang="en-US" dirty="0"/>
              <a:t>Or </a:t>
            </a:r>
            <a:r>
              <a:rPr lang="en-US" b="1" dirty="0"/>
              <a:t>lose</a:t>
            </a:r>
            <a:r>
              <a:rPr lang="en-US" dirty="0"/>
              <a:t> electrons.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289804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en-US" dirty="0"/>
              <a:t>What do each of these atoms need to do to get a full outer shell?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pic>
        <p:nvPicPr>
          <p:cNvPr id="1026" name="Picture 2" descr="Image result for lithium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209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beryllium 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344" y="293389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oxygen stru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837" y="293389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0330" y="2933893"/>
            <a:ext cx="1865560" cy="1865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5229200"/>
            <a:ext cx="1417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Lose 1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1156" y="5197335"/>
            <a:ext cx="1417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Lose 2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52649" y="5229200"/>
            <a:ext cx="1489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Gain 2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8355" y="5249337"/>
            <a:ext cx="1489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Gain 1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79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Atoms are normally neutral because they have the same number of…..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8971" y="2815046"/>
            <a:ext cx="8229600" cy="1108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/>
              <a:t>Protons and electrons</a:t>
            </a:r>
            <a:endParaRPr lang="en-GB" b="1" dirty="0"/>
          </a:p>
        </p:txBody>
      </p:sp>
      <p:pic>
        <p:nvPicPr>
          <p:cNvPr id="2052" name="Picture 4" descr="Image result for balanced scales no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63383"/>
            <a:ext cx="4653496" cy="351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2195736" y="5517232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483768" y="5517232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771800" y="5517232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364088" y="551723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652120" y="551723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940152" y="551723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247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Atoms are normally neutral because they have the same number of…..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8971" y="2815046"/>
            <a:ext cx="8229600" cy="1108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/>
              <a:t>Protons and electrons</a:t>
            </a:r>
            <a:endParaRPr lang="en-GB" b="1" dirty="0"/>
          </a:p>
        </p:txBody>
      </p:sp>
      <p:pic>
        <p:nvPicPr>
          <p:cNvPr id="7" name="Picture 2" descr="Image result for unbalanced scales no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466" y="3419433"/>
            <a:ext cx="4040020" cy="349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3313851" y="4797152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699792" y="4797152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87824" y="4797152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364088" y="551723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652120" y="551723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940152" y="5517232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71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1.94444E-6 4.44444E-6 C -0.00105 -0.00625 -0.00122 -0.0125 -0.00278 -0.01829 C -0.00348 -0.02084 -0.00573 -0.02176 -0.00695 -0.02385 C -0.00851 -0.02616 -0.00955 -0.02894 -0.01112 -0.03102 C -0.01459 -0.03612 -0.02205 -0.04561 -0.02205 -0.04561 C -0.03108 -0.04514 -0.04046 -0.04584 -0.04948 -0.04399 C -0.05174 -0.04329 -0.05313 -0.04051 -0.05487 -0.03843 C -0.05782 -0.03496 -0.06077 -0.03149 -0.0632 -0.02755 C -0.06441 -0.025 -0.06563 -0.02223 -0.06719 -0.02014 C -0.06875 -0.01806 -0.07084 -0.01644 -0.07275 -0.01459 C -0.07309 -0.01227 -0.07327 -0.00973 -0.07414 -0.00741 C -0.07778 0.00254 -0.0783 -0.00371 -0.07952 0.00532 C -0.08108 0.01643 -0.08282 0.02731 -0.08368 0.03819 C -0.08421 0.04444 -0.08438 0.05046 -0.08507 0.05648 C -0.08525 0.05833 -0.08577 0.06041 -0.08646 0.06203 C -0.08733 0.06458 -0.09237 0.07314 -0.09323 0.07476 C -0.09375 0.07847 -0.09445 0.08217 -0.09462 0.08588 C -0.09532 0.10046 -0.0908 0.11666 -0.09601 0.12963 C -0.09844 0.13564 -0.10556 0.11319 -0.10556 0.11319 C -0.10608 0.11064 -0.10608 0.1081 -0.10695 0.10578 C -0.11059 0.09699 -0.11372 0.09583 -0.11928 0.08935 C -0.12066 0.08773 -0.12188 0.08564 -0.12344 0.08402 C -0.12691 0.08009 -0.12743 0.08032 -0.1316 0.07847 C -0.13698 0.07939 -0.14323 0.07963 -0.14809 0.08402 C -0.15018 0.08588 -0.15174 0.08888 -0.15348 0.0912 C -0.154 0.09421 -0.15417 0.09745 -0.15487 0.10046 C -0.15556 0.10347 -0.1573 0.10625 -0.15764 0.10949 C -0.15868 0.11736 -0.15834 0.12546 -0.15903 0.13333 C -0.15973 0.14051 -0.16077 0.14791 -0.16181 0.15509 C -0.16476 0.14907 -0.17171 0.13379 -0.17691 0.13148 C -0.18316 0.1287 -0.17952 0.12986 -0.18785 0.12777 C -0.19184 0.12893 -0.19636 0.12916 -0.20018 0.13148 C -0.20643 0.13541 -0.20678 0.14375 -0.20834 0.15162 C -0.20973 0.15856 -0.2099 0.16041 -0.21112 0.16782 C -0.21146 0.17453 -0.21129 0.18148 -0.2125 0.18796 C -0.21285 0.18981 -0.21303 0.18426 -0.21389 0.18263 C -0.21441 0.18101 -0.2158 0.18032 -0.2165 0.17893 C -0.22205 0.16782 -0.21598 0.17453 -0.22344 0.16782 C -0.22709 0.17037 -0.23091 0.17222 -0.23438 0.17523 C -0.24046 0.18055 -0.24063 0.18518 -0.24393 0.19351 C -0.24931 0.20671 -0.24809 0.19976 -0.25226 0.21736 C -0.25296 0.22013 -0.25313 0.22338 -0.25348 0.22638 C -0.254 0.22893 -0.25452 0.23125 -0.25487 0.23356 C -0.25556 0.23796 -0.25556 0.24236 -0.25625 0.24652 C -0.25695 0.25069 -0.25816 0.25509 -0.25903 0.25926 C -0.25955 0.26597 -0.25973 0.27268 -0.26042 0.27939 C -0.26059 0.28171 -0.2599 0.28657 -0.26181 0.28657 C -0.26372 0.28657 -0.26233 0.28148 -0.2632 0.27939 C -0.26424 0.27662 -0.26598 0.27453 -0.26719 0.27199 C -0.2691 0.26828 -0.27014 0.2625 -0.27275 0.25926 C -0.27466 0.25671 -0.28021 0.25347 -0.2823 0.25185 C -0.28924 0.25324 -0.29636 0.25231 -0.30296 0.25555 C -0.32188 0.26504 -0.31042 0.26412 -0.31771 0.27384 C -0.3198 0.27662 -0.3224 0.2787 -0.32466 0.28125 C -0.32605 0.28426 -0.32726 0.2875 -0.32882 0.29027 C -0.32952 0.29166 -0.33073 0.29259 -0.33143 0.29398 C -0.33247 0.2956 -0.33334 0.29768 -0.33421 0.29953 C -0.33612 0.29583 -0.33907 0.29282 -0.33976 0.28842 C -0.34237 0.27037 -0.33924 0.28819 -0.34375 0.27013 C -0.34445 0.26782 -0.34428 0.26504 -0.34514 0.26296 C -0.34619 0.26018 -0.34792 0.2581 -0.34931 0.25555 C -0.35018 0.2537 -0.35105 0.25185 -0.35209 0.25023 C -0.35434 0.24629 -0.35591 0.2456 -0.35886 0.24282 C -0.36546 0.24421 -0.3665 0.24236 -0.3698 0.24838 C -0.37188 0.25185 -0.37344 0.25555 -0.37535 0.25926 L -0.37813 0.26481 L -0.41789 0.22824 L -0.4165 0.22824 L -0.41233 0.23356 L -0.41233 0.23356 " pathEditMode="relative" ptsTypes="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show the examiner that we have drawn an </a:t>
            </a:r>
            <a:r>
              <a:rPr lang="en-US" b="1" dirty="0"/>
              <a:t>ion</a:t>
            </a:r>
            <a:r>
              <a:rPr lang="en-US" dirty="0"/>
              <a:t> by adding </a:t>
            </a:r>
            <a:r>
              <a:rPr lang="en-US" b="1" dirty="0"/>
              <a:t>square brackets</a:t>
            </a:r>
            <a:r>
              <a:rPr lang="en-US" dirty="0"/>
              <a:t> and the charge at the top.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3074" name="Picture 2" descr="Image result for sodium ion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861048"/>
            <a:ext cx="3024336" cy="27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38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rgbClr val="008000"/>
                </a:solidFill>
              </a:rPr>
              <a:t>Describe how to create a positive and negative ion (Grade 1-3)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US" sz="1600" b="1" dirty="0">
                <a:solidFill>
                  <a:srgbClr val="FF9900"/>
                </a:solidFill>
              </a:rPr>
              <a:t>Represent ionic bonding using a dot and cross diagram (grade 4-5)</a:t>
            </a:r>
            <a:br>
              <a:rPr lang="en-US" sz="1600" b="1" dirty="0">
                <a:solidFill>
                  <a:srgbClr val="FF9900"/>
                </a:solidFill>
              </a:rPr>
            </a:br>
            <a:r>
              <a:rPr lang="en-US" sz="1600" b="1" dirty="0">
                <a:solidFill>
                  <a:srgbClr val="FF0000"/>
                </a:solidFill>
              </a:rPr>
              <a:t>Explain the charge on each ion and use this to create the formula for non-binary Ionic Compounds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show the examiner that we have drawn an </a:t>
            </a:r>
            <a:r>
              <a:rPr lang="en-US" b="1" dirty="0"/>
              <a:t>ion</a:t>
            </a:r>
            <a:r>
              <a:rPr lang="en-US" dirty="0"/>
              <a:t> by adding </a:t>
            </a:r>
            <a:r>
              <a:rPr lang="en-US" b="1" dirty="0"/>
              <a:t>square brackets</a:t>
            </a:r>
            <a:r>
              <a:rPr lang="en-US" dirty="0"/>
              <a:t> and the charge at the top.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5122" name="Picture 2" descr="Image result for ionic b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461962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5816788"/>
            <a:ext cx="9145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omic Sans MS" panose="030F0702030302020204" pitchFamily="66" charset="0"/>
              </a:rPr>
              <a:t>The strong electrostatic force between the positive and negative ion is what makes an ionic bond. </a:t>
            </a:r>
            <a:endParaRPr lang="en-GB" sz="2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924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EAEDD9043F974F9EE20C868FBE5B28" ma:contentTypeVersion="13" ma:contentTypeDescription="Create a new document." ma:contentTypeScope="" ma:versionID="0fa40193eba0a8058c8317e51112f798">
  <xsd:schema xmlns:xsd="http://www.w3.org/2001/XMLSchema" xmlns:xs="http://www.w3.org/2001/XMLSchema" xmlns:p="http://schemas.microsoft.com/office/2006/metadata/properties" xmlns:ns3="66ebe55b-662b-4e2a-8117-3347a6eded28" xmlns:ns4="b523803d-c1a7-4d5b-862a-3fd20ddacb8d" targetNamespace="http://schemas.microsoft.com/office/2006/metadata/properties" ma:root="true" ma:fieldsID="d13dd502c393a2920b127d22a20b3ba0" ns3:_="" ns4:_="">
    <xsd:import namespace="66ebe55b-662b-4e2a-8117-3347a6eded28"/>
    <xsd:import namespace="b523803d-c1a7-4d5b-862a-3fd20ddacb8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be55b-662b-4e2a-8117-3347a6eded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23803d-c1a7-4d5b-862a-3fd20ddacb8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55C2CF-EE4E-4099-9C0A-1E05AB3451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be55b-662b-4e2a-8117-3347a6eded28"/>
    <ds:schemaRef ds:uri="b523803d-c1a7-4d5b-862a-3fd20ddacb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DECD13-A000-4003-88D4-AB2989580A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0194C5-EE96-49E1-BFD6-60CF06FDEAFE}">
  <ds:schemaRefs>
    <ds:schemaRef ds:uri="http://www.w3.org/XML/1998/namespace"/>
    <ds:schemaRef ds:uri="66ebe55b-662b-4e2a-8117-3347a6eded28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b523803d-c1a7-4d5b-862a-3fd20ddacb8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 PSC</Template>
  <TotalTime>410</TotalTime>
  <Words>793</Words>
  <Application>Microsoft Office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Comic Sans MS</vt:lpstr>
      <vt:lpstr>Office Theme</vt:lpstr>
      <vt:lpstr>PowerPoint Presentation</vt:lpstr>
      <vt:lpstr>PowerPoint Presentation</vt:lpstr>
      <vt:lpstr>PowerPoint Presentation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Describe how to create a positive and negative ion (Grade 1-3) Represent ionic bonding using a dot and cross diagram (grade 4-5) Explain the charge on each ion and use this to create the formula for non-binary Ionic Compounds (grade 6-8)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pschuller</dc:creator>
  <cp:lastModifiedBy>Schuller, P (SHS Teacher)</cp:lastModifiedBy>
  <cp:revision>18</cp:revision>
  <dcterms:created xsi:type="dcterms:W3CDTF">2019-03-18T07:31:37Z</dcterms:created>
  <dcterms:modified xsi:type="dcterms:W3CDTF">2020-09-17T07:01:33Z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0x01010024EAEDD9043F974F9EE20C868FBE5B28</vt:lpwstr>
  </property>
</Properties>
</file>