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87" r:id="rId2"/>
    <p:sldId id="280" r:id="rId3"/>
    <p:sldId id="259" r:id="rId4"/>
    <p:sldId id="266" r:id="rId5"/>
    <p:sldId id="267" r:id="rId6"/>
    <p:sldId id="268" r:id="rId7"/>
    <p:sldId id="260" r:id="rId8"/>
    <p:sldId id="269" r:id="rId9"/>
    <p:sldId id="270" r:id="rId10"/>
    <p:sldId id="271" r:id="rId11"/>
    <p:sldId id="272" r:id="rId12"/>
    <p:sldId id="388" r:id="rId13"/>
    <p:sldId id="273" r:id="rId14"/>
    <p:sldId id="28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99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uller, P (SHS Teacher)" userId="369083884da90c91" providerId="OrgId" clId="{EC137F59-146E-4964-BB5C-21F28487F8BF}"/>
    <pc:docChg chg="custSel addSld delSld modSld">
      <pc:chgData name="Schuller, P (SHS Teacher)" userId="369083884da90c91" providerId="OrgId" clId="{EC137F59-146E-4964-BB5C-21F28487F8BF}" dt="2020-09-15T06:56:57.083" v="547" actId="2696"/>
      <pc:docMkLst>
        <pc:docMk/>
      </pc:docMkLst>
      <pc:sldChg chg="modTransition">
        <pc:chgData name="Schuller, P (SHS Teacher)" userId="369083884da90c91" providerId="OrgId" clId="{EC137F59-146E-4964-BB5C-21F28487F8BF}" dt="2020-09-15T06:55:39.303" v="262"/>
        <pc:sldMkLst>
          <pc:docMk/>
          <pc:sldMk cId="2403686997" sldId="258"/>
        </pc:sldMkLst>
      </pc:sldChg>
      <pc:sldChg chg="modSp">
        <pc:chgData name="Schuller, P (SHS Teacher)" userId="369083884da90c91" providerId="OrgId" clId="{EC137F59-146E-4964-BB5C-21F28487F8BF}" dt="2020-09-15T06:56:28.697" v="527" actId="207"/>
        <pc:sldMkLst>
          <pc:docMk/>
          <pc:sldMk cId="2898040686" sldId="259"/>
        </pc:sldMkLst>
        <pc:spChg chg="mod">
          <ac:chgData name="Schuller, P (SHS Teacher)" userId="369083884da90c91" providerId="OrgId" clId="{EC137F59-146E-4964-BB5C-21F28487F8BF}" dt="2020-09-15T06:56:28.697" v="527" actId="207"/>
          <ac:spMkLst>
            <pc:docMk/>
            <pc:sldMk cId="2898040686" sldId="259"/>
            <ac:spMk id="2" creationId="{00000000-0000-0000-0000-000000000000}"/>
          </ac:spMkLst>
        </pc:spChg>
      </pc:sldChg>
      <pc:sldChg chg="modSp">
        <pc:chgData name="Schuller, P (SHS Teacher)" userId="369083884da90c91" providerId="OrgId" clId="{EC137F59-146E-4964-BB5C-21F28487F8BF}" dt="2020-09-15T06:56:41.586" v="537" actId="27636"/>
        <pc:sldMkLst>
          <pc:docMk/>
          <pc:sldMk cId="3607382571" sldId="260"/>
        </pc:sldMkLst>
        <pc:spChg chg="mod">
          <ac:chgData name="Schuller, P (SHS Teacher)" userId="369083884da90c91" providerId="OrgId" clId="{EC137F59-146E-4964-BB5C-21F28487F8BF}" dt="2020-09-15T06:56:41.586" v="537" actId="27636"/>
          <ac:spMkLst>
            <pc:docMk/>
            <pc:sldMk cId="3607382571" sldId="260"/>
            <ac:spMk id="2" creationId="{00000000-0000-0000-0000-000000000000}"/>
          </ac:spMkLst>
        </pc:spChg>
      </pc:sldChg>
      <pc:sldChg chg="modSp">
        <pc:chgData name="Schuller, P (SHS Teacher)" userId="369083884da90c91" providerId="OrgId" clId="{EC137F59-146E-4964-BB5C-21F28487F8BF}" dt="2020-09-15T06:56:34.503" v="529" actId="207"/>
        <pc:sldMkLst>
          <pc:docMk/>
          <pc:sldMk cId="1605267433" sldId="263"/>
        </pc:sldMkLst>
        <pc:spChg chg="mod">
          <ac:chgData name="Schuller, P (SHS Teacher)" userId="369083884da90c91" providerId="OrgId" clId="{EC137F59-146E-4964-BB5C-21F28487F8BF}" dt="2020-09-15T06:56:34.503" v="529" actId="207"/>
          <ac:spMkLst>
            <pc:docMk/>
            <pc:sldMk cId="1605267433" sldId="263"/>
            <ac:spMk id="2" creationId="{00000000-0000-0000-0000-000000000000}"/>
          </ac:spMkLst>
        </pc:spChg>
      </pc:sldChg>
      <pc:sldChg chg="modSp">
        <pc:chgData name="Schuller, P (SHS Teacher)" userId="369083884da90c91" providerId="OrgId" clId="{EC137F59-146E-4964-BB5C-21F28487F8BF}" dt="2020-09-15T06:56:36.515" v="531" actId="27636"/>
        <pc:sldMkLst>
          <pc:docMk/>
          <pc:sldMk cId="3352041900" sldId="266"/>
        </pc:sldMkLst>
        <pc:spChg chg="mod">
          <ac:chgData name="Schuller, P (SHS Teacher)" userId="369083884da90c91" providerId="OrgId" clId="{EC137F59-146E-4964-BB5C-21F28487F8BF}" dt="2020-09-15T06:56:36.515" v="531" actId="27636"/>
          <ac:spMkLst>
            <pc:docMk/>
            <pc:sldMk cId="3352041900" sldId="266"/>
            <ac:spMk id="2" creationId="{00000000-0000-0000-0000-000000000000}"/>
          </ac:spMkLst>
        </pc:spChg>
      </pc:sldChg>
      <pc:sldChg chg="modSp">
        <pc:chgData name="Schuller, P (SHS Teacher)" userId="369083884da90c91" providerId="OrgId" clId="{EC137F59-146E-4964-BB5C-21F28487F8BF}" dt="2020-09-15T06:56:38.712" v="533" actId="27636"/>
        <pc:sldMkLst>
          <pc:docMk/>
          <pc:sldMk cId="4123371685" sldId="267"/>
        </pc:sldMkLst>
        <pc:spChg chg="mod">
          <ac:chgData name="Schuller, P (SHS Teacher)" userId="369083884da90c91" providerId="OrgId" clId="{EC137F59-146E-4964-BB5C-21F28487F8BF}" dt="2020-09-15T06:56:38.712" v="533" actId="27636"/>
          <ac:spMkLst>
            <pc:docMk/>
            <pc:sldMk cId="4123371685" sldId="267"/>
            <ac:spMk id="2" creationId="{00000000-0000-0000-0000-000000000000}"/>
          </ac:spMkLst>
        </pc:spChg>
      </pc:sldChg>
      <pc:sldChg chg="modSp">
        <pc:chgData name="Schuller, P (SHS Teacher)" userId="369083884da90c91" providerId="OrgId" clId="{EC137F59-146E-4964-BB5C-21F28487F8BF}" dt="2020-09-15T06:56:40.269" v="535" actId="27636"/>
        <pc:sldMkLst>
          <pc:docMk/>
          <pc:sldMk cId="1345214213" sldId="268"/>
        </pc:sldMkLst>
        <pc:spChg chg="mod">
          <ac:chgData name="Schuller, P (SHS Teacher)" userId="369083884da90c91" providerId="OrgId" clId="{EC137F59-146E-4964-BB5C-21F28487F8BF}" dt="2020-09-15T06:56:40.269" v="535" actId="27636"/>
          <ac:spMkLst>
            <pc:docMk/>
            <pc:sldMk cId="1345214213" sldId="268"/>
            <ac:spMk id="2" creationId="{00000000-0000-0000-0000-000000000000}"/>
          </ac:spMkLst>
        </pc:spChg>
      </pc:sldChg>
      <pc:sldChg chg="modSp">
        <pc:chgData name="Schuller, P (SHS Teacher)" userId="369083884da90c91" providerId="OrgId" clId="{EC137F59-146E-4964-BB5C-21F28487F8BF}" dt="2020-09-15T06:56:44.811" v="539" actId="27636"/>
        <pc:sldMkLst>
          <pc:docMk/>
          <pc:sldMk cId="3518248528" sldId="270"/>
        </pc:sldMkLst>
        <pc:spChg chg="mod">
          <ac:chgData name="Schuller, P (SHS Teacher)" userId="369083884da90c91" providerId="OrgId" clId="{EC137F59-146E-4964-BB5C-21F28487F8BF}" dt="2020-09-15T06:56:44.811" v="539" actId="27636"/>
          <ac:spMkLst>
            <pc:docMk/>
            <pc:sldMk cId="3518248528" sldId="270"/>
            <ac:spMk id="2" creationId="{00000000-0000-0000-0000-000000000000}"/>
          </ac:spMkLst>
        </pc:spChg>
      </pc:sldChg>
      <pc:sldChg chg="modSp">
        <pc:chgData name="Schuller, P (SHS Teacher)" userId="369083884da90c91" providerId="OrgId" clId="{EC137F59-146E-4964-BB5C-21F28487F8BF}" dt="2020-09-15T06:56:46.401" v="541" actId="27636"/>
        <pc:sldMkLst>
          <pc:docMk/>
          <pc:sldMk cId="2439250741" sldId="271"/>
        </pc:sldMkLst>
        <pc:spChg chg="mod">
          <ac:chgData name="Schuller, P (SHS Teacher)" userId="369083884da90c91" providerId="OrgId" clId="{EC137F59-146E-4964-BB5C-21F28487F8BF}" dt="2020-09-15T06:56:46.401" v="541" actId="27636"/>
          <ac:spMkLst>
            <pc:docMk/>
            <pc:sldMk cId="2439250741" sldId="271"/>
            <ac:spMk id="2" creationId="{00000000-0000-0000-0000-000000000000}"/>
          </ac:spMkLst>
        </pc:spChg>
      </pc:sldChg>
      <pc:sldChg chg="modSp">
        <pc:chgData name="Schuller, P (SHS Teacher)" userId="369083884da90c91" providerId="OrgId" clId="{EC137F59-146E-4964-BB5C-21F28487F8BF}" dt="2020-09-15T06:56:47.677" v="543" actId="27636"/>
        <pc:sldMkLst>
          <pc:docMk/>
          <pc:sldMk cId="2418452719" sldId="272"/>
        </pc:sldMkLst>
        <pc:spChg chg="mod">
          <ac:chgData name="Schuller, P (SHS Teacher)" userId="369083884da90c91" providerId="OrgId" clId="{EC137F59-146E-4964-BB5C-21F28487F8BF}" dt="2020-09-15T06:56:47.677" v="543" actId="27636"/>
          <ac:spMkLst>
            <pc:docMk/>
            <pc:sldMk cId="2418452719" sldId="272"/>
            <ac:spMk id="2" creationId="{00000000-0000-0000-0000-000000000000}"/>
          </ac:spMkLst>
        </pc:spChg>
      </pc:sldChg>
      <pc:sldChg chg="modSp">
        <pc:chgData name="Schuller, P (SHS Teacher)" userId="369083884da90c91" providerId="OrgId" clId="{EC137F59-146E-4964-BB5C-21F28487F8BF}" dt="2020-09-15T06:56:49.456" v="545" actId="27636"/>
        <pc:sldMkLst>
          <pc:docMk/>
          <pc:sldMk cId="317803585" sldId="273"/>
        </pc:sldMkLst>
        <pc:spChg chg="mod">
          <ac:chgData name="Schuller, P (SHS Teacher)" userId="369083884da90c91" providerId="OrgId" clId="{EC137F59-146E-4964-BB5C-21F28487F8BF}" dt="2020-09-15T06:56:49.456" v="545" actId="27636"/>
          <ac:spMkLst>
            <pc:docMk/>
            <pc:sldMk cId="317803585" sldId="273"/>
            <ac:spMk id="12" creationId="{00000000-0000-0000-0000-000000000000}"/>
          </ac:spMkLst>
        </pc:spChg>
      </pc:sldChg>
      <pc:sldChg chg="del">
        <pc:chgData name="Schuller, P (SHS Teacher)" userId="369083884da90c91" providerId="OrgId" clId="{EC137F59-146E-4964-BB5C-21F28487F8BF}" dt="2020-09-15T06:56:57.083" v="547" actId="2696"/>
        <pc:sldMkLst>
          <pc:docMk/>
          <pc:sldMk cId="3564436441" sldId="274"/>
        </pc:sldMkLst>
      </pc:sldChg>
      <pc:sldChg chg="modSp add">
        <pc:chgData name="Schuller, P (SHS Teacher)" userId="369083884da90c91" providerId="OrgId" clId="{EC137F59-146E-4964-BB5C-21F28487F8BF}" dt="2020-09-15T06:55:36.981" v="261" actId="20577"/>
        <pc:sldMkLst>
          <pc:docMk/>
          <pc:sldMk cId="683246473" sldId="280"/>
        </pc:sldMkLst>
        <pc:spChg chg="mod">
          <ac:chgData name="Schuller, P (SHS Teacher)" userId="369083884da90c91" providerId="OrgId" clId="{EC137F59-146E-4964-BB5C-21F28487F8BF}" dt="2020-09-15T06:53:06.717" v="90" actId="20577"/>
          <ac:spMkLst>
            <pc:docMk/>
            <pc:sldMk cId="683246473" sldId="280"/>
            <ac:spMk id="2" creationId="{A96E0D26-F36D-4C9E-AB5A-1DE56E5E4890}"/>
          </ac:spMkLst>
        </pc:spChg>
        <pc:spChg chg="mod">
          <ac:chgData name="Schuller, P (SHS Teacher)" userId="369083884da90c91" providerId="OrgId" clId="{EC137F59-146E-4964-BB5C-21F28487F8BF}" dt="2020-09-15T06:51:41.191" v="24" actId="20577"/>
          <ac:spMkLst>
            <pc:docMk/>
            <pc:sldMk cId="683246473" sldId="280"/>
            <ac:spMk id="3" creationId="{37460C86-B10A-414B-A547-4A7BDE84D4FD}"/>
          </ac:spMkLst>
        </pc:spChg>
        <pc:spChg chg="mod">
          <ac:chgData name="Schuller, P (SHS Teacher)" userId="369083884da90c91" providerId="OrgId" clId="{EC137F59-146E-4964-BB5C-21F28487F8BF}" dt="2020-09-15T06:53:23.133" v="142" actId="20577"/>
          <ac:spMkLst>
            <pc:docMk/>
            <pc:sldMk cId="683246473" sldId="280"/>
            <ac:spMk id="5" creationId="{82BC5D00-93C3-45E1-8253-ECE6AE6D1294}"/>
          </ac:spMkLst>
        </pc:spChg>
        <pc:spChg chg="mod">
          <ac:chgData name="Schuller, P (SHS Teacher)" userId="369083884da90c91" providerId="OrgId" clId="{EC137F59-146E-4964-BB5C-21F28487F8BF}" dt="2020-09-15T06:55:36.981" v="261" actId="20577"/>
          <ac:spMkLst>
            <pc:docMk/>
            <pc:sldMk cId="683246473" sldId="280"/>
            <ac:spMk id="6" creationId="{50722FFF-A25E-484D-959B-EF5EA0D2B0D5}"/>
          </ac:spMkLst>
        </pc:spChg>
        <pc:spChg chg="mod">
          <ac:chgData name="Schuller, P (SHS Teacher)" userId="369083884da90c91" providerId="OrgId" clId="{EC137F59-146E-4964-BB5C-21F28487F8BF}" dt="2020-09-15T06:53:44.558" v="220" actId="20577"/>
          <ac:spMkLst>
            <pc:docMk/>
            <pc:sldMk cId="683246473" sldId="280"/>
            <ac:spMk id="10" creationId="{457404BF-F292-4690-B055-791AC86AB805}"/>
          </ac:spMkLst>
        </pc:spChg>
      </pc:sldChg>
      <pc:sldChg chg="add">
        <pc:chgData name="Schuller, P (SHS Teacher)" userId="369083884da90c91" providerId="OrgId" clId="{EC137F59-146E-4964-BB5C-21F28487F8BF}" dt="2020-09-15T06:56:54.621" v="546"/>
        <pc:sldMkLst>
          <pc:docMk/>
          <pc:sldMk cId="635806207" sldId="28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0BEFB-107A-4DCD-9055-83318F8F34E6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BA2865-9900-4C8F-96C9-F6F7D3D739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360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450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371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519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S4 Physics Learning Intent slide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 txBox="1">
            <a:spLocks/>
          </p:cNvSpPr>
          <p:nvPr/>
        </p:nvSpPr>
        <p:spPr>
          <a:xfrm>
            <a:off x="87923" y="2113803"/>
            <a:ext cx="8928992" cy="606983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GB" sz="3300" b="1" dirty="0">
                <a:latin typeface="Century Gothic" panose="020B0502020202020204" pitchFamily="34" charset="0"/>
              </a:rPr>
              <a:t>Success Criteria </a:t>
            </a:r>
          </a:p>
        </p:txBody>
      </p:sp>
      <p:sp>
        <p:nvSpPr>
          <p:cNvPr id="5" name="Title 6"/>
          <p:cNvSpPr txBox="1">
            <a:spLocks/>
          </p:cNvSpPr>
          <p:nvPr/>
        </p:nvSpPr>
        <p:spPr>
          <a:xfrm>
            <a:off x="87923" y="801045"/>
            <a:ext cx="8957751" cy="576064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US" sz="3300" b="1" dirty="0">
                <a:latin typeface="Century Gothic" panose="020B0502020202020204" pitchFamily="34" charset="0"/>
              </a:rPr>
              <a:t>Learning Intent</a:t>
            </a:r>
            <a:endParaRPr lang="en-GB" sz="3300" b="1" dirty="0">
              <a:latin typeface="Century Gothic" panose="020B0502020202020204" pitchFamily="34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87922" y="1457482"/>
            <a:ext cx="8928992" cy="5760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Inset learning intent</a:t>
            </a:r>
          </a:p>
        </p:txBody>
      </p:sp>
      <p:sp>
        <p:nvSpPr>
          <p:cNvPr id="38" name="AutoShape 4" descr="Image result for knowledge clipart no background"/>
          <p:cNvSpPr>
            <a:spLocks noChangeAspect="1" noChangeArrowheads="1"/>
          </p:cNvSpPr>
          <p:nvPr userDrawn="1"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>
              <a:latin typeface="Century Gothic" panose="020B0502020202020204" pitchFamily="34" charset="0"/>
            </a:endParaRPr>
          </a:p>
        </p:txBody>
      </p:sp>
      <p:sp>
        <p:nvSpPr>
          <p:cNvPr id="44" name="AutoShape 6" descr="Image result for knowledge clipart no background"/>
          <p:cNvSpPr>
            <a:spLocks noChangeAspect="1" noChangeArrowheads="1"/>
          </p:cNvSpPr>
          <p:nvPr userDrawn="1"/>
        </p:nvSpPr>
        <p:spPr bwMode="auto">
          <a:xfrm>
            <a:off x="230981" y="7938"/>
            <a:ext cx="228600" cy="3048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>
              <a:latin typeface="Century Gothic" panose="020B0502020202020204" pitchFamily="34" charset="0"/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4" hasCustomPrompt="1"/>
          </p:nvPr>
        </p:nvSpPr>
        <p:spPr>
          <a:xfrm>
            <a:off x="1916724" y="63640"/>
            <a:ext cx="5398477" cy="5760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Lesson Title</a:t>
            </a:r>
          </a:p>
        </p:txBody>
      </p:sp>
      <p:sp>
        <p:nvSpPr>
          <p:cNvPr id="16" name="Title 6"/>
          <p:cNvSpPr txBox="1">
            <a:spLocks/>
          </p:cNvSpPr>
          <p:nvPr userDrawn="1"/>
        </p:nvSpPr>
        <p:spPr>
          <a:xfrm>
            <a:off x="87923" y="63641"/>
            <a:ext cx="1714501" cy="588869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vert="horz" lIns="68580" tIns="34290" rIns="68580" bIns="3429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en-US" sz="3300" b="1" dirty="0">
                <a:latin typeface="Century Gothic" panose="020B0502020202020204" pitchFamily="34" charset="0"/>
              </a:rPr>
              <a:t>Lesson Title</a:t>
            </a:r>
            <a:endParaRPr lang="en-GB" sz="3300" b="1" dirty="0">
              <a:latin typeface="Century Gothic" panose="020B0502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>
          <a:xfrm>
            <a:off x="7359163" y="43917"/>
            <a:ext cx="1714499" cy="60315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 sz="1800" u="sng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</a:lstStyle>
          <a:p>
            <a:fld id="{5111126A-6136-4891-91BD-C7364FD5E4F5}" type="datetime1">
              <a:rPr lang="en-GB" smtClean="0"/>
              <a:pPr/>
              <a:t>17/09/2020</a:t>
            </a:fld>
            <a:endParaRPr lang="en-GB" dirty="0"/>
          </a:p>
        </p:txBody>
      </p:sp>
      <p:sp>
        <p:nvSpPr>
          <p:cNvPr id="22" name="Content Placeholder 2"/>
          <p:cNvSpPr>
            <a:spLocks noGrp="1"/>
          </p:cNvSpPr>
          <p:nvPr>
            <p:ph idx="11" hasCustomPrompt="1"/>
          </p:nvPr>
        </p:nvSpPr>
        <p:spPr>
          <a:xfrm>
            <a:off x="1836182" y="2947235"/>
            <a:ext cx="6565502" cy="1033412"/>
          </a:xfrm>
          <a:prstGeom prst="roundRect">
            <a:avLst/>
          </a:prstGeom>
          <a:solidFill>
            <a:srgbClr val="C2E49C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idx="12" hasCustomPrompt="1"/>
          </p:nvPr>
        </p:nvSpPr>
        <p:spPr>
          <a:xfrm>
            <a:off x="1844411" y="5333903"/>
            <a:ext cx="6549045" cy="1049379"/>
          </a:xfrm>
          <a:prstGeom prst="roundRect">
            <a:avLst/>
          </a:prstGeom>
          <a:solidFill>
            <a:srgbClr val="FF8181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7084235-D56B-43E2-A454-D281977293C3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456026" y="2952494"/>
            <a:ext cx="690665" cy="1049379"/>
          </a:xfrm>
          <a:prstGeom prst="roundRect">
            <a:avLst/>
          </a:prstGeom>
          <a:solidFill>
            <a:srgbClr val="C2E49C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1-3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1D7311AF-A116-4C86-B774-BA6B5F6EA00C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8453335" y="4151181"/>
            <a:ext cx="690665" cy="1000528"/>
          </a:xfrm>
          <a:prstGeom prst="roundRect">
            <a:avLst/>
          </a:prstGeom>
          <a:solidFill>
            <a:srgbClr val="FFDE75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4-5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32EB6B17-26E2-4D46-AD64-3C67F0F5B239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8446708" y="5333903"/>
            <a:ext cx="690665" cy="1049379"/>
          </a:xfrm>
          <a:prstGeom prst="roundRect">
            <a:avLst/>
          </a:prstGeom>
          <a:solidFill>
            <a:srgbClr val="FF8181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1" u="sng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6-8</a:t>
            </a:r>
          </a:p>
        </p:txBody>
      </p:sp>
      <p:pic>
        <p:nvPicPr>
          <p:cNvPr id="25" name="Picture 4" descr="Related image">
            <a:extLst>
              <a:ext uri="{FF2B5EF4-FFF2-40B4-BE49-F238E27FC236}">
                <a16:creationId xmlns:a16="http://schemas.microsoft.com/office/drawing/2014/main" id="{58D5C5F3-C6E9-469F-9054-0991C5DEC017}"/>
              </a:ext>
            </a:extLst>
          </p:cNvPr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44" y="2952494"/>
            <a:ext cx="1613502" cy="3585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E71CFA8C-C5E6-49A2-B7CB-7ED383174CD2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1837030" y="4151181"/>
            <a:ext cx="6565502" cy="1033412"/>
          </a:xfrm>
          <a:prstGeom prst="roundRect">
            <a:avLst/>
          </a:prstGeom>
          <a:solidFill>
            <a:srgbClr val="FFDE75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none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389527518"/>
      </p:ext>
    </p:extLst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49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334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821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873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57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619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964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2601F-62B2-44FC-A638-B7DF466603F5}" type="datetimeFigureOut">
              <a:rPr lang="en-GB" smtClean="0"/>
              <a:t>17/09/2020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72F8B-C3A7-4566-8557-BD3EFA359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637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252536" y="-422076"/>
            <a:ext cx="6840761" cy="1143000"/>
          </a:xfrm>
        </p:spPr>
        <p:txBody>
          <a:bodyPr>
            <a:noAutofit/>
          </a:bodyPr>
          <a:lstStyle/>
          <a:p>
            <a:r>
              <a:rPr lang="en-GB" sz="2000" dirty="0"/>
              <a:t>Hello Year 10. Date and title into your book please.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-108520" y="692696"/>
            <a:ext cx="2880320" cy="4525963"/>
          </a:xfrm>
        </p:spPr>
        <p:txBody>
          <a:bodyPr/>
          <a:lstStyle/>
          <a:p>
            <a:pPr marL="0" indent="0">
              <a:buNone/>
            </a:pPr>
            <a:r>
              <a:rPr lang="en-GB" b="1" u="sng" dirty="0"/>
              <a:t>Title: Electronic Structure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100392" y="0"/>
            <a:ext cx="1151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Connect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5496" y="3645024"/>
            <a:ext cx="2808312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008000"/>
                </a:solidFill>
              </a:rPr>
              <a:t>Do now!</a:t>
            </a:r>
          </a:p>
          <a:p>
            <a:r>
              <a:rPr lang="en-US" sz="2400" b="1" i="1" dirty="0"/>
              <a:t>Use a green pen to mark your work and correct any mistakes.</a:t>
            </a:r>
          </a:p>
          <a:p>
            <a:endParaRPr lang="en-US" sz="2400" b="1" i="1" dirty="0"/>
          </a:p>
          <a:p>
            <a:endParaRPr lang="en-US" sz="2400" b="1" i="1" dirty="0"/>
          </a:p>
          <a:p>
            <a:endParaRPr lang="en-US" sz="2400" b="1" i="1" dirty="0"/>
          </a:p>
          <a:p>
            <a:endParaRPr lang="en-US" sz="2400" b="1" i="1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2868488" y="513080"/>
          <a:ext cx="6240016" cy="6202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4218">
                  <a:extLst>
                    <a:ext uri="{9D8B030D-6E8A-4147-A177-3AD203B41FA5}">
                      <a16:colId xmlns:a16="http://schemas.microsoft.com/office/drawing/2014/main" val="3378257366"/>
                    </a:ext>
                  </a:extLst>
                </a:gridCol>
                <a:gridCol w="1721789">
                  <a:extLst>
                    <a:ext uri="{9D8B030D-6E8A-4147-A177-3AD203B41FA5}">
                      <a16:colId xmlns:a16="http://schemas.microsoft.com/office/drawing/2014/main" val="1304835392"/>
                    </a:ext>
                  </a:extLst>
                </a:gridCol>
                <a:gridCol w="1248003">
                  <a:extLst>
                    <a:ext uri="{9D8B030D-6E8A-4147-A177-3AD203B41FA5}">
                      <a16:colId xmlns:a16="http://schemas.microsoft.com/office/drawing/2014/main" val="3366129701"/>
                    </a:ext>
                  </a:extLst>
                </a:gridCol>
                <a:gridCol w="1248003">
                  <a:extLst>
                    <a:ext uri="{9D8B030D-6E8A-4147-A177-3AD203B41FA5}">
                      <a16:colId xmlns:a16="http://schemas.microsoft.com/office/drawing/2014/main" val="2576766723"/>
                    </a:ext>
                  </a:extLst>
                </a:gridCol>
                <a:gridCol w="1248003">
                  <a:extLst>
                    <a:ext uri="{9D8B030D-6E8A-4147-A177-3AD203B41FA5}">
                      <a16:colId xmlns:a16="http://schemas.microsoft.com/office/drawing/2014/main" val="7200634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Symbol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Protons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Electrons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Neutrons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10823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Li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Lithium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6715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Carbon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41113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Beryllium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21146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Boron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5461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Sodium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2962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Gold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118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89600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Silver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61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90793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Platinum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117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271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Iodine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74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85030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Neon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94580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err="1">
                          <a:solidFill>
                            <a:srgbClr val="008000"/>
                          </a:solidFill>
                        </a:rPr>
                        <a:t>Xe</a:t>
                      </a:r>
                      <a:endParaRPr lang="en-GB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Xenon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7300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Cl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Chlorine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1641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Fe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062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err="1">
                          <a:solidFill>
                            <a:srgbClr val="008000"/>
                          </a:solidFill>
                        </a:rPr>
                        <a:t>Mn</a:t>
                      </a:r>
                      <a:endParaRPr lang="en-GB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Manganese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50186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Magnesium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000"/>
                          </a:solidFill>
                        </a:rPr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50681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27510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008000"/>
                </a:solidFill>
              </a:rPr>
              <a:t>Recall the number of electrons each shell can hold (Grade 1-3)</a:t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9900"/>
                </a:solidFill>
              </a:rPr>
              <a:t>Draw the electronic structure for the first 20 elements on the periodic table (Grade 4-5)</a:t>
            </a:r>
            <a:r>
              <a:rPr lang="en-GB" sz="1600" b="1" dirty="0">
                <a:solidFill>
                  <a:srgbClr val="008000"/>
                </a:solidFill>
              </a:rPr>
              <a:t/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0000"/>
                </a:solidFill>
              </a:rPr>
              <a:t>Apply learning to a set of exam questions (Grade 6-8)</a:t>
            </a:r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Sometimes the electronic structure can be written instead of drawn…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Activities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7544" y="3212976"/>
            <a:ext cx="2864887" cy="147732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/>
              <a:t>This would be written as:</a:t>
            </a:r>
          </a:p>
          <a:p>
            <a:endParaRPr lang="en-GB" b="1" dirty="0"/>
          </a:p>
          <a:p>
            <a:r>
              <a:rPr lang="en-GB" b="1" dirty="0"/>
              <a:t>2, </a:t>
            </a:r>
            <a:r>
              <a:rPr lang="en-GB" sz="5400" b="1" dirty="0"/>
              <a:t>4</a:t>
            </a:r>
          </a:p>
        </p:txBody>
      </p:sp>
      <p:pic>
        <p:nvPicPr>
          <p:cNvPr id="6146" name="Picture 2" descr="Image result for electronic structure of carb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564904"/>
            <a:ext cx="4572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9250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008000"/>
                </a:solidFill>
              </a:rPr>
              <a:t>Recall the number of electrons each shell can hold (Grade 1-3)</a:t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9900"/>
                </a:solidFill>
              </a:rPr>
              <a:t>Draw the electronic structure for the first 20 elements on the periodic table (Grade 4-5)</a:t>
            </a:r>
            <a:r>
              <a:rPr lang="en-GB" sz="1600" b="1" dirty="0">
                <a:solidFill>
                  <a:srgbClr val="008000"/>
                </a:solidFill>
              </a:rPr>
              <a:t/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0000"/>
                </a:solidFill>
              </a:rPr>
              <a:t>Apply learning to a set of exam questions (Grade 6-8)</a:t>
            </a:r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Sometimes the electronic structure can be written instead of drawn…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Activities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7544" y="3212976"/>
            <a:ext cx="2864887" cy="147732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/>
              <a:t>This would be written as:</a:t>
            </a:r>
          </a:p>
          <a:p>
            <a:endParaRPr lang="en-GB" b="1" dirty="0"/>
          </a:p>
          <a:p>
            <a:r>
              <a:rPr lang="en-GB" b="1" dirty="0"/>
              <a:t>2, </a:t>
            </a:r>
            <a:r>
              <a:rPr lang="en-GB" sz="5400" b="1" dirty="0"/>
              <a:t>8</a:t>
            </a:r>
          </a:p>
        </p:txBody>
      </p:sp>
      <p:sp>
        <p:nvSpPr>
          <p:cNvPr id="6" name="AutoShape 2" descr="Image result for electronic structure of ne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816632"/>
            <a:ext cx="3747343" cy="3747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8452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008000"/>
                </a:solidFill>
              </a:rPr>
              <a:t>Recall the number of electrons each shell can hold (Grade 1-3)</a:t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9900"/>
                </a:solidFill>
              </a:rPr>
              <a:t>Draw the electronic structure for the first 20 elements on the periodic table (Grade 4-5)</a:t>
            </a:r>
            <a:r>
              <a:rPr lang="en-GB" sz="1600" b="1" dirty="0">
                <a:solidFill>
                  <a:srgbClr val="008000"/>
                </a:solidFill>
              </a:rPr>
              <a:t/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0000"/>
                </a:solidFill>
              </a:rPr>
              <a:t>Apply learning to a set of exam questions (Grade 6-8)</a:t>
            </a:r>
            <a:endParaRPr lang="en-GB" sz="16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1907704" y="1628800"/>
            <a:ext cx="5760640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Label each atom on your sheet using the number system like </a:t>
            </a:r>
            <a:r>
              <a:rPr lang="en-GB" smtClean="0"/>
              <a:t>we’ve just looked at.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Activities</a:t>
            </a:r>
          </a:p>
        </p:txBody>
      </p:sp>
    </p:spTree>
    <p:extLst>
      <p:ext uri="{BB962C8B-B14F-4D97-AF65-F5344CB8AC3E}">
        <p14:creationId xmlns:p14="http://schemas.microsoft.com/office/powerpoint/2010/main" val="1869890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Image result for electronic structure of ne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6516216" cy="5483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889472" y="6525344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(3)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008000"/>
                </a:solidFill>
              </a:rPr>
              <a:t>Recall the number of electrons each shell can hold (Grade 1-3)</a:t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9900"/>
                </a:solidFill>
              </a:rPr>
              <a:t>Draw the electronic structure for the first 20 elements on the periodic table (Grade 4-5)</a:t>
            </a:r>
            <a:r>
              <a:rPr lang="en-GB" sz="1600" b="1" dirty="0">
                <a:solidFill>
                  <a:srgbClr val="008000"/>
                </a:solidFill>
              </a:rPr>
              <a:t/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0000"/>
                </a:solidFill>
              </a:rPr>
              <a:t>Apply learning to a set of exam questions (Grade 6-8)</a:t>
            </a:r>
            <a:endParaRPr lang="en-GB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7524328" y="1124744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Demonstrate</a:t>
            </a:r>
          </a:p>
        </p:txBody>
      </p:sp>
    </p:spTree>
    <p:extLst>
      <p:ext uri="{BB962C8B-B14F-4D97-AF65-F5344CB8AC3E}">
        <p14:creationId xmlns:p14="http://schemas.microsoft.com/office/powerpoint/2010/main" val="3178035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6E0D26-F36D-4C9E-AB5A-1DE56E5E48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Explore how to represent electronic configurations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60C86-B10A-414B-A547-4A7BDE84D4FD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GB" dirty="0"/>
              <a:t>Electronic Structure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DFD17B-49FF-4263-AC45-899E7B81BA6D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111126A-6136-4891-91BD-C7364FD5E4F5}" type="datetime1">
              <a:rPr lang="en-GB" smtClean="0"/>
              <a:pPr/>
              <a:t>17/09/2020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BC5D00-93C3-45E1-8253-ECE6AE6D1294}"/>
              </a:ext>
            </a:extLst>
          </p:cNvPr>
          <p:cNvSpPr>
            <a:spLocks noGrp="1"/>
          </p:cNvSpPr>
          <p:nvPr>
            <p:ph idx="11"/>
          </p:nvPr>
        </p:nvSpPr>
        <p:spPr>
          <a:solidFill>
            <a:srgbClr val="FF8181"/>
          </a:solidFill>
        </p:spPr>
        <p:txBody>
          <a:bodyPr/>
          <a:lstStyle/>
          <a:p>
            <a:r>
              <a:rPr lang="en-GB" dirty="0"/>
              <a:t>Recall the number of electrons each shell can hold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722FFF-A25E-484D-959B-EF5EA0D2B0D5}"/>
              </a:ext>
            </a:extLst>
          </p:cNvPr>
          <p:cNvSpPr>
            <a:spLocks noGrp="1"/>
          </p:cNvSpPr>
          <p:nvPr>
            <p:ph idx="12"/>
          </p:nvPr>
        </p:nvSpPr>
        <p:spPr>
          <a:solidFill>
            <a:srgbClr val="C2E49C"/>
          </a:solidFill>
        </p:spPr>
        <p:txBody>
          <a:bodyPr/>
          <a:lstStyle/>
          <a:p>
            <a:r>
              <a:rPr lang="en-GB" dirty="0"/>
              <a:t>Apply learning to a set of exam questions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47C521B-5975-43D3-BE7B-8BA62D4D7159}"/>
              </a:ext>
            </a:extLst>
          </p:cNvPr>
          <p:cNvSpPr>
            <a:spLocks noGrp="1"/>
          </p:cNvSpPr>
          <p:nvPr>
            <p:ph idx="17"/>
          </p:nvPr>
        </p:nvSpPr>
        <p:spPr>
          <a:solidFill>
            <a:srgbClr val="FF8181"/>
          </a:solidFill>
        </p:spPr>
        <p:txBody>
          <a:bodyPr/>
          <a:lstStyle/>
          <a:p>
            <a:r>
              <a:rPr lang="en-GB" dirty="0"/>
              <a:t>1-3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692B6F7-078D-448D-AABA-47FEA1609CB0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r>
              <a:rPr lang="en-GB" dirty="0"/>
              <a:t>4-5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66AA0FC-FEFD-4CC6-9405-653478E39883}"/>
              </a:ext>
            </a:extLst>
          </p:cNvPr>
          <p:cNvSpPr>
            <a:spLocks noGrp="1"/>
          </p:cNvSpPr>
          <p:nvPr>
            <p:ph idx="19"/>
          </p:nvPr>
        </p:nvSpPr>
        <p:spPr>
          <a:solidFill>
            <a:srgbClr val="C2E49C"/>
          </a:solidFill>
        </p:spPr>
        <p:txBody>
          <a:bodyPr/>
          <a:lstStyle/>
          <a:p>
            <a:r>
              <a:rPr lang="en-GB"/>
              <a:t>6-8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57404BF-F292-4690-B055-791AC86AB805}"/>
              </a:ext>
            </a:extLst>
          </p:cNvPr>
          <p:cNvSpPr>
            <a:spLocks noGrp="1"/>
          </p:cNvSpPr>
          <p:nvPr>
            <p:ph idx="20"/>
          </p:nvPr>
        </p:nvSpPr>
        <p:spPr/>
        <p:txBody>
          <a:bodyPr>
            <a:normAutofit/>
          </a:bodyPr>
          <a:lstStyle/>
          <a:p>
            <a:r>
              <a:rPr lang="en-US" dirty="0"/>
              <a:t>Draw the structure of the first 20 elements on the periodic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5806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6E0D26-F36D-4C9E-AB5A-1DE56E5E48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Explore how to represent electronic configurations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60C86-B10A-414B-A547-4A7BDE84D4FD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GB" dirty="0"/>
              <a:t>Electronic Structure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DFD17B-49FF-4263-AC45-899E7B81BA6D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111126A-6136-4891-91BD-C7364FD5E4F5}" type="datetime1">
              <a:rPr lang="en-GB" smtClean="0"/>
              <a:pPr/>
              <a:t>17/09/2020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BC5D00-93C3-45E1-8253-ECE6AE6D1294}"/>
              </a:ext>
            </a:extLst>
          </p:cNvPr>
          <p:cNvSpPr>
            <a:spLocks noGrp="1"/>
          </p:cNvSpPr>
          <p:nvPr>
            <p:ph idx="11"/>
          </p:nvPr>
        </p:nvSpPr>
        <p:spPr>
          <a:solidFill>
            <a:srgbClr val="FF8181"/>
          </a:solidFill>
        </p:spPr>
        <p:txBody>
          <a:bodyPr/>
          <a:lstStyle/>
          <a:p>
            <a:r>
              <a:rPr lang="en-GB" dirty="0"/>
              <a:t>Recall the number of electrons each shell can hold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722FFF-A25E-484D-959B-EF5EA0D2B0D5}"/>
              </a:ext>
            </a:extLst>
          </p:cNvPr>
          <p:cNvSpPr>
            <a:spLocks noGrp="1"/>
          </p:cNvSpPr>
          <p:nvPr>
            <p:ph idx="12"/>
          </p:nvPr>
        </p:nvSpPr>
        <p:spPr>
          <a:solidFill>
            <a:srgbClr val="C2E49C"/>
          </a:solidFill>
        </p:spPr>
        <p:txBody>
          <a:bodyPr/>
          <a:lstStyle/>
          <a:p>
            <a:r>
              <a:rPr lang="en-GB" dirty="0"/>
              <a:t>Apply learning to a set of exam questions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47C521B-5975-43D3-BE7B-8BA62D4D7159}"/>
              </a:ext>
            </a:extLst>
          </p:cNvPr>
          <p:cNvSpPr>
            <a:spLocks noGrp="1"/>
          </p:cNvSpPr>
          <p:nvPr>
            <p:ph idx="17"/>
          </p:nvPr>
        </p:nvSpPr>
        <p:spPr>
          <a:solidFill>
            <a:srgbClr val="FF8181"/>
          </a:solidFill>
        </p:spPr>
        <p:txBody>
          <a:bodyPr/>
          <a:lstStyle/>
          <a:p>
            <a:r>
              <a:rPr lang="en-GB" dirty="0"/>
              <a:t>1-3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692B6F7-078D-448D-AABA-47FEA1609CB0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r>
              <a:rPr lang="en-GB" dirty="0"/>
              <a:t>4-5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66AA0FC-FEFD-4CC6-9405-653478E39883}"/>
              </a:ext>
            </a:extLst>
          </p:cNvPr>
          <p:cNvSpPr>
            <a:spLocks noGrp="1"/>
          </p:cNvSpPr>
          <p:nvPr>
            <p:ph idx="19"/>
          </p:nvPr>
        </p:nvSpPr>
        <p:spPr>
          <a:solidFill>
            <a:srgbClr val="C2E49C"/>
          </a:solidFill>
        </p:spPr>
        <p:txBody>
          <a:bodyPr/>
          <a:lstStyle/>
          <a:p>
            <a:r>
              <a:rPr lang="en-GB"/>
              <a:t>6-8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57404BF-F292-4690-B055-791AC86AB805}"/>
              </a:ext>
            </a:extLst>
          </p:cNvPr>
          <p:cNvSpPr>
            <a:spLocks noGrp="1"/>
          </p:cNvSpPr>
          <p:nvPr>
            <p:ph idx="20"/>
          </p:nvPr>
        </p:nvSpPr>
        <p:spPr/>
        <p:txBody>
          <a:bodyPr>
            <a:normAutofit/>
          </a:bodyPr>
          <a:lstStyle/>
          <a:p>
            <a:r>
              <a:rPr lang="en-US" dirty="0"/>
              <a:t>Draw the structure of the first 20 elements on the periodic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3246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008000"/>
                </a:solidFill>
              </a:rPr>
              <a:t>Recall the number of electrons each shell can hold (Grade 1-3)</a:t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9900"/>
                </a:solidFill>
              </a:rPr>
              <a:t>Draw the electronic structure for the first 20 elements on the periodic table (Grade 4-5)</a:t>
            </a:r>
            <a:r>
              <a:rPr lang="en-GB" sz="1600" b="1" dirty="0">
                <a:solidFill>
                  <a:srgbClr val="008000"/>
                </a:solidFill>
              </a:rPr>
              <a:t/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0000"/>
                </a:solidFill>
              </a:rPr>
              <a:t>Apply learning to a set of exam questions (Grade 6-8)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525" y="1648221"/>
            <a:ext cx="5822950" cy="523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0" y="6021288"/>
            <a:ext cx="5892960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Why are atoms neutral?</a:t>
            </a:r>
          </a:p>
          <a:p>
            <a:r>
              <a:rPr lang="en-GB" dirty="0"/>
              <a:t>Why are they not positively or negatively charged?</a:t>
            </a:r>
          </a:p>
        </p:txBody>
      </p:sp>
      <p:pic>
        <p:nvPicPr>
          <p:cNvPr id="1029" name="Picture 5" descr="T:\Teaching and Learning\KAGAN\KAGAN\KAGAN images\Power Point Pals\Kagan Structures_Large\Timed Pair Shar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653136"/>
            <a:ext cx="2430021" cy="2430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8040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008000"/>
                </a:solidFill>
              </a:rPr>
              <a:t>Recall the number of electrons each shell can hold (Grade 1-3)</a:t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9900"/>
                </a:solidFill>
              </a:rPr>
              <a:t>Draw the electronic structure for the first 20 elements on the periodic table (Grade 4-5)</a:t>
            </a:r>
            <a:r>
              <a:rPr lang="en-GB" sz="1600" b="1" dirty="0">
                <a:solidFill>
                  <a:srgbClr val="008000"/>
                </a:solidFill>
              </a:rPr>
              <a:t/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0000"/>
                </a:solidFill>
              </a:rPr>
              <a:t>Apply learning to a set of exam questions (Grade 6-8)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525" y="1648221"/>
            <a:ext cx="5822950" cy="523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178556" y="2276872"/>
            <a:ext cx="4786888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dirty="0"/>
              <a:t>There are the same number of: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Positive protons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And negative electrons</a:t>
            </a:r>
          </a:p>
        </p:txBody>
      </p:sp>
    </p:spTree>
    <p:extLst>
      <p:ext uri="{BB962C8B-B14F-4D97-AF65-F5344CB8AC3E}">
        <p14:creationId xmlns:p14="http://schemas.microsoft.com/office/powerpoint/2010/main" val="3352041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008000"/>
                </a:solidFill>
              </a:rPr>
              <a:t>Recall the number of electrons each shell can hold (Grade 1-3)</a:t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9900"/>
                </a:solidFill>
              </a:rPr>
              <a:t>Draw the electronic structure for the first 20 elements on the periodic table (Grade 4-5)</a:t>
            </a:r>
            <a:r>
              <a:rPr lang="en-GB" sz="1600" b="1" dirty="0">
                <a:solidFill>
                  <a:srgbClr val="008000"/>
                </a:solidFill>
              </a:rPr>
              <a:t/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0000"/>
                </a:solidFill>
              </a:rPr>
              <a:t>Apply learning to a set of exam questions (Grade 6-8)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en-GB" dirty="0">
                <a:latin typeface="Century Gothic" pitchFamily="34" charset="0"/>
              </a:rPr>
              <a:t>The atomic number also tells us the number of negative electrons that the atom has…</a:t>
            </a:r>
          </a:p>
          <a:p>
            <a:pPr>
              <a:lnSpc>
                <a:spcPct val="170000"/>
              </a:lnSpc>
            </a:pPr>
            <a:r>
              <a:rPr lang="en-GB" dirty="0">
                <a:latin typeface="Century Gothic" pitchFamily="34" charset="0"/>
              </a:rPr>
              <a:t>The electrons orbit the nucleus in shells</a:t>
            </a:r>
          </a:p>
          <a:p>
            <a:pPr>
              <a:lnSpc>
                <a:spcPct val="170000"/>
              </a:lnSpc>
            </a:pPr>
            <a:r>
              <a:rPr lang="en-GB" dirty="0">
                <a:latin typeface="Century Gothic" pitchFamily="34" charset="0"/>
              </a:rPr>
              <a:t>The </a:t>
            </a:r>
            <a:r>
              <a:rPr lang="en-GB" b="1" u="sng" dirty="0">
                <a:solidFill>
                  <a:srgbClr val="7030A0"/>
                </a:solidFill>
                <a:latin typeface="Century Gothic" pitchFamily="34" charset="0"/>
              </a:rPr>
              <a:t>first</a:t>
            </a:r>
            <a:r>
              <a:rPr lang="en-GB" dirty="0">
                <a:latin typeface="Century Gothic" pitchFamily="34" charset="0"/>
              </a:rPr>
              <a:t> shell can hold a maximum of </a:t>
            </a:r>
            <a:r>
              <a:rPr lang="en-GB" b="1" u="sng" dirty="0">
                <a:solidFill>
                  <a:srgbClr val="7030A0"/>
                </a:solidFill>
                <a:latin typeface="Century Gothic" pitchFamily="34" charset="0"/>
              </a:rPr>
              <a:t>2</a:t>
            </a:r>
            <a:r>
              <a:rPr lang="en-GB" dirty="0">
                <a:latin typeface="Century Gothic" pitchFamily="34" charset="0"/>
              </a:rPr>
              <a:t> electrons </a:t>
            </a:r>
          </a:p>
          <a:p>
            <a:pPr>
              <a:lnSpc>
                <a:spcPct val="170000"/>
              </a:lnSpc>
            </a:pPr>
            <a:r>
              <a:rPr lang="en-GB" dirty="0">
                <a:latin typeface="Century Gothic" pitchFamily="34" charset="0"/>
              </a:rPr>
              <a:t>The </a:t>
            </a:r>
            <a:r>
              <a:rPr lang="en-GB" b="1" u="sng" dirty="0">
                <a:solidFill>
                  <a:srgbClr val="0000FF"/>
                </a:solidFill>
                <a:latin typeface="Century Gothic" pitchFamily="34" charset="0"/>
              </a:rPr>
              <a:t>second</a:t>
            </a:r>
            <a:r>
              <a:rPr lang="en-GB" dirty="0">
                <a:latin typeface="Century Gothic" pitchFamily="34" charset="0"/>
              </a:rPr>
              <a:t> shell can hold a maximum of </a:t>
            </a:r>
            <a:r>
              <a:rPr lang="en-GB" b="1" u="sng" dirty="0">
                <a:solidFill>
                  <a:srgbClr val="0000FF"/>
                </a:solidFill>
                <a:latin typeface="Century Gothic" pitchFamily="34" charset="0"/>
              </a:rPr>
              <a:t>8</a:t>
            </a:r>
            <a:r>
              <a:rPr lang="en-GB" dirty="0">
                <a:latin typeface="Century Gothic" pitchFamily="34" charset="0"/>
              </a:rPr>
              <a:t> electrons</a:t>
            </a:r>
          </a:p>
          <a:p>
            <a:pPr>
              <a:lnSpc>
                <a:spcPct val="170000"/>
              </a:lnSpc>
            </a:pPr>
            <a:r>
              <a:rPr lang="en-GB" dirty="0">
                <a:latin typeface="Century Gothic" pitchFamily="34" charset="0"/>
              </a:rPr>
              <a:t>The </a:t>
            </a:r>
            <a:r>
              <a:rPr lang="en-GB" b="1" u="sng" dirty="0">
                <a:solidFill>
                  <a:srgbClr val="FF0000"/>
                </a:solidFill>
                <a:latin typeface="Century Gothic" pitchFamily="34" charset="0"/>
              </a:rPr>
              <a:t>third</a:t>
            </a:r>
            <a:r>
              <a:rPr lang="en-GB" dirty="0">
                <a:latin typeface="Century Gothic" pitchFamily="34" charset="0"/>
              </a:rPr>
              <a:t> shell can hold a maximum of </a:t>
            </a:r>
            <a:r>
              <a:rPr lang="en-GB" b="1" u="sng" dirty="0">
                <a:solidFill>
                  <a:srgbClr val="FF0000"/>
                </a:solidFill>
                <a:latin typeface="Century Gothic" pitchFamily="34" charset="0"/>
              </a:rPr>
              <a:t>8</a:t>
            </a:r>
            <a:r>
              <a:rPr lang="en-GB" dirty="0">
                <a:latin typeface="Century Gothic" pitchFamily="34" charset="0"/>
              </a:rPr>
              <a:t> electrons</a:t>
            </a:r>
          </a:p>
          <a:p>
            <a:pPr>
              <a:lnSpc>
                <a:spcPct val="170000"/>
              </a:lnSpc>
            </a:pPr>
            <a:r>
              <a:rPr lang="en-GB" dirty="0">
                <a:latin typeface="Century Gothic" pitchFamily="34" charset="0"/>
              </a:rPr>
              <a:t>The </a:t>
            </a:r>
            <a:r>
              <a:rPr lang="en-GB" b="1" u="sng" dirty="0">
                <a:solidFill>
                  <a:srgbClr val="FF9900"/>
                </a:solidFill>
                <a:latin typeface="Century Gothic" pitchFamily="34" charset="0"/>
              </a:rPr>
              <a:t>fourth</a:t>
            </a:r>
            <a:r>
              <a:rPr lang="en-GB" dirty="0">
                <a:latin typeface="Century Gothic" pitchFamily="34" charset="0"/>
              </a:rPr>
              <a:t> shell can hold a maximum of </a:t>
            </a:r>
            <a:r>
              <a:rPr lang="en-GB" b="1" u="sng" dirty="0">
                <a:solidFill>
                  <a:srgbClr val="FF9900"/>
                </a:solidFill>
                <a:latin typeface="Century Gothic" pitchFamily="34" charset="0"/>
              </a:rPr>
              <a:t>18</a:t>
            </a:r>
            <a:r>
              <a:rPr lang="en-GB" dirty="0">
                <a:latin typeface="Century Gothic" pitchFamily="34" charset="0"/>
              </a:rPr>
              <a:t> electrons</a:t>
            </a:r>
          </a:p>
          <a:p>
            <a:pPr>
              <a:lnSpc>
                <a:spcPct val="170000"/>
              </a:lnSpc>
            </a:pPr>
            <a:r>
              <a:rPr lang="en-GB" dirty="0">
                <a:latin typeface="Century Gothic" pitchFamily="34" charset="0"/>
              </a:rPr>
              <a:t>This is called the octet rule</a:t>
            </a:r>
          </a:p>
          <a:p>
            <a:pPr marL="0" indent="0" algn="ctr">
              <a:lnSpc>
                <a:spcPct val="170000"/>
              </a:lnSpc>
              <a:buNone/>
            </a:pPr>
            <a:r>
              <a:rPr lang="en-GB" b="1" u="sng" dirty="0">
                <a:latin typeface="Century Gothic" pitchFamily="34" charset="0"/>
              </a:rPr>
              <a:t>The shell must be full before you can move onto the next shell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New Info</a:t>
            </a:r>
          </a:p>
        </p:txBody>
      </p:sp>
    </p:spTree>
    <p:extLst>
      <p:ext uri="{BB962C8B-B14F-4D97-AF65-F5344CB8AC3E}">
        <p14:creationId xmlns:p14="http://schemas.microsoft.com/office/powerpoint/2010/main" val="4123371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008000"/>
                </a:solidFill>
              </a:rPr>
              <a:t>Recall the number of electrons each shell can hold (Grade 1-3)</a:t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9900"/>
                </a:solidFill>
              </a:rPr>
              <a:t>Draw the electronic structure for the first 20 elements on the periodic table (Grade 4-5)</a:t>
            </a:r>
            <a:r>
              <a:rPr lang="en-GB" sz="1600" b="1" dirty="0">
                <a:solidFill>
                  <a:srgbClr val="008000"/>
                </a:solidFill>
              </a:rPr>
              <a:t/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0000"/>
                </a:solidFill>
              </a:rPr>
              <a:t>Apply learning to a set of exam questions (Grade 6-8)</a:t>
            </a:r>
            <a:endParaRPr lang="en-GB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Activities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94076"/>
            <a:ext cx="5711825" cy="571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5214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008000"/>
                </a:solidFill>
              </a:rPr>
              <a:t>Recall the number of electrons each shell can hold (Grade 1-3)</a:t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9900"/>
                </a:solidFill>
              </a:rPr>
              <a:t>Draw the electronic structure for the first 20 elements on the periodic table (Grade 4-5)</a:t>
            </a:r>
            <a:r>
              <a:rPr lang="en-GB" sz="1600" b="1" dirty="0">
                <a:solidFill>
                  <a:srgbClr val="008000"/>
                </a:solidFill>
              </a:rPr>
              <a:t/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0000"/>
                </a:solidFill>
              </a:rPr>
              <a:t>Apply learning to a set of exam questions (Grade 6-8)</a:t>
            </a:r>
            <a:endParaRPr lang="en-GB" sz="16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1907704" y="1628800"/>
            <a:ext cx="5760640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Draw the electronic structure of the first 20 elements on the worksheet provided.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Activities</a:t>
            </a:r>
          </a:p>
        </p:txBody>
      </p:sp>
    </p:spTree>
    <p:extLst>
      <p:ext uri="{BB962C8B-B14F-4D97-AF65-F5344CB8AC3E}">
        <p14:creationId xmlns:p14="http://schemas.microsoft.com/office/powerpoint/2010/main" val="3607382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age result for electronic structure of first 20 elemen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476" y="620688"/>
            <a:ext cx="9150824" cy="583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7504" y="1488520"/>
            <a:ext cx="1290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Hydrogen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23728" y="1522803"/>
            <a:ext cx="955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Helium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95936" y="1619508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Lithium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24128" y="1615775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Beryllium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289481" y="1522803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Boron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1787" y="2915652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Carbon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123728" y="2897878"/>
            <a:ext cx="1140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Nitrogen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837137" y="2889625"/>
            <a:ext cx="1080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Oxygen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824365" y="2852936"/>
            <a:ext cx="1051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Fluorine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743441" y="2915652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Neon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19763" y="450912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Sodium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789950" y="4501673"/>
            <a:ext cx="1370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Aluminium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907704" y="4509120"/>
            <a:ext cx="1494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Magnesium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868144" y="4499828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Silicon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338682" y="4492381"/>
            <a:ext cx="1598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Phosphorous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03053" y="6237312"/>
            <a:ext cx="1000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Sulphur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979712" y="6280004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Chlorine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003453" y="6240188"/>
            <a:ext cx="867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Argon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724128" y="6421978"/>
            <a:ext cx="129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Potassium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618026" y="6416703"/>
            <a:ext cx="1130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/>
              <a:t>Calcium</a:t>
            </a:r>
            <a:endParaRPr lang="en-GB" b="1" dirty="0"/>
          </a:p>
        </p:txBody>
      </p:sp>
      <p:sp>
        <p:nvSpPr>
          <p:cNvPr id="8" name="Oval 7"/>
          <p:cNvSpPr/>
          <p:nvPr/>
        </p:nvSpPr>
        <p:spPr>
          <a:xfrm>
            <a:off x="219763" y="0"/>
            <a:ext cx="823845" cy="764704"/>
          </a:xfrm>
          <a:prstGeom prst="ellipse">
            <a:avLst/>
          </a:prstGeom>
          <a:solidFill>
            <a:schemeClr val="bg1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FF9900"/>
                </a:solidFill>
              </a:rPr>
              <a:t>SA</a:t>
            </a:r>
          </a:p>
        </p:txBody>
      </p:sp>
    </p:spTree>
    <p:extLst>
      <p:ext uri="{BB962C8B-B14F-4D97-AF65-F5344CB8AC3E}">
        <p14:creationId xmlns:p14="http://schemas.microsoft.com/office/powerpoint/2010/main" val="2501731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600" b="1" dirty="0">
                <a:solidFill>
                  <a:srgbClr val="008000"/>
                </a:solidFill>
              </a:rPr>
              <a:t>Recall the number of electrons each shell can hold (Grade 1-3)</a:t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9900"/>
                </a:solidFill>
              </a:rPr>
              <a:t>Draw the electronic structure for the first 20 elements on the periodic table (Grade 4-5)</a:t>
            </a:r>
            <a:r>
              <a:rPr lang="en-GB" sz="1600" b="1" dirty="0">
                <a:solidFill>
                  <a:srgbClr val="008000"/>
                </a:solidFill>
              </a:rPr>
              <a:t/>
            </a:r>
            <a:br>
              <a:rPr lang="en-GB" sz="1600" b="1" dirty="0">
                <a:solidFill>
                  <a:srgbClr val="008000"/>
                </a:solidFill>
              </a:rPr>
            </a:br>
            <a:r>
              <a:rPr lang="en-GB" sz="1600" b="1" dirty="0">
                <a:solidFill>
                  <a:srgbClr val="FF0000"/>
                </a:solidFill>
              </a:rPr>
              <a:t>Apply learning to a set of exam questions (Grade 6-8)</a:t>
            </a:r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Sometimes the electronic structure can be written instead of drawn…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668344" y="1124744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FF"/>
                </a:solidFill>
              </a:rPr>
              <a:t>Activities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6765" y="2924944"/>
            <a:ext cx="3519100" cy="35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3212976"/>
            <a:ext cx="2880917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/>
              <a:t>This would be written as:</a:t>
            </a:r>
          </a:p>
          <a:p>
            <a:endParaRPr lang="en-GB" b="1" dirty="0"/>
          </a:p>
          <a:p>
            <a:r>
              <a:rPr lang="en-GB" b="1" dirty="0"/>
              <a:t>2, 2</a:t>
            </a:r>
          </a:p>
        </p:txBody>
      </p:sp>
    </p:spTree>
    <p:extLst>
      <p:ext uri="{BB962C8B-B14F-4D97-AF65-F5344CB8AC3E}">
        <p14:creationId xmlns:p14="http://schemas.microsoft.com/office/powerpoint/2010/main" val="3518248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Ppt Template PS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 Template PSR</Template>
  <TotalTime>66</TotalTime>
  <Words>870</Words>
  <Application>Microsoft Office PowerPoint</Application>
  <PresentationFormat>On-screen Show (4:3)</PresentationFormat>
  <Paragraphs>177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Century Gothic</vt:lpstr>
      <vt:lpstr>Ppt Template PSR</vt:lpstr>
      <vt:lpstr>Hello Year 10. Date and title into your book please.</vt:lpstr>
      <vt:lpstr>PowerPoint Presentation</vt:lpstr>
      <vt:lpstr>Recall the number of electrons each shell can hold (Grade 1-3) Draw the electronic structure for the first 20 elements on the periodic table (Grade 4-5) Apply learning to a set of exam questions (Grade 6-8)</vt:lpstr>
      <vt:lpstr>Recall the number of electrons each shell can hold (Grade 1-3) Draw the electronic structure for the first 20 elements on the periodic table (Grade 4-5) Apply learning to a set of exam questions (Grade 6-8)</vt:lpstr>
      <vt:lpstr>Recall the number of electrons each shell can hold (Grade 1-3) Draw the electronic structure for the first 20 elements on the periodic table (Grade 4-5) Apply learning to a set of exam questions (Grade 6-8)</vt:lpstr>
      <vt:lpstr>Recall the number of electrons each shell can hold (Grade 1-3) Draw the electronic structure for the first 20 elements on the periodic table (Grade 4-5) Apply learning to a set of exam questions (Grade 6-8)</vt:lpstr>
      <vt:lpstr>Recall the number of electrons each shell can hold (Grade 1-3) Draw the electronic structure for the first 20 elements on the periodic table (Grade 4-5) Apply learning to a set of exam questions (Grade 6-8)</vt:lpstr>
      <vt:lpstr>PowerPoint Presentation</vt:lpstr>
      <vt:lpstr>Recall the number of electrons each shell can hold (Grade 1-3) Draw the electronic structure for the first 20 elements on the periodic table (Grade 4-5) Apply learning to a set of exam questions (Grade 6-8)</vt:lpstr>
      <vt:lpstr>Recall the number of electrons each shell can hold (Grade 1-3) Draw the electronic structure for the first 20 elements on the periodic table (Grade 4-5) Apply learning to a set of exam questions (Grade 6-8)</vt:lpstr>
      <vt:lpstr>Recall the number of electrons each shell can hold (Grade 1-3) Draw the electronic structure for the first 20 elements on the periodic table (Grade 4-5) Apply learning to a set of exam questions (Grade 6-8)</vt:lpstr>
      <vt:lpstr>Recall the number of electrons each shell can hold (Grade 1-3) Draw the electronic structure for the first 20 elements on the periodic table (Grade 4-5) Apply learning to a set of exam questions (Grade 6-8)</vt:lpstr>
      <vt:lpstr>Recall the number of electrons each shell can hold (Grade 1-3) Draw the electronic structure for the first 20 elements on the periodic table (Grade 4-5) Apply learning to a set of exam questions (Grade 6-8)</vt:lpstr>
      <vt:lpstr>PowerPoint Presentation</vt:lpstr>
    </vt:vector>
  </TitlesOfParts>
  <Company>Barnsley MBC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Morning Year 9. Date and title into your book please.</dc:title>
  <dc:creator>pschuller</dc:creator>
  <cp:lastModifiedBy>Schuller, P (SHS Teacher)</cp:lastModifiedBy>
  <cp:revision>18</cp:revision>
  <dcterms:created xsi:type="dcterms:W3CDTF">2017-10-09T06:05:45Z</dcterms:created>
  <dcterms:modified xsi:type="dcterms:W3CDTF">2020-09-17T07:36:16Z</dcterms:modified>
</cp:coreProperties>
</file>