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0"/>
  </p:notesMasterIdLst>
  <p:sldIdLst>
    <p:sldId id="548" r:id="rId3"/>
    <p:sldId id="574" r:id="rId4"/>
    <p:sldId id="576" r:id="rId5"/>
    <p:sldId id="518" r:id="rId6"/>
    <p:sldId id="549" r:id="rId7"/>
    <p:sldId id="525" r:id="rId8"/>
    <p:sldId id="553" r:id="rId9"/>
    <p:sldId id="554" r:id="rId10"/>
    <p:sldId id="555" r:id="rId11"/>
    <p:sldId id="556" r:id="rId12"/>
    <p:sldId id="557" r:id="rId13"/>
    <p:sldId id="558" r:id="rId14"/>
    <p:sldId id="521" r:id="rId15"/>
    <p:sldId id="522" r:id="rId16"/>
    <p:sldId id="560" r:id="rId17"/>
    <p:sldId id="561" r:id="rId18"/>
    <p:sldId id="562" r:id="rId19"/>
    <p:sldId id="563" r:id="rId20"/>
    <p:sldId id="564" r:id="rId21"/>
    <p:sldId id="568" r:id="rId22"/>
    <p:sldId id="550" r:id="rId23"/>
    <p:sldId id="569" r:id="rId24"/>
    <p:sldId id="571" r:id="rId25"/>
    <p:sldId id="573" r:id="rId26"/>
    <p:sldId id="570" r:id="rId27"/>
    <p:sldId id="577" r:id="rId28"/>
    <p:sldId id="572" r:id="rId29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CCFF"/>
    <a:srgbClr val="ADDADD"/>
    <a:srgbClr val="DBA9F9"/>
    <a:srgbClr val="C26FF5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96" autoAdjust="0"/>
    <p:restoredTop sz="94531" autoAdjust="0"/>
  </p:normalViewPr>
  <p:slideViewPr>
    <p:cSldViewPr>
      <p:cViewPr varScale="1">
        <p:scale>
          <a:sx n="102" d="100"/>
          <a:sy n="102" d="100"/>
        </p:scale>
        <p:origin x="25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uller, P (SHS Teacher)" userId="858a309f-3ece-461c-9053-a14abf7fc423" providerId="ADAL" clId="{747FD1C5-8969-A147-80FA-8273143F08A9}"/>
  </pc:docChgLst>
  <pc:docChgLst>
    <pc:chgData name="Schuller, P (SHS Teacher)" userId="369083884da90c91" providerId="OrgId" clId="{A462D64C-1E2F-4918-8CDD-AC3ECDA00C6F}"/>
    <pc:docChg chg="modSld modMainMaster">
      <pc:chgData name="Schuller, P (SHS Teacher)" userId="369083884da90c91" providerId="OrgId" clId="{A462D64C-1E2F-4918-8CDD-AC3ECDA00C6F}" dt="2019-11-18T07:57:02.146" v="35" actId="20577"/>
      <pc:docMkLst>
        <pc:docMk/>
      </pc:docMkLst>
      <pc:sldChg chg="modSp">
        <pc:chgData name="Schuller, P (SHS Teacher)" userId="369083884da90c91" providerId="OrgId" clId="{A462D64C-1E2F-4918-8CDD-AC3ECDA00C6F}" dt="2019-11-18T07:57:02.146" v="35" actId="20577"/>
        <pc:sldMkLst>
          <pc:docMk/>
          <pc:sldMk cId="906732255" sldId="516"/>
        </pc:sldMkLst>
        <pc:spChg chg="mod">
          <ac:chgData name="Schuller, P (SHS Teacher)" userId="369083884da90c91" providerId="OrgId" clId="{A462D64C-1E2F-4918-8CDD-AC3ECDA00C6F}" dt="2019-11-18T07:57:02.146" v="35" actId="20577"/>
          <ac:spMkLst>
            <pc:docMk/>
            <pc:sldMk cId="906732255" sldId="516"/>
            <ac:spMk id="2" creationId="{00000000-0000-0000-0000-000000000000}"/>
          </ac:spMkLst>
        </pc:spChg>
        <pc:graphicFrameChg chg="modGraphic">
          <ac:chgData name="Schuller, P (SHS Teacher)" userId="369083884da90c91" providerId="OrgId" clId="{A462D64C-1E2F-4918-8CDD-AC3ECDA00C6F}" dt="2019-11-18T07:56:55.732" v="18" actId="20577"/>
          <ac:graphicFrameMkLst>
            <pc:docMk/>
            <pc:sldMk cId="906732255" sldId="516"/>
            <ac:graphicFrameMk id="4" creationId="{00000000-0000-0000-0000-000000000000}"/>
          </ac:graphicFrameMkLst>
        </pc:graphicFrameChg>
      </pc:sldChg>
      <pc:sldChg chg="setBg">
        <pc:chgData name="Schuller, P (SHS Teacher)" userId="369083884da90c91" providerId="OrgId" clId="{A462D64C-1E2F-4918-8CDD-AC3ECDA00C6F}" dt="2019-11-18T07:56:39.088" v="1"/>
        <pc:sldMkLst>
          <pc:docMk/>
          <pc:sldMk cId="1154861744" sldId="548"/>
        </pc:sldMkLst>
      </pc:sldChg>
      <pc:sldMasterChg chg="setBg modSldLayout">
        <pc:chgData name="Schuller, P (SHS Teacher)" userId="369083884da90c91" providerId="OrgId" clId="{A462D64C-1E2F-4918-8CDD-AC3ECDA00C6F}" dt="2019-11-18T07:56:39.088" v="1"/>
        <pc:sldMasterMkLst>
          <pc:docMk/>
          <pc:sldMasterMk cId="0" sldId="2147483648"/>
        </pc:sldMasterMkLst>
        <pc:sldLayoutChg chg="setBg">
          <pc:chgData name="Schuller, P (SHS Teacher)" userId="369083884da90c91" providerId="OrgId" clId="{A462D64C-1E2F-4918-8CDD-AC3ECDA00C6F}" dt="2019-11-18T07:56:39.088" v="1"/>
          <pc:sldLayoutMkLst>
            <pc:docMk/>
            <pc:sldMasterMk cId="0" sldId="2147483648"/>
            <pc:sldLayoutMk cId="4188638552" sldId="2147483649"/>
          </pc:sldLayoutMkLst>
        </pc:sldLayoutChg>
        <pc:sldLayoutChg chg="setBg">
          <pc:chgData name="Schuller, P (SHS Teacher)" userId="369083884da90c91" providerId="OrgId" clId="{A462D64C-1E2F-4918-8CDD-AC3ECDA00C6F}" dt="2019-11-18T07:56:39.088" v="1"/>
          <pc:sldLayoutMkLst>
            <pc:docMk/>
            <pc:sldMasterMk cId="0" sldId="2147483648"/>
            <pc:sldLayoutMk cId="1242217194" sldId="2147483650"/>
          </pc:sldLayoutMkLst>
        </pc:sldLayoutChg>
        <pc:sldLayoutChg chg="setBg">
          <pc:chgData name="Schuller, P (SHS Teacher)" userId="369083884da90c91" providerId="OrgId" clId="{A462D64C-1E2F-4918-8CDD-AC3ECDA00C6F}" dt="2019-11-18T07:56:39.088" v="1"/>
          <pc:sldLayoutMkLst>
            <pc:docMk/>
            <pc:sldMasterMk cId="0" sldId="2147483648"/>
            <pc:sldLayoutMk cId="2744884244" sldId="2147483651"/>
          </pc:sldLayoutMkLst>
        </pc:sldLayoutChg>
        <pc:sldLayoutChg chg="setBg">
          <pc:chgData name="Schuller, P (SHS Teacher)" userId="369083884da90c91" providerId="OrgId" clId="{A462D64C-1E2F-4918-8CDD-AC3ECDA00C6F}" dt="2019-11-18T07:56:39.088" v="1"/>
          <pc:sldLayoutMkLst>
            <pc:docMk/>
            <pc:sldMasterMk cId="0" sldId="2147483648"/>
            <pc:sldLayoutMk cId="4080844712" sldId="2147483652"/>
          </pc:sldLayoutMkLst>
        </pc:sldLayoutChg>
        <pc:sldLayoutChg chg="setBg">
          <pc:chgData name="Schuller, P (SHS Teacher)" userId="369083884da90c91" providerId="OrgId" clId="{A462D64C-1E2F-4918-8CDD-AC3ECDA00C6F}" dt="2019-11-18T07:56:39.088" v="1"/>
          <pc:sldLayoutMkLst>
            <pc:docMk/>
            <pc:sldMasterMk cId="0" sldId="2147483648"/>
            <pc:sldLayoutMk cId="3365033865" sldId="2147483653"/>
          </pc:sldLayoutMkLst>
        </pc:sldLayoutChg>
        <pc:sldLayoutChg chg="setBg">
          <pc:chgData name="Schuller, P (SHS Teacher)" userId="369083884da90c91" providerId="OrgId" clId="{A462D64C-1E2F-4918-8CDD-AC3ECDA00C6F}" dt="2019-11-18T07:56:39.088" v="1"/>
          <pc:sldLayoutMkLst>
            <pc:docMk/>
            <pc:sldMasterMk cId="0" sldId="2147483648"/>
            <pc:sldLayoutMk cId="2316841833" sldId="2147483654"/>
          </pc:sldLayoutMkLst>
        </pc:sldLayoutChg>
        <pc:sldLayoutChg chg="setBg">
          <pc:chgData name="Schuller, P (SHS Teacher)" userId="369083884da90c91" providerId="OrgId" clId="{A462D64C-1E2F-4918-8CDD-AC3ECDA00C6F}" dt="2019-11-18T07:56:39.088" v="1"/>
          <pc:sldLayoutMkLst>
            <pc:docMk/>
            <pc:sldMasterMk cId="0" sldId="2147483648"/>
            <pc:sldLayoutMk cId="1198546799" sldId="2147483655"/>
          </pc:sldLayoutMkLst>
        </pc:sldLayoutChg>
        <pc:sldLayoutChg chg="setBg">
          <pc:chgData name="Schuller, P (SHS Teacher)" userId="369083884da90c91" providerId="OrgId" clId="{A462D64C-1E2F-4918-8CDD-AC3ECDA00C6F}" dt="2019-11-18T07:56:39.088" v="1"/>
          <pc:sldLayoutMkLst>
            <pc:docMk/>
            <pc:sldMasterMk cId="0" sldId="2147483648"/>
            <pc:sldLayoutMk cId="255732081" sldId="2147483656"/>
          </pc:sldLayoutMkLst>
        </pc:sldLayoutChg>
        <pc:sldLayoutChg chg="setBg">
          <pc:chgData name="Schuller, P (SHS Teacher)" userId="369083884da90c91" providerId="OrgId" clId="{A462D64C-1E2F-4918-8CDD-AC3ECDA00C6F}" dt="2019-11-18T07:56:39.088" v="1"/>
          <pc:sldLayoutMkLst>
            <pc:docMk/>
            <pc:sldMasterMk cId="0" sldId="2147483648"/>
            <pc:sldLayoutMk cId="3654378237" sldId="2147483657"/>
          </pc:sldLayoutMkLst>
        </pc:sldLayoutChg>
        <pc:sldLayoutChg chg="setBg">
          <pc:chgData name="Schuller, P (SHS Teacher)" userId="369083884da90c91" providerId="OrgId" clId="{A462D64C-1E2F-4918-8CDD-AC3ECDA00C6F}" dt="2019-11-18T07:56:39.088" v="1"/>
          <pc:sldLayoutMkLst>
            <pc:docMk/>
            <pc:sldMasterMk cId="0" sldId="2147483648"/>
            <pc:sldLayoutMk cId="1924475990" sldId="2147483658"/>
          </pc:sldLayoutMkLst>
        </pc:sldLayoutChg>
        <pc:sldLayoutChg chg="setBg">
          <pc:chgData name="Schuller, P (SHS Teacher)" userId="369083884da90c91" providerId="OrgId" clId="{A462D64C-1E2F-4918-8CDD-AC3ECDA00C6F}" dt="2019-11-18T07:56:39.088" v="1"/>
          <pc:sldLayoutMkLst>
            <pc:docMk/>
            <pc:sldMasterMk cId="0" sldId="2147483648"/>
            <pc:sldLayoutMk cId="4116966503" sldId="2147483659"/>
          </pc:sldLayoutMkLst>
        </pc:sldLayoutChg>
        <pc:sldLayoutChg chg="setBg">
          <pc:chgData name="Schuller, P (SHS Teacher)" userId="369083884da90c91" providerId="OrgId" clId="{A462D64C-1E2F-4918-8CDD-AC3ECDA00C6F}" dt="2019-11-18T07:56:39.088" v="1"/>
          <pc:sldLayoutMkLst>
            <pc:docMk/>
            <pc:sldMasterMk cId="0" sldId="2147483648"/>
            <pc:sldLayoutMk cId="2343544527" sldId="2147483660"/>
          </pc:sldLayoutMkLst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1748" cy="465409"/>
          </a:xfrm>
          <a:prstGeom prst="rect">
            <a:avLst/>
          </a:prstGeom>
        </p:spPr>
        <p:txBody>
          <a:bodyPr vert="horz" lIns="95553" tIns="47777" rIns="95553" bIns="47777" rtlCol="0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479" y="1"/>
            <a:ext cx="2981748" cy="465409"/>
          </a:xfrm>
          <a:prstGeom prst="rect">
            <a:avLst/>
          </a:prstGeom>
        </p:spPr>
        <p:txBody>
          <a:bodyPr vert="horz" lIns="95553" tIns="47777" rIns="95553" bIns="47777" rtlCol="0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3C6283D1-47E1-43A8-8CB6-CE6A30A6174B}" type="datetimeFigureOut">
              <a:rPr lang="en-GB"/>
              <a:pPr>
                <a:defRPr/>
              </a:pPr>
              <a:t>17/09/2020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6613" cy="3484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3" tIns="47777" rIns="95553" bIns="47777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340" y="4415496"/>
            <a:ext cx="5505134" cy="4184264"/>
          </a:xfrm>
          <a:prstGeom prst="rect">
            <a:avLst/>
          </a:prstGeom>
        </p:spPr>
        <p:txBody>
          <a:bodyPr vert="horz" lIns="95553" tIns="47777" rIns="95553" bIns="47777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518"/>
            <a:ext cx="2981748" cy="465409"/>
          </a:xfrm>
          <a:prstGeom prst="rect">
            <a:avLst/>
          </a:prstGeom>
        </p:spPr>
        <p:txBody>
          <a:bodyPr vert="horz" lIns="95553" tIns="47777" rIns="95553" bIns="47777" rtlCol="0" anchor="b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479" y="8829518"/>
            <a:ext cx="2981748" cy="465409"/>
          </a:xfrm>
          <a:prstGeom prst="rect">
            <a:avLst/>
          </a:prstGeom>
        </p:spPr>
        <p:txBody>
          <a:bodyPr vert="horz" lIns="95553" tIns="47777" rIns="95553" bIns="47777" rtlCol="0" anchor="b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4406B868-FD91-4EA3-9286-B539439B11E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92665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https://www.youtube.com/watch?v=5X9MklLVhlw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554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https://www.youtube.com/watch?v=qWSWWPZYGHU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107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4112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Stuck Sheet!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5426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719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6C63B-F4E6-442E-83F7-DD4082F468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638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77CF1-0C8F-4C23-8749-FB133E0ACE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475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8FA56-F661-4132-9B3D-8649362637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966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FF2BE-13DC-4D3B-8670-01DD4AC639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544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938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847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808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144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3679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7130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685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9F2D1-707B-47D9-868C-9ED90DF2B3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2171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0764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7577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7201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2824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S4 Physics Learning Intent slide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 txBox="1">
            <a:spLocks/>
          </p:cNvSpPr>
          <p:nvPr/>
        </p:nvSpPr>
        <p:spPr>
          <a:xfrm>
            <a:off x="87923" y="2113803"/>
            <a:ext cx="8928992" cy="606983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sz="3300" b="1" dirty="0">
                <a:latin typeface="Century Gothic" panose="020B0502020202020204" pitchFamily="34" charset="0"/>
              </a:rPr>
              <a:t>Success Criteria </a:t>
            </a: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87923" y="801045"/>
            <a:ext cx="8957751" cy="576064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Learning Intent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922" y="1457482"/>
            <a:ext cx="8928992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Inset learning intent</a:t>
            </a:r>
          </a:p>
        </p:txBody>
      </p:sp>
      <p:sp>
        <p:nvSpPr>
          <p:cNvPr id="38" name="AutoShape 4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44" name="AutoShape 6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230981" y="7938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916724" y="63640"/>
            <a:ext cx="5398477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Lesson Title</a:t>
            </a:r>
          </a:p>
        </p:txBody>
      </p:sp>
      <p:sp>
        <p:nvSpPr>
          <p:cNvPr id="16" name="Title 6"/>
          <p:cNvSpPr txBox="1">
            <a:spLocks/>
          </p:cNvSpPr>
          <p:nvPr userDrawn="1"/>
        </p:nvSpPr>
        <p:spPr>
          <a:xfrm>
            <a:off x="87923" y="63641"/>
            <a:ext cx="1714501" cy="588869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Lesson Title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>
          <a:xfrm>
            <a:off x="7359163" y="43917"/>
            <a:ext cx="1714499" cy="60315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 sz="1800" u="sng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fld id="{5111126A-6136-4891-91BD-C7364FD5E4F5}" type="datetime1">
              <a:rPr lang="en-GB" smtClean="0"/>
              <a:pPr/>
              <a:t>17/09/2020</a:t>
            </a:fld>
            <a:endParaRPr lang="en-GB" dirty="0"/>
          </a:p>
        </p:txBody>
      </p:sp>
      <p:sp>
        <p:nvSpPr>
          <p:cNvPr id="22" name="Content Placeholder 2"/>
          <p:cNvSpPr>
            <a:spLocks noGrp="1"/>
          </p:cNvSpPr>
          <p:nvPr>
            <p:ph idx="11" hasCustomPrompt="1"/>
          </p:nvPr>
        </p:nvSpPr>
        <p:spPr>
          <a:xfrm>
            <a:off x="1836182" y="2947235"/>
            <a:ext cx="6565502" cy="1033412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2" hasCustomPrompt="1"/>
          </p:nvPr>
        </p:nvSpPr>
        <p:spPr>
          <a:xfrm>
            <a:off x="1844411" y="5333903"/>
            <a:ext cx="654904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7084235-D56B-43E2-A454-D281977293C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456026" y="2952494"/>
            <a:ext cx="690665" cy="1049379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1-3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1D7311AF-A116-4C86-B774-BA6B5F6EA00C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453335" y="4151181"/>
            <a:ext cx="690665" cy="1000528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4-5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32EB6B17-26E2-4D46-AD64-3C67F0F5B239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446708" y="5333903"/>
            <a:ext cx="69066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6-8</a:t>
            </a:r>
          </a:p>
        </p:txBody>
      </p:sp>
      <p:pic>
        <p:nvPicPr>
          <p:cNvPr id="25" name="Picture 4" descr="Related image">
            <a:extLst>
              <a:ext uri="{FF2B5EF4-FFF2-40B4-BE49-F238E27FC236}">
                <a16:creationId xmlns:a16="http://schemas.microsoft.com/office/drawing/2014/main" id="{58D5C5F3-C6E9-469F-9054-0991C5DEC017}"/>
              </a:ext>
            </a:extLst>
          </p:cNvPr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4" y="2952494"/>
            <a:ext cx="1613502" cy="358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71CFA8C-C5E6-49A2-B7CB-7ED383174CD2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1837030" y="4151181"/>
            <a:ext cx="6565502" cy="1033412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78237131"/>
      </p:ext>
    </p:extLst>
  </p:cSld>
  <p:clrMapOvr>
    <a:masterClrMapping/>
  </p:clrMapOvr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36A23-B0C1-4BDC-A4CA-BEAEEF79BB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884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25A17-C284-47C8-9696-1F359889F3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84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107EE-05F7-47E6-BABB-B4EE96405A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033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604F4-A2F0-4F5E-9306-E51488A043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841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A5BC6-40E1-4370-A609-D89B2A8102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54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101D1-3DB1-4BE3-A8A3-CE50FD4F28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32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BFB15-8F9E-48E7-A85B-2C4A2A514F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378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55360B51-95A6-4921-A64C-73D0423AC3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696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qWSWWPZYGHU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5X9MklLVhlw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cSm38tu2z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92336F6-C99A-4493-AE50-DAB80CAD7E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05140"/>
            <a:ext cx="9109628" cy="36640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Human Defence Systems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2FAFA4-0193-4C54-960C-F7D6C8CC58FB}"/>
              </a:ext>
            </a:extLst>
          </p:cNvPr>
          <p:cNvSpPr/>
          <p:nvPr/>
        </p:nvSpPr>
        <p:spPr>
          <a:xfrm>
            <a:off x="6980438" y="0"/>
            <a:ext cx="173958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Connect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509486-8E13-4625-A8DD-BFB8D5DB10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568" y="2564904"/>
            <a:ext cx="4509698" cy="216024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FD54AE-88D1-415D-BB64-FE6AF92A3C92}"/>
              </a:ext>
            </a:extLst>
          </p:cNvPr>
          <p:cNvSpPr/>
          <p:nvPr/>
        </p:nvSpPr>
        <p:spPr>
          <a:xfrm>
            <a:off x="5436096" y="1412776"/>
            <a:ext cx="357822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(2 marks – Grade 4)</a:t>
            </a:r>
            <a:endParaRPr lang="en-US" sz="2800" i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FCCFF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38D91A8-8F3F-4CDE-B46C-15BEF5C91CB6}"/>
              </a:ext>
            </a:extLst>
          </p:cNvPr>
          <p:cNvSpPr/>
          <p:nvPr/>
        </p:nvSpPr>
        <p:spPr>
          <a:xfrm>
            <a:off x="300092" y="4877548"/>
            <a:ext cx="4893174" cy="1783998"/>
          </a:xfrm>
          <a:prstGeom prst="rect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Century Gothic" panose="020B0502020202020204" pitchFamily="34" charset="0"/>
              </a:rPr>
              <a:t>Challenge – Grade 5</a:t>
            </a:r>
          </a:p>
          <a:p>
            <a:pPr algn="ctr"/>
            <a:r>
              <a:rPr lang="en-GB" sz="2400" dirty="0">
                <a:latin typeface="Century Gothic" panose="020B0502020202020204" pitchFamily="34" charset="0"/>
              </a:rPr>
              <a:t>Explain why draining stagnant water helps to control the spread of malaria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04C944-FEFB-456E-8341-BD29AC8932ED}"/>
              </a:ext>
            </a:extLst>
          </p:cNvPr>
          <p:cNvSpPr/>
          <p:nvPr/>
        </p:nvSpPr>
        <p:spPr>
          <a:xfrm>
            <a:off x="5426077" y="2420888"/>
            <a:ext cx="3598259" cy="3240361"/>
          </a:xfrm>
          <a:prstGeom prst="rect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000" b="1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Do now!</a:t>
            </a:r>
          </a:p>
          <a:p>
            <a:pPr algn="ctr"/>
            <a:r>
              <a:rPr lang="en-GB" sz="2400" dirty="0" smtClean="0">
                <a:latin typeface="Century Gothic" panose="020B0502020202020204" pitchFamily="34" charset="0"/>
              </a:rPr>
              <a:t>You </a:t>
            </a:r>
            <a:r>
              <a:rPr lang="en-GB" sz="2400" dirty="0">
                <a:latin typeface="Century Gothic" panose="020B0502020202020204" pitchFamily="34" charset="0"/>
              </a:rPr>
              <a:t>have 3 minutes to complete this exam question</a:t>
            </a:r>
            <a:r>
              <a:rPr lang="en-GB" sz="2400" dirty="0" smtClean="0">
                <a:latin typeface="Century Gothic" panose="020B0502020202020204" pitchFamily="34" charset="0"/>
              </a:rPr>
              <a:t>.</a:t>
            </a:r>
            <a:endParaRPr lang="en-GB" sz="2400" dirty="0">
              <a:latin typeface="Century Gothic" panose="020B0502020202020204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8" name="ShockwaveFlash1" r:id="rId2" imgW="1828800" imgH="1828800"/>
        </mc:Choice>
        <mc:Fallback>
          <p:control name="ShockwaveFlash1" r:id="rId2" imgW="1828800" imgH="1828800">
            <p:pic>
              <p:nvPicPr>
                <p:cNvPr id="5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6237288" y="5724525"/>
                  <a:ext cx="1976437" cy="1103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15486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252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6" y="0"/>
            <a:ext cx="9136384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err="1">
                <a:latin typeface="Century Gothic" panose="020B0502020202020204" pitchFamily="34" charset="0"/>
              </a:rPr>
              <a:t>Oi</a:t>
            </a:r>
            <a:r>
              <a:rPr lang="en-GB" dirty="0">
                <a:latin typeface="Century Gothic" panose="020B0502020202020204" pitchFamily="34" charset="0"/>
              </a:rPr>
              <a:t>, you don’t belong here!</a:t>
            </a:r>
          </a:p>
        </p:txBody>
      </p:sp>
      <p:sp>
        <p:nvSpPr>
          <p:cNvPr id="17" name="Freeform 16"/>
          <p:cNvSpPr/>
          <p:nvPr/>
        </p:nvSpPr>
        <p:spPr>
          <a:xfrm>
            <a:off x="971600" y="2470181"/>
            <a:ext cx="4232275" cy="3154363"/>
          </a:xfrm>
          <a:custGeom>
            <a:avLst/>
            <a:gdLst>
              <a:gd name="connsiteX0" fmla="*/ 1821542 w 4233333"/>
              <a:gd name="connsiteY0" fmla="*/ 655562 h 3154438"/>
              <a:gd name="connsiteX1" fmla="*/ 1182914 w 4233333"/>
              <a:gd name="connsiteY1" fmla="*/ 220133 h 3154438"/>
              <a:gd name="connsiteX2" fmla="*/ 718457 w 4233333"/>
              <a:gd name="connsiteY2" fmla="*/ 844247 h 3154438"/>
              <a:gd name="connsiteX3" fmla="*/ 21771 w 4233333"/>
              <a:gd name="connsiteY3" fmla="*/ 844247 h 3154438"/>
              <a:gd name="connsiteX4" fmla="*/ 587828 w 4233333"/>
              <a:gd name="connsiteY4" fmla="*/ 1787676 h 3154438"/>
              <a:gd name="connsiteX5" fmla="*/ 341085 w 4233333"/>
              <a:gd name="connsiteY5" fmla="*/ 2876247 h 3154438"/>
              <a:gd name="connsiteX6" fmla="*/ 1240971 w 4233333"/>
              <a:gd name="connsiteY6" fmla="*/ 2803676 h 3154438"/>
              <a:gd name="connsiteX7" fmla="*/ 1937657 w 4233333"/>
              <a:gd name="connsiteY7" fmla="*/ 3093962 h 3154438"/>
              <a:gd name="connsiteX8" fmla="*/ 2735942 w 4233333"/>
              <a:gd name="connsiteY8" fmla="*/ 2440819 h 3154438"/>
              <a:gd name="connsiteX9" fmla="*/ 3592285 w 4233333"/>
              <a:gd name="connsiteY9" fmla="*/ 2934305 h 3154438"/>
              <a:gd name="connsiteX10" fmla="*/ 4230914 w 4233333"/>
              <a:gd name="connsiteY10" fmla="*/ 2295676 h 3154438"/>
              <a:gd name="connsiteX11" fmla="*/ 3606799 w 4233333"/>
              <a:gd name="connsiteY11" fmla="*/ 1671562 h 3154438"/>
              <a:gd name="connsiteX12" fmla="*/ 4071257 w 4233333"/>
              <a:gd name="connsiteY12" fmla="*/ 989390 h 3154438"/>
              <a:gd name="connsiteX13" fmla="*/ 2910114 w 4233333"/>
              <a:gd name="connsiteY13" fmla="*/ 263676 h 3154438"/>
              <a:gd name="connsiteX14" fmla="*/ 2852057 w 4233333"/>
              <a:gd name="connsiteY14" fmla="*/ 1149047 h 3154438"/>
              <a:gd name="connsiteX15" fmla="*/ 2431142 w 4233333"/>
              <a:gd name="connsiteY15" fmla="*/ 74990 h 3154438"/>
              <a:gd name="connsiteX16" fmla="*/ 2271485 w 4233333"/>
              <a:gd name="connsiteY16" fmla="*/ 699105 h 3154438"/>
              <a:gd name="connsiteX17" fmla="*/ 1821542 w 4233333"/>
              <a:gd name="connsiteY17" fmla="*/ 655562 h 3154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233333" h="3154438">
                <a:moveTo>
                  <a:pt x="1821542" y="655562"/>
                </a:moveTo>
                <a:cubicBezTo>
                  <a:pt x="1640114" y="575733"/>
                  <a:pt x="1366762" y="188685"/>
                  <a:pt x="1182914" y="220133"/>
                </a:cubicBezTo>
                <a:cubicBezTo>
                  <a:pt x="999066" y="251581"/>
                  <a:pt x="911981" y="740228"/>
                  <a:pt x="718457" y="844247"/>
                </a:cubicBezTo>
                <a:cubicBezTo>
                  <a:pt x="524933" y="948266"/>
                  <a:pt x="43542" y="687009"/>
                  <a:pt x="21771" y="844247"/>
                </a:cubicBezTo>
                <a:cubicBezTo>
                  <a:pt x="0" y="1001485"/>
                  <a:pt x="534609" y="1449009"/>
                  <a:pt x="587828" y="1787676"/>
                </a:cubicBezTo>
                <a:cubicBezTo>
                  <a:pt x="641047" y="2126343"/>
                  <a:pt x="232228" y="2706914"/>
                  <a:pt x="341085" y="2876247"/>
                </a:cubicBezTo>
                <a:cubicBezTo>
                  <a:pt x="449942" y="3045580"/>
                  <a:pt x="974876" y="2767390"/>
                  <a:pt x="1240971" y="2803676"/>
                </a:cubicBezTo>
                <a:cubicBezTo>
                  <a:pt x="1507066" y="2839962"/>
                  <a:pt x="1688495" y="3154438"/>
                  <a:pt x="1937657" y="3093962"/>
                </a:cubicBezTo>
                <a:cubicBezTo>
                  <a:pt x="2186819" y="3033486"/>
                  <a:pt x="2460171" y="2467429"/>
                  <a:pt x="2735942" y="2440819"/>
                </a:cubicBezTo>
                <a:cubicBezTo>
                  <a:pt x="3011713" y="2414209"/>
                  <a:pt x="3343123" y="2958495"/>
                  <a:pt x="3592285" y="2934305"/>
                </a:cubicBezTo>
                <a:cubicBezTo>
                  <a:pt x="3841447" y="2910115"/>
                  <a:pt x="4228495" y="2506133"/>
                  <a:pt x="4230914" y="2295676"/>
                </a:cubicBezTo>
                <a:cubicBezTo>
                  <a:pt x="4233333" y="2085219"/>
                  <a:pt x="3633408" y="1889276"/>
                  <a:pt x="3606799" y="1671562"/>
                </a:cubicBezTo>
                <a:cubicBezTo>
                  <a:pt x="3580190" y="1453848"/>
                  <a:pt x="4187371" y="1224038"/>
                  <a:pt x="4071257" y="989390"/>
                </a:cubicBezTo>
                <a:cubicBezTo>
                  <a:pt x="3955143" y="754742"/>
                  <a:pt x="3113314" y="237066"/>
                  <a:pt x="2910114" y="263676"/>
                </a:cubicBezTo>
                <a:cubicBezTo>
                  <a:pt x="2706914" y="290286"/>
                  <a:pt x="2931886" y="1180495"/>
                  <a:pt x="2852057" y="1149047"/>
                </a:cubicBezTo>
                <a:cubicBezTo>
                  <a:pt x="2772228" y="1117599"/>
                  <a:pt x="2527904" y="149980"/>
                  <a:pt x="2431142" y="74990"/>
                </a:cubicBezTo>
                <a:cubicBezTo>
                  <a:pt x="2334380" y="0"/>
                  <a:pt x="2370666" y="599924"/>
                  <a:pt x="2271485" y="699105"/>
                </a:cubicBezTo>
                <a:cubicBezTo>
                  <a:pt x="2172304" y="798286"/>
                  <a:pt x="2002971" y="735391"/>
                  <a:pt x="1821542" y="655562"/>
                </a:cubicBezTo>
                <a:close/>
              </a:path>
            </a:pathLst>
          </a:custGeom>
          <a:solidFill>
            <a:srgbClr val="F0AD00">
              <a:lumMod val="20000"/>
              <a:lumOff val="80000"/>
            </a:srgbClr>
          </a:solidFill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grpSp>
        <p:nvGrpSpPr>
          <p:cNvPr id="18" name="Group 4"/>
          <p:cNvGrpSpPr>
            <a:grpSpLocks/>
          </p:cNvGrpSpPr>
          <p:nvPr/>
        </p:nvGrpSpPr>
        <p:grpSpPr bwMode="auto">
          <a:xfrm flipH="1">
            <a:off x="6585000" y="4291044"/>
            <a:ext cx="1000125" cy="574675"/>
            <a:chOff x="233966" y="1863143"/>
            <a:chExt cx="8453852" cy="4851043"/>
          </a:xfrm>
        </p:grpSpPr>
        <p:sp>
          <p:nvSpPr>
            <p:cNvPr id="19" name="Freeform 18"/>
            <p:cNvSpPr/>
            <p:nvPr/>
          </p:nvSpPr>
          <p:spPr>
            <a:xfrm>
              <a:off x="233966" y="1863143"/>
              <a:ext cx="6976057" cy="4851043"/>
            </a:xfrm>
            <a:custGeom>
              <a:avLst/>
              <a:gdLst>
                <a:gd name="connsiteX0" fmla="*/ 345583 w 6976057"/>
                <a:gd name="connsiteY0" fmla="*/ 339144 h 4851043"/>
                <a:gd name="connsiteX1" fmla="*/ 1234226 w 6976057"/>
                <a:gd name="connsiteY1" fmla="*/ 55809 h 4851043"/>
                <a:gd name="connsiteX2" fmla="*/ 2367566 w 6976057"/>
                <a:gd name="connsiteY2" fmla="*/ 364902 h 4851043"/>
                <a:gd name="connsiteX3" fmla="*/ 3655454 w 6976057"/>
                <a:gd name="connsiteY3" fmla="*/ 68688 h 4851043"/>
                <a:gd name="connsiteX4" fmla="*/ 4647127 w 6976057"/>
                <a:gd name="connsiteY4" fmla="*/ 261871 h 4851043"/>
                <a:gd name="connsiteX5" fmla="*/ 5690316 w 6976057"/>
                <a:gd name="connsiteY5" fmla="*/ 17172 h 4851043"/>
                <a:gd name="connsiteX6" fmla="*/ 6463048 w 6976057"/>
                <a:gd name="connsiteY6" fmla="*/ 364902 h 4851043"/>
                <a:gd name="connsiteX7" fmla="*/ 6746383 w 6976057"/>
                <a:gd name="connsiteY7" fmla="*/ 1008846 h 4851043"/>
                <a:gd name="connsiteX8" fmla="*/ 6604716 w 6976057"/>
                <a:gd name="connsiteY8" fmla="*/ 2013398 h 4851043"/>
                <a:gd name="connsiteX9" fmla="*/ 6759262 w 6976057"/>
                <a:gd name="connsiteY9" fmla="*/ 2953556 h 4851043"/>
                <a:gd name="connsiteX10" fmla="*/ 6694868 w 6976057"/>
                <a:gd name="connsiteY10" fmla="*/ 3932350 h 4851043"/>
                <a:gd name="connsiteX11" fmla="*/ 5072130 w 6976057"/>
                <a:gd name="connsiteY11" fmla="*/ 4782356 h 4851043"/>
                <a:gd name="connsiteX12" fmla="*/ 3771364 w 6976057"/>
                <a:gd name="connsiteY12" fmla="*/ 4344474 h 4851043"/>
                <a:gd name="connsiteX13" fmla="*/ 2831206 w 6976057"/>
                <a:gd name="connsiteY13" fmla="*/ 4627809 h 4851043"/>
                <a:gd name="connsiteX14" fmla="*/ 1350135 w 6976057"/>
                <a:gd name="connsiteY14" fmla="*/ 4305837 h 4851043"/>
                <a:gd name="connsiteX15" fmla="*/ 538766 w 6976057"/>
                <a:gd name="connsiteY15" fmla="*/ 4473263 h 4851043"/>
                <a:gd name="connsiteX16" fmla="*/ 62248 w 6976057"/>
                <a:gd name="connsiteY16" fmla="*/ 3855077 h 4851043"/>
                <a:gd name="connsiteX17" fmla="*/ 178158 w 6976057"/>
                <a:gd name="connsiteY17" fmla="*/ 3056587 h 4851043"/>
                <a:gd name="connsiteX18" fmla="*/ 23611 w 6976057"/>
                <a:gd name="connsiteY18" fmla="*/ 1897488 h 4851043"/>
                <a:gd name="connsiteX19" fmla="*/ 319826 w 6976057"/>
                <a:gd name="connsiteY19" fmla="*/ 1240665 h 4851043"/>
                <a:gd name="connsiteX20" fmla="*/ 36490 w 6976057"/>
                <a:gd name="connsiteY20" fmla="*/ 673995 h 4851043"/>
                <a:gd name="connsiteX21" fmla="*/ 448614 w 6976057"/>
                <a:gd name="connsiteY21" fmla="*/ 287629 h 4851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976057" h="4851043">
                  <a:moveTo>
                    <a:pt x="345583" y="339144"/>
                  </a:moveTo>
                  <a:cubicBezTo>
                    <a:pt x="621406" y="195330"/>
                    <a:pt x="897229" y="51516"/>
                    <a:pt x="1234226" y="55809"/>
                  </a:cubicBezTo>
                  <a:cubicBezTo>
                    <a:pt x="1571223" y="60102"/>
                    <a:pt x="1964028" y="362756"/>
                    <a:pt x="2367566" y="364902"/>
                  </a:cubicBezTo>
                  <a:cubicBezTo>
                    <a:pt x="2771104" y="367049"/>
                    <a:pt x="3275527" y="85860"/>
                    <a:pt x="3655454" y="68688"/>
                  </a:cubicBezTo>
                  <a:cubicBezTo>
                    <a:pt x="4035381" y="51516"/>
                    <a:pt x="4307983" y="270457"/>
                    <a:pt x="4647127" y="261871"/>
                  </a:cubicBezTo>
                  <a:cubicBezTo>
                    <a:pt x="4986271" y="253285"/>
                    <a:pt x="5387663" y="0"/>
                    <a:pt x="5690316" y="17172"/>
                  </a:cubicBezTo>
                  <a:cubicBezTo>
                    <a:pt x="5992970" y="34344"/>
                    <a:pt x="6287037" y="199623"/>
                    <a:pt x="6463048" y="364902"/>
                  </a:cubicBezTo>
                  <a:cubicBezTo>
                    <a:pt x="6639059" y="530181"/>
                    <a:pt x="6722772" y="734097"/>
                    <a:pt x="6746383" y="1008846"/>
                  </a:cubicBezTo>
                  <a:cubicBezTo>
                    <a:pt x="6769994" y="1283595"/>
                    <a:pt x="6602570" y="1689280"/>
                    <a:pt x="6604716" y="2013398"/>
                  </a:cubicBezTo>
                  <a:cubicBezTo>
                    <a:pt x="6606863" y="2337516"/>
                    <a:pt x="6744237" y="2633731"/>
                    <a:pt x="6759262" y="2953556"/>
                  </a:cubicBezTo>
                  <a:cubicBezTo>
                    <a:pt x="6774287" y="3273381"/>
                    <a:pt x="6976057" y="3627550"/>
                    <a:pt x="6694868" y="3932350"/>
                  </a:cubicBezTo>
                  <a:cubicBezTo>
                    <a:pt x="6413679" y="4237150"/>
                    <a:pt x="5559381" y="4713669"/>
                    <a:pt x="5072130" y="4782356"/>
                  </a:cubicBezTo>
                  <a:cubicBezTo>
                    <a:pt x="4584879" y="4851043"/>
                    <a:pt x="4144851" y="4370232"/>
                    <a:pt x="3771364" y="4344474"/>
                  </a:cubicBezTo>
                  <a:cubicBezTo>
                    <a:pt x="3397877" y="4318716"/>
                    <a:pt x="3234744" y="4634248"/>
                    <a:pt x="2831206" y="4627809"/>
                  </a:cubicBezTo>
                  <a:cubicBezTo>
                    <a:pt x="2427668" y="4621370"/>
                    <a:pt x="1732208" y="4331595"/>
                    <a:pt x="1350135" y="4305837"/>
                  </a:cubicBezTo>
                  <a:cubicBezTo>
                    <a:pt x="968062" y="4280079"/>
                    <a:pt x="753414" y="4548390"/>
                    <a:pt x="538766" y="4473263"/>
                  </a:cubicBezTo>
                  <a:cubicBezTo>
                    <a:pt x="324118" y="4398136"/>
                    <a:pt x="122349" y="4091190"/>
                    <a:pt x="62248" y="3855077"/>
                  </a:cubicBezTo>
                  <a:cubicBezTo>
                    <a:pt x="2147" y="3618964"/>
                    <a:pt x="184597" y="3382852"/>
                    <a:pt x="178158" y="3056587"/>
                  </a:cubicBezTo>
                  <a:cubicBezTo>
                    <a:pt x="171719" y="2730322"/>
                    <a:pt x="0" y="2200142"/>
                    <a:pt x="23611" y="1897488"/>
                  </a:cubicBezTo>
                  <a:cubicBezTo>
                    <a:pt x="47222" y="1594834"/>
                    <a:pt x="317680" y="1444581"/>
                    <a:pt x="319826" y="1240665"/>
                  </a:cubicBezTo>
                  <a:cubicBezTo>
                    <a:pt x="321973" y="1036750"/>
                    <a:pt x="15025" y="832834"/>
                    <a:pt x="36490" y="673995"/>
                  </a:cubicBezTo>
                  <a:cubicBezTo>
                    <a:pt x="57955" y="515156"/>
                    <a:pt x="253284" y="401392"/>
                    <a:pt x="448614" y="287629"/>
                  </a:cubicBezTo>
                </a:path>
              </a:pathLst>
            </a:custGeom>
            <a:gradFill flip="none" rotWithShape="1">
              <a:gsLst>
                <a:gs pos="22000">
                  <a:srgbClr val="6BB76D">
                    <a:lumMod val="20000"/>
                    <a:lumOff val="80000"/>
                  </a:srgbClr>
                </a:gs>
                <a:gs pos="65000">
                  <a:srgbClr val="F0AD00">
                    <a:lumMod val="20000"/>
                    <a:lumOff val="80000"/>
                  </a:srgbClr>
                </a:gs>
                <a:gs pos="100000">
                  <a:srgbClr val="6BB76D">
                    <a:lumMod val="40000"/>
                    <a:lumOff val="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784133" y="2506375"/>
              <a:ext cx="5582226" cy="3149154"/>
            </a:xfrm>
            <a:prstGeom prst="roundRect">
              <a:avLst/>
            </a:pr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6191919" y="2921792"/>
              <a:ext cx="2469062" cy="321616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>
              <a:off x="6218756" y="3364018"/>
              <a:ext cx="2469062" cy="308211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6218756" y="4355668"/>
              <a:ext cx="2469062" cy="321616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6218756" y="3859839"/>
              <a:ext cx="2469062" cy="321616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5" name="Freeform 24"/>
            <p:cNvSpPr/>
            <p:nvPr/>
          </p:nvSpPr>
          <p:spPr>
            <a:xfrm>
              <a:off x="6218756" y="4784489"/>
              <a:ext cx="2469062" cy="321616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928662" y="2643182"/>
              <a:ext cx="5286412" cy="2857520"/>
            </a:xfrm>
            <a:prstGeom prst="roundRect">
              <a:avLst/>
            </a:prstGeom>
            <a:gradFill flip="none" rotWithShape="1">
              <a:gsLst>
                <a:gs pos="0">
                  <a:srgbClr val="FFFF99">
                    <a:shade val="30000"/>
                    <a:satMod val="115000"/>
                  </a:srgbClr>
                </a:gs>
                <a:gs pos="50000">
                  <a:srgbClr val="FFFF99">
                    <a:shade val="67500"/>
                    <a:satMod val="115000"/>
                  </a:srgbClr>
                </a:gs>
                <a:gs pos="100000">
                  <a:srgbClr val="FFFF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7" name="Freeform 26"/>
            <p:cNvSpPr/>
            <p:nvPr/>
          </p:nvSpPr>
          <p:spPr>
            <a:xfrm>
              <a:off x="1146445" y="2894990"/>
              <a:ext cx="1502907" cy="1527677"/>
            </a:xfrm>
            <a:custGeom>
              <a:avLst/>
              <a:gdLst>
                <a:gd name="connsiteX0" fmla="*/ 826394 w 1191295"/>
                <a:gd name="connsiteY0" fmla="*/ 105177 h 1300766"/>
                <a:gd name="connsiteX1" fmla="*/ 568816 w 1191295"/>
                <a:gd name="connsiteY1" fmla="*/ 2146 h 1300766"/>
                <a:gd name="connsiteX2" fmla="*/ 401391 w 1191295"/>
                <a:gd name="connsiteY2" fmla="*/ 118056 h 1300766"/>
                <a:gd name="connsiteX3" fmla="*/ 233965 w 1191295"/>
                <a:gd name="connsiteY3" fmla="*/ 156693 h 1300766"/>
                <a:gd name="connsiteX4" fmla="*/ 92298 w 1191295"/>
                <a:gd name="connsiteY4" fmla="*/ 272603 h 1300766"/>
                <a:gd name="connsiteX5" fmla="*/ 118056 w 1191295"/>
                <a:gd name="connsiteY5" fmla="*/ 401392 h 1300766"/>
                <a:gd name="connsiteX6" fmla="*/ 15025 w 1191295"/>
                <a:gd name="connsiteY6" fmla="*/ 517301 h 1300766"/>
                <a:gd name="connsiteX7" fmla="*/ 105177 w 1191295"/>
                <a:gd name="connsiteY7" fmla="*/ 749121 h 1300766"/>
                <a:gd name="connsiteX8" fmla="*/ 15025 w 1191295"/>
                <a:gd name="connsiteY8" fmla="*/ 1006699 h 1300766"/>
                <a:gd name="connsiteX9" fmla="*/ 195329 w 1191295"/>
                <a:gd name="connsiteY9" fmla="*/ 1264276 h 1300766"/>
                <a:gd name="connsiteX10" fmla="*/ 414270 w 1191295"/>
                <a:gd name="connsiteY10" fmla="*/ 1225639 h 1300766"/>
                <a:gd name="connsiteX11" fmla="*/ 555937 w 1191295"/>
                <a:gd name="connsiteY11" fmla="*/ 1225639 h 1300766"/>
                <a:gd name="connsiteX12" fmla="*/ 646089 w 1191295"/>
                <a:gd name="connsiteY12" fmla="*/ 1045335 h 1300766"/>
                <a:gd name="connsiteX13" fmla="*/ 852151 w 1191295"/>
                <a:gd name="connsiteY13" fmla="*/ 1019577 h 1300766"/>
                <a:gd name="connsiteX14" fmla="*/ 929425 w 1191295"/>
                <a:gd name="connsiteY14" fmla="*/ 903668 h 1300766"/>
                <a:gd name="connsiteX15" fmla="*/ 865030 w 1191295"/>
                <a:gd name="connsiteY15" fmla="*/ 800637 h 1300766"/>
                <a:gd name="connsiteX16" fmla="*/ 980940 w 1191295"/>
                <a:gd name="connsiteY16" fmla="*/ 646090 h 1300766"/>
                <a:gd name="connsiteX17" fmla="*/ 1187002 w 1191295"/>
                <a:gd name="connsiteY17" fmla="*/ 478665 h 1300766"/>
                <a:gd name="connsiteX18" fmla="*/ 1006698 w 1191295"/>
                <a:gd name="connsiteY18" fmla="*/ 362755 h 1300766"/>
                <a:gd name="connsiteX19" fmla="*/ 877909 w 1191295"/>
                <a:gd name="connsiteY19" fmla="*/ 105177 h 1300766"/>
                <a:gd name="connsiteX20" fmla="*/ 826394 w 1191295"/>
                <a:gd name="connsiteY20" fmla="*/ 105177 h 1300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91295" h="1300766">
                  <a:moveTo>
                    <a:pt x="826394" y="105177"/>
                  </a:moveTo>
                  <a:cubicBezTo>
                    <a:pt x="774878" y="88005"/>
                    <a:pt x="639650" y="0"/>
                    <a:pt x="568816" y="2146"/>
                  </a:cubicBezTo>
                  <a:cubicBezTo>
                    <a:pt x="497982" y="4292"/>
                    <a:pt x="457200" y="92298"/>
                    <a:pt x="401391" y="118056"/>
                  </a:cubicBezTo>
                  <a:cubicBezTo>
                    <a:pt x="345582" y="143814"/>
                    <a:pt x="285481" y="130935"/>
                    <a:pt x="233965" y="156693"/>
                  </a:cubicBezTo>
                  <a:cubicBezTo>
                    <a:pt x="182450" y="182451"/>
                    <a:pt x="111616" y="231820"/>
                    <a:pt x="92298" y="272603"/>
                  </a:cubicBezTo>
                  <a:cubicBezTo>
                    <a:pt x="72980" y="313386"/>
                    <a:pt x="130935" y="360609"/>
                    <a:pt x="118056" y="401392"/>
                  </a:cubicBezTo>
                  <a:cubicBezTo>
                    <a:pt x="105177" y="442175"/>
                    <a:pt x="17171" y="459346"/>
                    <a:pt x="15025" y="517301"/>
                  </a:cubicBezTo>
                  <a:cubicBezTo>
                    <a:pt x="12879" y="575256"/>
                    <a:pt x="105177" y="667555"/>
                    <a:pt x="105177" y="749121"/>
                  </a:cubicBezTo>
                  <a:cubicBezTo>
                    <a:pt x="105177" y="830687"/>
                    <a:pt x="0" y="920840"/>
                    <a:pt x="15025" y="1006699"/>
                  </a:cubicBezTo>
                  <a:cubicBezTo>
                    <a:pt x="30050" y="1092558"/>
                    <a:pt x="128788" y="1227786"/>
                    <a:pt x="195329" y="1264276"/>
                  </a:cubicBezTo>
                  <a:cubicBezTo>
                    <a:pt x="261870" y="1300766"/>
                    <a:pt x="354169" y="1232079"/>
                    <a:pt x="414270" y="1225639"/>
                  </a:cubicBezTo>
                  <a:cubicBezTo>
                    <a:pt x="474371" y="1219199"/>
                    <a:pt x="517301" y="1255690"/>
                    <a:pt x="555937" y="1225639"/>
                  </a:cubicBezTo>
                  <a:cubicBezTo>
                    <a:pt x="594573" y="1195588"/>
                    <a:pt x="596720" y="1079679"/>
                    <a:pt x="646089" y="1045335"/>
                  </a:cubicBezTo>
                  <a:cubicBezTo>
                    <a:pt x="695458" y="1010991"/>
                    <a:pt x="804928" y="1043188"/>
                    <a:pt x="852151" y="1019577"/>
                  </a:cubicBezTo>
                  <a:cubicBezTo>
                    <a:pt x="899374" y="995966"/>
                    <a:pt x="927279" y="940158"/>
                    <a:pt x="929425" y="903668"/>
                  </a:cubicBezTo>
                  <a:cubicBezTo>
                    <a:pt x="931572" y="867178"/>
                    <a:pt x="856444" y="843567"/>
                    <a:pt x="865030" y="800637"/>
                  </a:cubicBezTo>
                  <a:cubicBezTo>
                    <a:pt x="873616" y="757707"/>
                    <a:pt x="927278" y="699752"/>
                    <a:pt x="980940" y="646090"/>
                  </a:cubicBezTo>
                  <a:cubicBezTo>
                    <a:pt x="1034602" y="592428"/>
                    <a:pt x="1182709" y="525888"/>
                    <a:pt x="1187002" y="478665"/>
                  </a:cubicBezTo>
                  <a:cubicBezTo>
                    <a:pt x="1191295" y="431443"/>
                    <a:pt x="1058214" y="425003"/>
                    <a:pt x="1006698" y="362755"/>
                  </a:cubicBezTo>
                  <a:cubicBezTo>
                    <a:pt x="955183" y="300507"/>
                    <a:pt x="912253" y="152400"/>
                    <a:pt x="877909" y="105177"/>
                  </a:cubicBezTo>
                  <a:cubicBezTo>
                    <a:pt x="843565" y="57955"/>
                    <a:pt x="877910" y="122349"/>
                    <a:pt x="826394" y="105177"/>
                  </a:cubicBezTo>
                  <a:close/>
                </a:path>
              </a:pathLst>
            </a:custGeom>
            <a:noFill/>
            <a:ln w="38100" cap="flat" cmpd="sng" algn="ctr">
              <a:solidFill>
                <a:sysClr val="windowText" lastClr="000000">
                  <a:shade val="50000"/>
                </a:sys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5364088" y="1501752"/>
            <a:ext cx="3341229" cy="26776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en-GB" sz="2400" dirty="0">
                <a:latin typeface="Century Gothic" panose="020B0502020202020204" pitchFamily="34" charset="0"/>
              </a:rPr>
              <a:t>When a white blood cell swims past a bacteria or an infected cell, it detects the different </a:t>
            </a:r>
            <a:r>
              <a:rPr lang="en-GB" sz="2400" b="1" dirty="0">
                <a:latin typeface="Century Gothic" panose="020B0502020202020204" pitchFamily="34" charset="0"/>
              </a:rPr>
              <a:t>antigens</a:t>
            </a:r>
            <a:r>
              <a:rPr lang="en-GB" sz="2400" dirty="0">
                <a:latin typeface="Century Gothic" panose="020B0502020202020204" pitchFamily="34" charset="0"/>
              </a:rPr>
              <a:t> and attempts to attack it!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556441" y="0"/>
            <a:ext cx="25875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New Learning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BA904C1-C83B-42B9-A4DC-59A4AEB168BA}"/>
              </a:ext>
            </a:extLst>
          </p:cNvPr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Explain the role of the immune system in the defence against disease (</a:t>
            </a:r>
            <a:r>
              <a:rPr lang="en-GB" sz="1600" b="1" dirty="0">
                <a:latin typeface="Century Gothic" panose="020B0502020202020204" pitchFamily="34" charset="0"/>
              </a:rPr>
              <a:t>Grade 4-5</a:t>
            </a:r>
            <a:r>
              <a:rPr lang="en-GB" sz="1600" dirty="0">
                <a:latin typeface="Century Gothic" panose="020B0502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40897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252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Amazing Antibodies!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961" y="1340769"/>
            <a:ext cx="5422075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323528" y="4941168"/>
            <a:ext cx="8568952" cy="126242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Century Gothic" panose="020B0502020202020204" pitchFamily="34" charset="0"/>
              </a:rPr>
              <a:t>Some wonderful white blood cells produce </a:t>
            </a:r>
            <a:r>
              <a:rPr lang="en-GB" sz="2400" b="1" dirty="0">
                <a:latin typeface="Century Gothic" panose="020B0502020202020204" pitchFamily="34" charset="0"/>
              </a:rPr>
              <a:t>antibodies</a:t>
            </a:r>
            <a:r>
              <a:rPr lang="en-GB" sz="2400" dirty="0">
                <a:latin typeface="Century Gothic" panose="020B0502020202020204" pitchFamily="34" charset="0"/>
              </a:rPr>
              <a:t>.  These are proteins that are specific to the </a:t>
            </a:r>
            <a:r>
              <a:rPr lang="en-GB" sz="2400" b="1" dirty="0">
                <a:latin typeface="Century Gothic" panose="020B0502020202020204" pitchFamily="34" charset="0"/>
              </a:rPr>
              <a:t>antigens</a:t>
            </a:r>
            <a:r>
              <a:rPr lang="en-GB" sz="2400" dirty="0">
                <a:latin typeface="Century Gothic" panose="020B0502020202020204" pitchFamily="34" charset="0"/>
              </a:rPr>
              <a:t> on the surface of the pathogen.</a:t>
            </a:r>
          </a:p>
        </p:txBody>
      </p:sp>
      <p:sp>
        <p:nvSpPr>
          <p:cNvPr id="9" name="Rectangle 8"/>
          <p:cNvSpPr/>
          <p:nvPr/>
        </p:nvSpPr>
        <p:spPr>
          <a:xfrm>
            <a:off x="6556441" y="0"/>
            <a:ext cx="25875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New Learning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18EAE9-1660-4571-8880-4E0DA7776682}"/>
              </a:ext>
            </a:extLst>
          </p:cNvPr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Explain the role of the immune system in the defence against disease (</a:t>
            </a:r>
            <a:r>
              <a:rPr lang="en-GB" sz="1600" b="1" dirty="0">
                <a:latin typeface="Century Gothic" panose="020B0502020202020204" pitchFamily="34" charset="0"/>
              </a:rPr>
              <a:t>Grade 4-5</a:t>
            </a:r>
            <a:r>
              <a:rPr lang="en-GB" sz="1600" dirty="0">
                <a:latin typeface="Century Gothic" panose="020B0502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65106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252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Stick ‘</a:t>
            </a:r>
            <a:r>
              <a:rPr lang="en-GB" dirty="0" err="1">
                <a:latin typeface="Century Gothic" panose="020B0502020202020204" pitchFamily="34" charset="0"/>
              </a:rPr>
              <a:t>Em</a:t>
            </a:r>
            <a:r>
              <a:rPr lang="en-GB" dirty="0">
                <a:latin typeface="Century Gothic" panose="020B0502020202020204" pitchFamily="34" charset="0"/>
              </a:rPr>
              <a:t> Up!</a:t>
            </a:r>
          </a:p>
        </p:txBody>
      </p:sp>
      <p:sp>
        <p:nvSpPr>
          <p:cNvPr id="50" name="Freeform 49"/>
          <p:cNvSpPr/>
          <p:nvPr/>
        </p:nvSpPr>
        <p:spPr>
          <a:xfrm>
            <a:off x="179512" y="3190657"/>
            <a:ext cx="3330327" cy="2646362"/>
          </a:xfrm>
          <a:custGeom>
            <a:avLst/>
            <a:gdLst>
              <a:gd name="connsiteX0" fmla="*/ 1821542 w 4233333"/>
              <a:gd name="connsiteY0" fmla="*/ 655562 h 3154438"/>
              <a:gd name="connsiteX1" fmla="*/ 1182914 w 4233333"/>
              <a:gd name="connsiteY1" fmla="*/ 220133 h 3154438"/>
              <a:gd name="connsiteX2" fmla="*/ 718457 w 4233333"/>
              <a:gd name="connsiteY2" fmla="*/ 844247 h 3154438"/>
              <a:gd name="connsiteX3" fmla="*/ 21771 w 4233333"/>
              <a:gd name="connsiteY3" fmla="*/ 844247 h 3154438"/>
              <a:gd name="connsiteX4" fmla="*/ 587828 w 4233333"/>
              <a:gd name="connsiteY4" fmla="*/ 1787676 h 3154438"/>
              <a:gd name="connsiteX5" fmla="*/ 341085 w 4233333"/>
              <a:gd name="connsiteY5" fmla="*/ 2876247 h 3154438"/>
              <a:gd name="connsiteX6" fmla="*/ 1240971 w 4233333"/>
              <a:gd name="connsiteY6" fmla="*/ 2803676 h 3154438"/>
              <a:gd name="connsiteX7" fmla="*/ 1937657 w 4233333"/>
              <a:gd name="connsiteY7" fmla="*/ 3093962 h 3154438"/>
              <a:gd name="connsiteX8" fmla="*/ 2735942 w 4233333"/>
              <a:gd name="connsiteY8" fmla="*/ 2440819 h 3154438"/>
              <a:gd name="connsiteX9" fmla="*/ 3592285 w 4233333"/>
              <a:gd name="connsiteY9" fmla="*/ 2934305 h 3154438"/>
              <a:gd name="connsiteX10" fmla="*/ 4230914 w 4233333"/>
              <a:gd name="connsiteY10" fmla="*/ 2295676 h 3154438"/>
              <a:gd name="connsiteX11" fmla="*/ 3606799 w 4233333"/>
              <a:gd name="connsiteY11" fmla="*/ 1671562 h 3154438"/>
              <a:gd name="connsiteX12" fmla="*/ 4071257 w 4233333"/>
              <a:gd name="connsiteY12" fmla="*/ 989390 h 3154438"/>
              <a:gd name="connsiteX13" fmla="*/ 2910114 w 4233333"/>
              <a:gd name="connsiteY13" fmla="*/ 263676 h 3154438"/>
              <a:gd name="connsiteX14" fmla="*/ 2852057 w 4233333"/>
              <a:gd name="connsiteY14" fmla="*/ 1149047 h 3154438"/>
              <a:gd name="connsiteX15" fmla="*/ 2431142 w 4233333"/>
              <a:gd name="connsiteY15" fmla="*/ 74990 h 3154438"/>
              <a:gd name="connsiteX16" fmla="*/ 2271485 w 4233333"/>
              <a:gd name="connsiteY16" fmla="*/ 699105 h 3154438"/>
              <a:gd name="connsiteX17" fmla="*/ 1821542 w 4233333"/>
              <a:gd name="connsiteY17" fmla="*/ 655562 h 3154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233333" h="3154438">
                <a:moveTo>
                  <a:pt x="1821542" y="655562"/>
                </a:moveTo>
                <a:cubicBezTo>
                  <a:pt x="1640114" y="575733"/>
                  <a:pt x="1366762" y="188685"/>
                  <a:pt x="1182914" y="220133"/>
                </a:cubicBezTo>
                <a:cubicBezTo>
                  <a:pt x="999066" y="251581"/>
                  <a:pt x="911981" y="740228"/>
                  <a:pt x="718457" y="844247"/>
                </a:cubicBezTo>
                <a:cubicBezTo>
                  <a:pt x="524933" y="948266"/>
                  <a:pt x="43542" y="687009"/>
                  <a:pt x="21771" y="844247"/>
                </a:cubicBezTo>
                <a:cubicBezTo>
                  <a:pt x="0" y="1001485"/>
                  <a:pt x="534609" y="1449009"/>
                  <a:pt x="587828" y="1787676"/>
                </a:cubicBezTo>
                <a:cubicBezTo>
                  <a:pt x="641047" y="2126343"/>
                  <a:pt x="232228" y="2706914"/>
                  <a:pt x="341085" y="2876247"/>
                </a:cubicBezTo>
                <a:cubicBezTo>
                  <a:pt x="449942" y="3045580"/>
                  <a:pt x="974876" y="2767390"/>
                  <a:pt x="1240971" y="2803676"/>
                </a:cubicBezTo>
                <a:cubicBezTo>
                  <a:pt x="1507066" y="2839962"/>
                  <a:pt x="1688495" y="3154438"/>
                  <a:pt x="1937657" y="3093962"/>
                </a:cubicBezTo>
                <a:cubicBezTo>
                  <a:pt x="2186819" y="3033486"/>
                  <a:pt x="2460171" y="2467429"/>
                  <a:pt x="2735942" y="2440819"/>
                </a:cubicBezTo>
                <a:cubicBezTo>
                  <a:pt x="3011713" y="2414209"/>
                  <a:pt x="3343123" y="2958495"/>
                  <a:pt x="3592285" y="2934305"/>
                </a:cubicBezTo>
                <a:cubicBezTo>
                  <a:pt x="3841447" y="2910115"/>
                  <a:pt x="4228495" y="2506133"/>
                  <a:pt x="4230914" y="2295676"/>
                </a:cubicBezTo>
                <a:cubicBezTo>
                  <a:pt x="4233333" y="2085219"/>
                  <a:pt x="3633408" y="1889276"/>
                  <a:pt x="3606799" y="1671562"/>
                </a:cubicBezTo>
                <a:cubicBezTo>
                  <a:pt x="3580190" y="1453848"/>
                  <a:pt x="4187371" y="1224038"/>
                  <a:pt x="4071257" y="989390"/>
                </a:cubicBezTo>
                <a:cubicBezTo>
                  <a:pt x="3955143" y="754742"/>
                  <a:pt x="3113314" y="237066"/>
                  <a:pt x="2910114" y="263676"/>
                </a:cubicBezTo>
                <a:cubicBezTo>
                  <a:pt x="2706914" y="290286"/>
                  <a:pt x="2931886" y="1180495"/>
                  <a:pt x="2852057" y="1149047"/>
                </a:cubicBezTo>
                <a:cubicBezTo>
                  <a:pt x="2772228" y="1117599"/>
                  <a:pt x="2527904" y="149980"/>
                  <a:pt x="2431142" y="74990"/>
                </a:cubicBezTo>
                <a:cubicBezTo>
                  <a:pt x="2334380" y="0"/>
                  <a:pt x="2370666" y="599924"/>
                  <a:pt x="2271485" y="699105"/>
                </a:cubicBezTo>
                <a:cubicBezTo>
                  <a:pt x="2172304" y="798286"/>
                  <a:pt x="2002971" y="735391"/>
                  <a:pt x="1821542" y="655562"/>
                </a:cubicBezTo>
                <a:close/>
              </a:path>
            </a:pathLst>
          </a:custGeom>
          <a:solidFill>
            <a:srgbClr val="F0AD00">
              <a:lumMod val="20000"/>
              <a:lumOff val="80000"/>
            </a:srgbClr>
          </a:solidFill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grpSp>
        <p:nvGrpSpPr>
          <p:cNvPr id="51" name="Group 4"/>
          <p:cNvGrpSpPr>
            <a:grpSpLocks/>
          </p:cNvGrpSpPr>
          <p:nvPr/>
        </p:nvGrpSpPr>
        <p:grpSpPr bwMode="auto">
          <a:xfrm flipH="1">
            <a:off x="4746432" y="3476407"/>
            <a:ext cx="1746250" cy="1003300"/>
            <a:chOff x="233966" y="1863143"/>
            <a:chExt cx="8453852" cy="4851043"/>
          </a:xfrm>
        </p:grpSpPr>
        <p:sp>
          <p:nvSpPr>
            <p:cNvPr id="52" name="Freeform 51"/>
            <p:cNvSpPr/>
            <p:nvPr/>
          </p:nvSpPr>
          <p:spPr>
            <a:xfrm>
              <a:off x="233966" y="1863143"/>
              <a:ext cx="6976057" cy="4851043"/>
            </a:xfrm>
            <a:custGeom>
              <a:avLst/>
              <a:gdLst>
                <a:gd name="connsiteX0" fmla="*/ 345583 w 6976057"/>
                <a:gd name="connsiteY0" fmla="*/ 339144 h 4851043"/>
                <a:gd name="connsiteX1" fmla="*/ 1234226 w 6976057"/>
                <a:gd name="connsiteY1" fmla="*/ 55809 h 4851043"/>
                <a:gd name="connsiteX2" fmla="*/ 2367566 w 6976057"/>
                <a:gd name="connsiteY2" fmla="*/ 364902 h 4851043"/>
                <a:gd name="connsiteX3" fmla="*/ 3655454 w 6976057"/>
                <a:gd name="connsiteY3" fmla="*/ 68688 h 4851043"/>
                <a:gd name="connsiteX4" fmla="*/ 4647127 w 6976057"/>
                <a:gd name="connsiteY4" fmla="*/ 261871 h 4851043"/>
                <a:gd name="connsiteX5" fmla="*/ 5690316 w 6976057"/>
                <a:gd name="connsiteY5" fmla="*/ 17172 h 4851043"/>
                <a:gd name="connsiteX6" fmla="*/ 6463048 w 6976057"/>
                <a:gd name="connsiteY6" fmla="*/ 364902 h 4851043"/>
                <a:gd name="connsiteX7" fmla="*/ 6746383 w 6976057"/>
                <a:gd name="connsiteY7" fmla="*/ 1008846 h 4851043"/>
                <a:gd name="connsiteX8" fmla="*/ 6604716 w 6976057"/>
                <a:gd name="connsiteY8" fmla="*/ 2013398 h 4851043"/>
                <a:gd name="connsiteX9" fmla="*/ 6759262 w 6976057"/>
                <a:gd name="connsiteY9" fmla="*/ 2953556 h 4851043"/>
                <a:gd name="connsiteX10" fmla="*/ 6694868 w 6976057"/>
                <a:gd name="connsiteY10" fmla="*/ 3932350 h 4851043"/>
                <a:gd name="connsiteX11" fmla="*/ 5072130 w 6976057"/>
                <a:gd name="connsiteY11" fmla="*/ 4782356 h 4851043"/>
                <a:gd name="connsiteX12" fmla="*/ 3771364 w 6976057"/>
                <a:gd name="connsiteY12" fmla="*/ 4344474 h 4851043"/>
                <a:gd name="connsiteX13" fmla="*/ 2831206 w 6976057"/>
                <a:gd name="connsiteY13" fmla="*/ 4627809 h 4851043"/>
                <a:gd name="connsiteX14" fmla="*/ 1350135 w 6976057"/>
                <a:gd name="connsiteY14" fmla="*/ 4305837 h 4851043"/>
                <a:gd name="connsiteX15" fmla="*/ 538766 w 6976057"/>
                <a:gd name="connsiteY15" fmla="*/ 4473263 h 4851043"/>
                <a:gd name="connsiteX16" fmla="*/ 62248 w 6976057"/>
                <a:gd name="connsiteY16" fmla="*/ 3855077 h 4851043"/>
                <a:gd name="connsiteX17" fmla="*/ 178158 w 6976057"/>
                <a:gd name="connsiteY17" fmla="*/ 3056587 h 4851043"/>
                <a:gd name="connsiteX18" fmla="*/ 23611 w 6976057"/>
                <a:gd name="connsiteY18" fmla="*/ 1897488 h 4851043"/>
                <a:gd name="connsiteX19" fmla="*/ 319826 w 6976057"/>
                <a:gd name="connsiteY19" fmla="*/ 1240665 h 4851043"/>
                <a:gd name="connsiteX20" fmla="*/ 36490 w 6976057"/>
                <a:gd name="connsiteY20" fmla="*/ 673995 h 4851043"/>
                <a:gd name="connsiteX21" fmla="*/ 448614 w 6976057"/>
                <a:gd name="connsiteY21" fmla="*/ 287629 h 4851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976057" h="4851043">
                  <a:moveTo>
                    <a:pt x="345583" y="339144"/>
                  </a:moveTo>
                  <a:cubicBezTo>
                    <a:pt x="621406" y="195330"/>
                    <a:pt x="897229" y="51516"/>
                    <a:pt x="1234226" y="55809"/>
                  </a:cubicBezTo>
                  <a:cubicBezTo>
                    <a:pt x="1571223" y="60102"/>
                    <a:pt x="1964028" y="362756"/>
                    <a:pt x="2367566" y="364902"/>
                  </a:cubicBezTo>
                  <a:cubicBezTo>
                    <a:pt x="2771104" y="367049"/>
                    <a:pt x="3275527" y="85860"/>
                    <a:pt x="3655454" y="68688"/>
                  </a:cubicBezTo>
                  <a:cubicBezTo>
                    <a:pt x="4035381" y="51516"/>
                    <a:pt x="4307983" y="270457"/>
                    <a:pt x="4647127" y="261871"/>
                  </a:cubicBezTo>
                  <a:cubicBezTo>
                    <a:pt x="4986271" y="253285"/>
                    <a:pt x="5387663" y="0"/>
                    <a:pt x="5690316" y="17172"/>
                  </a:cubicBezTo>
                  <a:cubicBezTo>
                    <a:pt x="5992970" y="34344"/>
                    <a:pt x="6287037" y="199623"/>
                    <a:pt x="6463048" y="364902"/>
                  </a:cubicBezTo>
                  <a:cubicBezTo>
                    <a:pt x="6639059" y="530181"/>
                    <a:pt x="6722772" y="734097"/>
                    <a:pt x="6746383" y="1008846"/>
                  </a:cubicBezTo>
                  <a:cubicBezTo>
                    <a:pt x="6769994" y="1283595"/>
                    <a:pt x="6602570" y="1689280"/>
                    <a:pt x="6604716" y="2013398"/>
                  </a:cubicBezTo>
                  <a:cubicBezTo>
                    <a:pt x="6606863" y="2337516"/>
                    <a:pt x="6744237" y="2633731"/>
                    <a:pt x="6759262" y="2953556"/>
                  </a:cubicBezTo>
                  <a:cubicBezTo>
                    <a:pt x="6774287" y="3273381"/>
                    <a:pt x="6976057" y="3627550"/>
                    <a:pt x="6694868" y="3932350"/>
                  </a:cubicBezTo>
                  <a:cubicBezTo>
                    <a:pt x="6413679" y="4237150"/>
                    <a:pt x="5559381" y="4713669"/>
                    <a:pt x="5072130" y="4782356"/>
                  </a:cubicBezTo>
                  <a:cubicBezTo>
                    <a:pt x="4584879" y="4851043"/>
                    <a:pt x="4144851" y="4370232"/>
                    <a:pt x="3771364" y="4344474"/>
                  </a:cubicBezTo>
                  <a:cubicBezTo>
                    <a:pt x="3397877" y="4318716"/>
                    <a:pt x="3234744" y="4634248"/>
                    <a:pt x="2831206" y="4627809"/>
                  </a:cubicBezTo>
                  <a:cubicBezTo>
                    <a:pt x="2427668" y="4621370"/>
                    <a:pt x="1732208" y="4331595"/>
                    <a:pt x="1350135" y="4305837"/>
                  </a:cubicBezTo>
                  <a:cubicBezTo>
                    <a:pt x="968062" y="4280079"/>
                    <a:pt x="753414" y="4548390"/>
                    <a:pt x="538766" y="4473263"/>
                  </a:cubicBezTo>
                  <a:cubicBezTo>
                    <a:pt x="324118" y="4398136"/>
                    <a:pt x="122349" y="4091190"/>
                    <a:pt x="62248" y="3855077"/>
                  </a:cubicBezTo>
                  <a:cubicBezTo>
                    <a:pt x="2147" y="3618964"/>
                    <a:pt x="184597" y="3382852"/>
                    <a:pt x="178158" y="3056587"/>
                  </a:cubicBezTo>
                  <a:cubicBezTo>
                    <a:pt x="171719" y="2730322"/>
                    <a:pt x="0" y="2200142"/>
                    <a:pt x="23611" y="1897488"/>
                  </a:cubicBezTo>
                  <a:cubicBezTo>
                    <a:pt x="47222" y="1594834"/>
                    <a:pt x="317680" y="1444581"/>
                    <a:pt x="319826" y="1240665"/>
                  </a:cubicBezTo>
                  <a:cubicBezTo>
                    <a:pt x="321973" y="1036750"/>
                    <a:pt x="15025" y="832834"/>
                    <a:pt x="36490" y="673995"/>
                  </a:cubicBezTo>
                  <a:cubicBezTo>
                    <a:pt x="57955" y="515156"/>
                    <a:pt x="253284" y="401392"/>
                    <a:pt x="448614" y="287629"/>
                  </a:cubicBezTo>
                </a:path>
              </a:pathLst>
            </a:custGeom>
            <a:gradFill flip="none" rotWithShape="1">
              <a:gsLst>
                <a:gs pos="22000">
                  <a:srgbClr val="6BB76D">
                    <a:lumMod val="20000"/>
                    <a:lumOff val="80000"/>
                  </a:srgbClr>
                </a:gs>
                <a:gs pos="65000">
                  <a:srgbClr val="F0AD00">
                    <a:lumMod val="20000"/>
                    <a:lumOff val="80000"/>
                  </a:srgbClr>
                </a:gs>
                <a:gs pos="100000">
                  <a:srgbClr val="6BB76D">
                    <a:lumMod val="40000"/>
                    <a:lumOff val="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787309" y="2507902"/>
              <a:ext cx="5579542" cy="3147037"/>
            </a:xfrm>
            <a:prstGeom prst="roundRect">
              <a:avLst/>
            </a:pr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54" name="Freeform 53"/>
            <p:cNvSpPr/>
            <p:nvPr/>
          </p:nvSpPr>
          <p:spPr>
            <a:xfrm>
              <a:off x="6190087" y="2922390"/>
              <a:ext cx="2474673" cy="322379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>
              <a:off x="6220828" y="3367580"/>
              <a:ext cx="2466990" cy="307028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56" name="Freeform 55"/>
            <p:cNvSpPr/>
            <p:nvPr/>
          </p:nvSpPr>
          <p:spPr>
            <a:xfrm>
              <a:off x="6220828" y="4357743"/>
              <a:ext cx="2466990" cy="322379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57" name="Freeform 56"/>
            <p:cNvSpPr/>
            <p:nvPr/>
          </p:nvSpPr>
          <p:spPr>
            <a:xfrm>
              <a:off x="6220828" y="3858825"/>
              <a:ext cx="2466990" cy="322379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>
              <a:off x="6220828" y="4787583"/>
              <a:ext cx="2466990" cy="314706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928662" y="2643182"/>
              <a:ext cx="5286412" cy="2857520"/>
            </a:xfrm>
            <a:prstGeom prst="roundRect">
              <a:avLst/>
            </a:prstGeom>
            <a:gradFill flip="none" rotWithShape="1">
              <a:gsLst>
                <a:gs pos="0">
                  <a:srgbClr val="FFFF99">
                    <a:shade val="30000"/>
                    <a:satMod val="115000"/>
                  </a:srgbClr>
                </a:gs>
                <a:gs pos="50000">
                  <a:srgbClr val="FFFF99">
                    <a:shade val="67500"/>
                    <a:satMod val="115000"/>
                  </a:srgbClr>
                </a:gs>
                <a:gs pos="100000">
                  <a:srgbClr val="FFFF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60" name="Freeform 59"/>
            <p:cNvSpPr/>
            <p:nvPr/>
          </p:nvSpPr>
          <p:spPr>
            <a:xfrm>
              <a:off x="1148517" y="2891687"/>
              <a:ext cx="1498640" cy="1527462"/>
            </a:xfrm>
            <a:custGeom>
              <a:avLst/>
              <a:gdLst>
                <a:gd name="connsiteX0" fmla="*/ 826394 w 1191295"/>
                <a:gd name="connsiteY0" fmla="*/ 105177 h 1300766"/>
                <a:gd name="connsiteX1" fmla="*/ 568816 w 1191295"/>
                <a:gd name="connsiteY1" fmla="*/ 2146 h 1300766"/>
                <a:gd name="connsiteX2" fmla="*/ 401391 w 1191295"/>
                <a:gd name="connsiteY2" fmla="*/ 118056 h 1300766"/>
                <a:gd name="connsiteX3" fmla="*/ 233965 w 1191295"/>
                <a:gd name="connsiteY3" fmla="*/ 156693 h 1300766"/>
                <a:gd name="connsiteX4" fmla="*/ 92298 w 1191295"/>
                <a:gd name="connsiteY4" fmla="*/ 272603 h 1300766"/>
                <a:gd name="connsiteX5" fmla="*/ 118056 w 1191295"/>
                <a:gd name="connsiteY5" fmla="*/ 401392 h 1300766"/>
                <a:gd name="connsiteX6" fmla="*/ 15025 w 1191295"/>
                <a:gd name="connsiteY6" fmla="*/ 517301 h 1300766"/>
                <a:gd name="connsiteX7" fmla="*/ 105177 w 1191295"/>
                <a:gd name="connsiteY7" fmla="*/ 749121 h 1300766"/>
                <a:gd name="connsiteX8" fmla="*/ 15025 w 1191295"/>
                <a:gd name="connsiteY8" fmla="*/ 1006699 h 1300766"/>
                <a:gd name="connsiteX9" fmla="*/ 195329 w 1191295"/>
                <a:gd name="connsiteY9" fmla="*/ 1264276 h 1300766"/>
                <a:gd name="connsiteX10" fmla="*/ 414270 w 1191295"/>
                <a:gd name="connsiteY10" fmla="*/ 1225639 h 1300766"/>
                <a:gd name="connsiteX11" fmla="*/ 555937 w 1191295"/>
                <a:gd name="connsiteY11" fmla="*/ 1225639 h 1300766"/>
                <a:gd name="connsiteX12" fmla="*/ 646089 w 1191295"/>
                <a:gd name="connsiteY12" fmla="*/ 1045335 h 1300766"/>
                <a:gd name="connsiteX13" fmla="*/ 852151 w 1191295"/>
                <a:gd name="connsiteY13" fmla="*/ 1019577 h 1300766"/>
                <a:gd name="connsiteX14" fmla="*/ 929425 w 1191295"/>
                <a:gd name="connsiteY14" fmla="*/ 903668 h 1300766"/>
                <a:gd name="connsiteX15" fmla="*/ 865030 w 1191295"/>
                <a:gd name="connsiteY15" fmla="*/ 800637 h 1300766"/>
                <a:gd name="connsiteX16" fmla="*/ 980940 w 1191295"/>
                <a:gd name="connsiteY16" fmla="*/ 646090 h 1300766"/>
                <a:gd name="connsiteX17" fmla="*/ 1187002 w 1191295"/>
                <a:gd name="connsiteY17" fmla="*/ 478665 h 1300766"/>
                <a:gd name="connsiteX18" fmla="*/ 1006698 w 1191295"/>
                <a:gd name="connsiteY18" fmla="*/ 362755 h 1300766"/>
                <a:gd name="connsiteX19" fmla="*/ 877909 w 1191295"/>
                <a:gd name="connsiteY19" fmla="*/ 105177 h 1300766"/>
                <a:gd name="connsiteX20" fmla="*/ 826394 w 1191295"/>
                <a:gd name="connsiteY20" fmla="*/ 105177 h 1300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91295" h="1300766">
                  <a:moveTo>
                    <a:pt x="826394" y="105177"/>
                  </a:moveTo>
                  <a:cubicBezTo>
                    <a:pt x="774878" y="88005"/>
                    <a:pt x="639650" y="0"/>
                    <a:pt x="568816" y="2146"/>
                  </a:cubicBezTo>
                  <a:cubicBezTo>
                    <a:pt x="497982" y="4292"/>
                    <a:pt x="457200" y="92298"/>
                    <a:pt x="401391" y="118056"/>
                  </a:cubicBezTo>
                  <a:cubicBezTo>
                    <a:pt x="345582" y="143814"/>
                    <a:pt x="285481" y="130935"/>
                    <a:pt x="233965" y="156693"/>
                  </a:cubicBezTo>
                  <a:cubicBezTo>
                    <a:pt x="182450" y="182451"/>
                    <a:pt x="111616" y="231820"/>
                    <a:pt x="92298" y="272603"/>
                  </a:cubicBezTo>
                  <a:cubicBezTo>
                    <a:pt x="72980" y="313386"/>
                    <a:pt x="130935" y="360609"/>
                    <a:pt x="118056" y="401392"/>
                  </a:cubicBezTo>
                  <a:cubicBezTo>
                    <a:pt x="105177" y="442175"/>
                    <a:pt x="17171" y="459346"/>
                    <a:pt x="15025" y="517301"/>
                  </a:cubicBezTo>
                  <a:cubicBezTo>
                    <a:pt x="12879" y="575256"/>
                    <a:pt x="105177" y="667555"/>
                    <a:pt x="105177" y="749121"/>
                  </a:cubicBezTo>
                  <a:cubicBezTo>
                    <a:pt x="105177" y="830687"/>
                    <a:pt x="0" y="920840"/>
                    <a:pt x="15025" y="1006699"/>
                  </a:cubicBezTo>
                  <a:cubicBezTo>
                    <a:pt x="30050" y="1092558"/>
                    <a:pt x="128788" y="1227786"/>
                    <a:pt x="195329" y="1264276"/>
                  </a:cubicBezTo>
                  <a:cubicBezTo>
                    <a:pt x="261870" y="1300766"/>
                    <a:pt x="354169" y="1232079"/>
                    <a:pt x="414270" y="1225639"/>
                  </a:cubicBezTo>
                  <a:cubicBezTo>
                    <a:pt x="474371" y="1219199"/>
                    <a:pt x="517301" y="1255690"/>
                    <a:pt x="555937" y="1225639"/>
                  </a:cubicBezTo>
                  <a:cubicBezTo>
                    <a:pt x="594573" y="1195588"/>
                    <a:pt x="596720" y="1079679"/>
                    <a:pt x="646089" y="1045335"/>
                  </a:cubicBezTo>
                  <a:cubicBezTo>
                    <a:pt x="695458" y="1010991"/>
                    <a:pt x="804928" y="1043188"/>
                    <a:pt x="852151" y="1019577"/>
                  </a:cubicBezTo>
                  <a:cubicBezTo>
                    <a:pt x="899374" y="995966"/>
                    <a:pt x="927279" y="940158"/>
                    <a:pt x="929425" y="903668"/>
                  </a:cubicBezTo>
                  <a:cubicBezTo>
                    <a:pt x="931572" y="867178"/>
                    <a:pt x="856444" y="843567"/>
                    <a:pt x="865030" y="800637"/>
                  </a:cubicBezTo>
                  <a:cubicBezTo>
                    <a:pt x="873616" y="757707"/>
                    <a:pt x="927278" y="699752"/>
                    <a:pt x="980940" y="646090"/>
                  </a:cubicBezTo>
                  <a:cubicBezTo>
                    <a:pt x="1034602" y="592428"/>
                    <a:pt x="1182709" y="525888"/>
                    <a:pt x="1187002" y="478665"/>
                  </a:cubicBezTo>
                  <a:cubicBezTo>
                    <a:pt x="1191295" y="431443"/>
                    <a:pt x="1058214" y="425003"/>
                    <a:pt x="1006698" y="362755"/>
                  </a:cubicBezTo>
                  <a:cubicBezTo>
                    <a:pt x="955183" y="300507"/>
                    <a:pt x="912253" y="152400"/>
                    <a:pt x="877909" y="105177"/>
                  </a:cubicBezTo>
                  <a:cubicBezTo>
                    <a:pt x="843565" y="57955"/>
                    <a:pt x="877910" y="122349"/>
                    <a:pt x="826394" y="105177"/>
                  </a:cubicBezTo>
                  <a:close/>
                </a:path>
              </a:pathLst>
            </a:custGeom>
            <a:noFill/>
            <a:ln w="38100" cap="flat" cmpd="sng" algn="ctr">
              <a:solidFill>
                <a:sysClr val="windowText" lastClr="000000">
                  <a:shade val="50000"/>
                </a:sys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61" name="Group 4"/>
          <p:cNvGrpSpPr>
            <a:grpSpLocks/>
          </p:cNvGrpSpPr>
          <p:nvPr/>
        </p:nvGrpSpPr>
        <p:grpSpPr bwMode="auto">
          <a:xfrm flipH="1">
            <a:off x="6532370" y="4262219"/>
            <a:ext cx="1746250" cy="1003300"/>
            <a:chOff x="233966" y="1863143"/>
            <a:chExt cx="8453852" cy="4851043"/>
          </a:xfrm>
        </p:grpSpPr>
        <p:sp>
          <p:nvSpPr>
            <p:cNvPr id="62" name="Freeform 61"/>
            <p:cNvSpPr/>
            <p:nvPr/>
          </p:nvSpPr>
          <p:spPr>
            <a:xfrm>
              <a:off x="233966" y="1863143"/>
              <a:ext cx="6976057" cy="4851043"/>
            </a:xfrm>
            <a:custGeom>
              <a:avLst/>
              <a:gdLst>
                <a:gd name="connsiteX0" fmla="*/ 345583 w 6976057"/>
                <a:gd name="connsiteY0" fmla="*/ 339144 h 4851043"/>
                <a:gd name="connsiteX1" fmla="*/ 1234226 w 6976057"/>
                <a:gd name="connsiteY1" fmla="*/ 55809 h 4851043"/>
                <a:gd name="connsiteX2" fmla="*/ 2367566 w 6976057"/>
                <a:gd name="connsiteY2" fmla="*/ 364902 h 4851043"/>
                <a:gd name="connsiteX3" fmla="*/ 3655454 w 6976057"/>
                <a:gd name="connsiteY3" fmla="*/ 68688 h 4851043"/>
                <a:gd name="connsiteX4" fmla="*/ 4647127 w 6976057"/>
                <a:gd name="connsiteY4" fmla="*/ 261871 h 4851043"/>
                <a:gd name="connsiteX5" fmla="*/ 5690316 w 6976057"/>
                <a:gd name="connsiteY5" fmla="*/ 17172 h 4851043"/>
                <a:gd name="connsiteX6" fmla="*/ 6463048 w 6976057"/>
                <a:gd name="connsiteY6" fmla="*/ 364902 h 4851043"/>
                <a:gd name="connsiteX7" fmla="*/ 6746383 w 6976057"/>
                <a:gd name="connsiteY7" fmla="*/ 1008846 h 4851043"/>
                <a:gd name="connsiteX8" fmla="*/ 6604716 w 6976057"/>
                <a:gd name="connsiteY8" fmla="*/ 2013398 h 4851043"/>
                <a:gd name="connsiteX9" fmla="*/ 6759262 w 6976057"/>
                <a:gd name="connsiteY9" fmla="*/ 2953556 h 4851043"/>
                <a:gd name="connsiteX10" fmla="*/ 6694868 w 6976057"/>
                <a:gd name="connsiteY10" fmla="*/ 3932350 h 4851043"/>
                <a:gd name="connsiteX11" fmla="*/ 5072130 w 6976057"/>
                <a:gd name="connsiteY11" fmla="*/ 4782356 h 4851043"/>
                <a:gd name="connsiteX12" fmla="*/ 3771364 w 6976057"/>
                <a:gd name="connsiteY12" fmla="*/ 4344474 h 4851043"/>
                <a:gd name="connsiteX13" fmla="*/ 2831206 w 6976057"/>
                <a:gd name="connsiteY13" fmla="*/ 4627809 h 4851043"/>
                <a:gd name="connsiteX14" fmla="*/ 1350135 w 6976057"/>
                <a:gd name="connsiteY14" fmla="*/ 4305837 h 4851043"/>
                <a:gd name="connsiteX15" fmla="*/ 538766 w 6976057"/>
                <a:gd name="connsiteY15" fmla="*/ 4473263 h 4851043"/>
                <a:gd name="connsiteX16" fmla="*/ 62248 w 6976057"/>
                <a:gd name="connsiteY16" fmla="*/ 3855077 h 4851043"/>
                <a:gd name="connsiteX17" fmla="*/ 178158 w 6976057"/>
                <a:gd name="connsiteY17" fmla="*/ 3056587 h 4851043"/>
                <a:gd name="connsiteX18" fmla="*/ 23611 w 6976057"/>
                <a:gd name="connsiteY18" fmla="*/ 1897488 h 4851043"/>
                <a:gd name="connsiteX19" fmla="*/ 319826 w 6976057"/>
                <a:gd name="connsiteY19" fmla="*/ 1240665 h 4851043"/>
                <a:gd name="connsiteX20" fmla="*/ 36490 w 6976057"/>
                <a:gd name="connsiteY20" fmla="*/ 673995 h 4851043"/>
                <a:gd name="connsiteX21" fmla="*/ 448614 w 6976057"/>
                <a:gd name="connsiteY21" fmla="*/ 287629 h 4851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976057" h="4851043">
                  <a:moveTo>
                    <a:pt x="345583" y="339144"/>
                  </a:moveTo>
                  <a:cubicBezTo>
                    <a:pt x="621406" y="195330"/>
                    <a:pt x="897229" y="51516"/>
                    <a:pt x="1234226" y="55809"/>
                  </a:cubicBezTo>
                  <a:cubicBezTo>
                    <a:pt x="1571223" y="60102"/>
                    <a:pt x="1964028" y="362756"/>
                    <a:pt x="2367566" y="364902"/>
                  </a:cubicBezTo>
                  <a:cubicBezTo>
                    <a:pt x="2771104" y="367049"/>
                    <a:pt x="3275527" y="85860"/>
                    <a:pt x="3655454" y="68688"/>
                  </a:cubicBezTo>
                  <a:cubicBezTo>
                    <a:pt x="4035381" y="51516"/>
                    <a:pt x="4307983" y="270457"/>
                    <a:pt x="4647127" y="261871"/>
                  </a:cubicBezTo>
                  <a:cubicBezTo>
                    <a:pt x="4986271" y="253285"/>
                    <a:pt x="5387663" y="0"/>
                    <a:pt x="5690316" y="17172"/>
                  </a:cubicBezTo>
                  <a:cubicBezTo>
                    <a:pt x="5992970" y="34344"/>
                    <a:pt x="6287037" y="199623"/>
                    <a:pt x="6463048" y="364902"/>
                  </a:cubicBezTo>
                  <a:cubicBezTo>
                    <a:pt x="6639059" y="530181"/>
                    <a:pt x="6722772" y="734097"/>
                    <a:pt x="6746383" y="1008846"/>
                  </a:cubicBezTo>
                  <a:cubicBezTo>
                    <a:pt x="6769994" y="1283595"/>
                    <a:pt x="6602570" y="1689280"/>
                    <a:pt x="6604716" y="2013398"/>
                  </a:cubicBezTo>
                  <a:cubicBezTo>
                    <a:pt x="6606863" y="2337516"/>
                    <a:pt x="6744237" y="2633731"/>
                    <a:pt x="6759262" y="2953556"/>
                  </a:cubicBezTo>
                  <a:cubicBezTo>
                    <a:pt x="6774287" y="3273381"/>
                    <a:pt x="6976057" y="3627550"/>
                    <a:pt x="6694868" y="3932350"/>
                  </a:cubicBezTo>
                  <a:cubicBezTo>
                    <a:pt x="6413679" y="4237150"/>
                    <a:pt x="5559381" y="4713669"/>
                    <a:pt x="5072130" y="4782356"/>
                  </a:cubicBezTo>
                  <a:cubicBezTo>
                    <a:pt x="4584879" y="4851043"/>
                    <a:pt x="4144851" y="4370232"/>
                    <a:pt x="3771364" y="4344474"/>
                  </a:cubicBezTo>
                  <a:cubicBezTo>
                    <a:pt x="3397877" y="4318716"/>
                    <a:pt x="3234744" y="4634248"/>
                    <a:pt x="2831206" y="4627809"/>
                  </a:cubicBezTo>
                  <a:cubicBezTo>
                    <a:pt x="2427668" y="4621370"/>
                    <a:pt x="1732208" y="4331595"/>
                    <a:pt x="1350135" y="4305837"/>
                  </a:cubicBezTo>
                  <a:cubicBezTo>
                    <a:pt x="968062" y="4280079"/>
                    <a:pt x="753414" y="4548390"/>
                    <a:pt x="538766" y="4473263"/>
                  </a:cubicBezTo>
                  <a:cubicBezTo>
                    <a:pt x="324118" y="4398136"/>
                    <a:pt x="122349" y="4091190"/>
                    <a:pt x="62248" y="3855077"/>
                  </a:cubicBezTo>
                  <a:cubicBezTo>
                    <a:pt x="2147" y="3618964"/>
                    <a:pt x="184597" y="3382852"/>
                    <a:pt x="178158" y="3056587"/>
                  </a:cubicBezTo>
                  <a:cubicBezTo>
                    <a:pt x="171719" y="2730322"/>
                    <a:pt x="0" y="2200142"/>
                    <a:pt x="23611" y="1897488"/>
                  </a:cubicBezTo>
                  <a:cubicBezTo>
                    <a:pt x="47222" y="1594834"/>
                    <a:pt x="317680" y="1444581"/>
                    <a:pt x="319826" y="1240665"/>
                  </a:cubicBezTo>
                  <a:cubicBezTo>
                    <a:pt x="321973" y="1036750"/>
                    <a:pt x="15025" y="832834"/>
                    <a:pt x="36490" y="673995"/>
                  </a:cubicBezTo>
                  <a:cubicBezTo>
                    <a:pt x="57955" y="515156"/>
                    <a:pt x="253284" y="401392"/>
                    <a:pt x="448614" y="287629"/>
                  </a:cubicBezTo>
                </a:path>
              </a:pathLst>
            </a:custGeom>
            <a:gradFill flip="none" rotWithShape="1">
              <a:gsLst>
                <a:gs pos="22000">
                  <a:srgbClr val="6BB76D">
                    <a:lumMod val="20000"/>
                    <a:lumOff val="80000"/>
                  </a:srgbClr>
                </a:gs>
                <a:gs pos="65000">
                  <a:srgbClr val="F0AD00">
                    <a:lumMod val="20000"/>
                    <a:lumOff val="80000"/>
                  </a:srgbClr>
                </a:gs>
                <a:gs pos="100000">
                  <a:srgbClr val="6BB76D">
                    <a:lumMod val="40000"/>
                    <a:lumOff val="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787309" y="2507902"/>
              <a:ext cx="5579542" cy="3147037"/>
            </a:xfrm>
            <a:prstGeom prst="roundRect">
              <a:avLst/>
            </a:pr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64" name="Freeform 63"/>
            <p:cNvSpPr/>
            <p:nvPr/>
          </p:nvSpPr>
          <p:spPr>
            <a:xfrm>
              <a:off x="6190091" y="2922390"/>
              <a:ext cx="2474673" cy="322379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65" name="Freeform 64"/>
            <p:cNvSpPr/>
            <p:nvPr/>
          </p:nvSpPr>
          <p:spPr>
            <a:xfrm>
              <a:off x="6220833" y="3367580"/>
              <a:ext cx="2466985" cy="307028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66" name="Freeform 65"/>
            <p:cNvSpPr/>
            <p:nvPr/>
          </p:nvSpPr>
          <p:spPr>
            <a:xfrm>
              <a:off x="6220833" y="4357748"/>
              <a:ext cx="2466985" cy="322379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67" name="Freeform 66"/>
            <p:cNvSpPr/>
            <p:nvPr/>
          </p:nvSpPr>
          <p:spPr>
            <a:xfrm>
              <a:off x="6220833" y="3858825"/>
              <a:ext cx="2466985" cy="322379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>
              <a:off x="6220833" y="4787587"/>
              <a:ext cx="2466985" cy="314701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69" name="Rounded Rectangle 68"/>
            <p:cNvSpPr/>
            <p:nvPr/>
          </p:nvSpPr>
          <p:spPr>
            <a:xfrm>
              <a:off x="928662" y="2643182"/>
              <a:ext cx="5286412" cy="2857520"/>
            </a:xfrm>
            <a:prstGeom prst="roundRect">
              <a:avLst/>
            </a:prstGeom>
            <a:gradFill flip="none" rotWithShape="1">
              <a:gsLst>
                <a:gs pos="0">
                  <a:srgbClr val="FFFF99">
                    <a:shade val="30000"/>
                    <a:satMod val="115000"/>
                  </a:srgbClr>
                </a:gs>
                <a:gs pos="50000">
                  <a:srgbClr val="FFFF99">
                    <a:shade val="67500"/>
                    <a:satMod val="115000"/>
                  </a:srgbClr>
                </a:gs>
                <a:gs pos="100000">
                  <a:srgbClr val="FFFF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>
              <a:off x="1148522" y="2891687"/>
              <a:ext cx="1498635" cy="1527467"/>
            </a:xfrm>
            <a:custGeom>
              <a:avLst/>
              <a:gdLst>
                <a:gd name="connsiteX0" fmla="*/ 826394 w 1191295"/>
                <a:gd name="connsiteY0" fmla="*/ 105177 h 1300766"/>
                <a:gd name="connsiteX1" fmla="*/ 568816 w 1191295"/>
                <a:gd name="connsiteY1" fmla="*/ 2146 h 1300766"/>
                <a:gd name="connsiteX2" fmla="*/ 401391 w 1191295"/>
                <a:gd name="connsiteY2" fmla="*/ 118056 h 1300766"/>
                <a:gd name="connsiteX3" fmla="*/ 233965 w 1191295"/>
                <a:gd name="connsiteY3" fmla="*/ 156693 h 1300766"/>
                <a:gd name="connsiteX4" fmla="*/ 92298 w 1191295"/>
                <a:gd name="connsiteY4" fmla="*/ 272603 h 1300766"/>
                <a:gd name="connsiteX5" fmla="*/ 118056 w 1191295"/>
                <a:gd name="connsiteY5" fmla="*/ 401392 h 1300766"/>
                <a:gd name="connsiteX6" fmla="*/ 15025 w 1191295"/>
                <a:gd name="connsiteY6" fmla="*/ 517301 h 1300766"/>
                <a:gd name="connsiteX7" fmla="*/ 105177 w 1191295"/>
                <a:gd name="connsiteY7" fmla="*/ 749121 h 1300766"/>
                <a:gd name="connsiteX8" fmla="*/ 15025 w 1191295"/>
                <a:gd name="connsiteY8" fmla="*/ 1006699 h 1300766"/>
                <a:gd name="connsiteX9" fmla="*/ 195329 w 1191295"/>
                <a:gd name="connsiteY9" fmla="*/ 1264276 h 1300766"/>
                <a:gd name="connsiteX10" fmla="*/ 414270 w 1191295"/>
                <a:gd name="connsiteY10" fmla="*/ 1225639 h 1300766"/>
                <a:gd name="connsiteX11" fmla="*/ 555937 w 1191295"/>
                <a:gd name="connsiteY11" fmla="*/ 1225639 h 1300766"/>
                <a:gd name="connsiteX12" fmla="*/ 646089 w 1191295"/>
                <a:gd name="connsiteY12" fmla="*/ 1045335 h 1300766"/>
                <a:gd name="connsiteX13" fmla="*/ 852151 w 1191295"/>
                <a:gd name="connsiteY13" fmla="*/ 1019577 h 1300766"/>
                <a:gd name="connsiteX14" fmla="*/ 929425 w 1191295"/>
                <a:gd name="connsiteY14" fmla="*/ 903668 h 1300766"/>
                <a:gd name="connsiteX15" fmla="*/ 865030 w 1191295"/>
                <a:gd name="connsiteY15" fmla="*/ 800637 h 1300766"/>
                <a:gd name="connsiteX16" fmla="*/ 980940 w 1191295"/>
                <a:gd name="connsiteY16" fmla="*/ 646090 h 1300766"/>
                <a:gd name="connsiteX17" fmla="*/ 1187002 w 1191295"/>
                <a:gd name="connsiteY17" fmla="*/ 478665 h 1300766"/>
                <a:gd name="connsiteX18" fmla="*/ 1006698 w 1191295"/>
                <a:gd name="connsiteY18" fmla="*/ 362755 h 1300766"/>
                <a:gd name="connsiteX19" fmla="*/ 877909 w 1191295"/>
                <a:gd name="connsiteY19" fmla="*/ 105177 h 1300766"/>
                <a:gd name="connsiteX20" fmla="*/ 826394 w 1191295"/>
                <a:gd name="connsiteY20" fmla="*/ 105177 h 1300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91295" h="1300766">
                  <a:moveTo>
                    <a:pt x="826394" y="105177"/>
                  </a:moveTo>
                  <a:cubicBezTo>
                    <a:pt x="774878" y="88005"/>
                    <a:pt x="639650" y="0"/>
                    <a:pt x="568816" y="2146"/>
                  </a:cubicBezTo>
                  <a:cubicBezTo>
                    <a:pt x="497982" y="4292"/>
                    <a:pt x="457200" y="92298"/>
                    <a:pt x="401391" y="118056"/>
                  </a:cubicBezTo>
                  <a:cubicBezTo>
                    <a:pt x="345582" y="143814"/>
                    <a:pt x="285481" y="130935"/>
                    <a:pt x="233965" y="156693"/>
                  </a:cubicBezTo>
                  <a:cubicBezTo>
                    <a:pt x="182450" y="182451"/>
                    <a:pt x="111616" y="231820"/>
                    <a:pt x="92298" y="272603"/>
                  </a:cubicBezTo>
                  <a:cubicBezTo>
                    <a:pt x="72980" y="313386"/>
                    <a:pt x="130935" y="360609"/>
                    <a:pt x="118056" y="401392"/>
                  </a:cubicBezTo>
                  <a:cubicBezTo>
                    <a:pt x="105177" y="442175"/>
                    <a:pt x="17171" y="459346"/>
                    <a:pt x="15025" y="517301"/>
                  </a:cubicBezTo>
                  <a:cubicBezTo>
                    <a:pt x="12879" y="575256"/>
                    <a:pt x="105177" y="667555"/>
                    <a:pt x="105177" y="749121"/>
                  </a:cubicBezTo>
                  <a:cubicBezTo>
                    <a:pt x="105177" y="830687"/>
                    <a:pt x="0" y="920840"/>
                    <a:pt x="15025" y="1006699"/>
                  </a:cubicBezTo>
                  <a:cubicBezTo>
                    <a:pt x="30050" y="1092558"/>
                    <a:pt x="128788" y="1227786"/>
                    <a:pt x="195329" y="1264276"/>
                  </a:cubicBezTo>
                  <a:cubicBezTo>
                    <a:pt x="261870" y="1300766"/>
                    <a:pt x="354169" y="1232079"/>
                    <a:pt x="414270" y="1225639"/>
                  </a:cubicBezTo>
                  <a:cubicBezTo>
                    <a:pt x="474371" y="1219199"/>
                    <a:pt x="517301" y="1255690"/>
                    <a:pt x="555937" y="1225639"/>
                  </a:cubicBezTo>
                  <a:cubicBezTo>
                    <a:pt x="594573" y="1195588"/>
                    <a:pt x="596720" y="1079679"/>
                    <a:pt x="646089" y="1045335"/>
                  </a:cubicBezTo>
                  <a:cubicBezTo>
                    <a:pt x="695458" y="1010991"/>
                    <a:pt x="804928" y="1043188"/>
                    <a:pt x="852151" y="1019577"/>
                  </a:cubicBezTo>
                  <a:cubicBezTo>
                    <a:pt x="899374" y="995966"/>
                    <a:pt x="927279" y="940158"/>
                    <a:pt x="929425" y="903668"/>
                  </a:cubicBezTo>
                  <a:cubicBezTo>
                    <a:pt x="931572" y="867178"/>
                    <a:pt x="856444" y="843567"/>
                    <a:pt x="865030" y="800637"/>
                  </a:cubicBezTo>
                  <a:cubicBezTo>
                    <a:pt x="873616" y="757707"/>
                    <a:pt x="927278" y="699752"/>
                    <a:pt x="980940" y="646090"/>
                  </a:cubicBezTo>
                  <a:cubicBezTo>
                    <a:pt x="1034602" y="592428"/>
                    <a:pt x="1182709" y="525888"/>
                    <a:pt x="1187002" y="478665"/>
                  </a:cubicBezTo>
                  <a:cubicBezTo>
                    <a:pt x="1191295" y="431443"/>
                    <a:pt x="1058214" y="425003"/>
                    <a:pt x="1006698" y="362755"/>
                  </a:cubicBezTo>
                  <a:cubicBezTo>
                    <a:pt x="955183" y="300507"/>
                    <a:pt x="912253" y="152400"/>
                    <a:pt x="877909" y="105177"/>
                  </a:cubicBezTo>
                  <a:cubicBezTo>
                    <a:pt x="843565" y="57955"/>
                    <a:pt x="877910" y="122349"/>
                    <a:pt x="826394" y="105177"/>
                  </a:cubicBezTo>
                  <a:close/>
                </a:path>
              </a:pathLst>
            </a:custGeom>
            <a:noFill/>
            <a:ln w="38100" cap="flat" cmpd="sng" algn="ctr">
              <a:solidFill>
                <a:sysClr val="windowText" lastClr="000000">
                  <a:shade val="50000"/>
                </a:sys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71" name="Group 4"/>
          <p:cNvGrpSpPr>
            <a:grpSpLocks/>
          </p:cNvGrpSpPr>
          <p:nvPr/>
        </p:nvGrpSpPr>
        <p:grpSpPr bwMode="auto">
          <a:xfrm flipH="1">
            <a:off x="6786370" y="3119219"/>
            <a:ext cx="1746250" cy="1003300"/>
            <a:chOff x="233966" y="1863143"/>
            <a:chExt cx="8453852" cy="4851043"/>
          </a:xfrm>
        </p:grpSpPr>
        <p:sp>
          <p:nvSpPr>
            <p:cNvPr id="72" name="Freeform 71"/>
            <p:cNvSpPr/>
            <p:nvPr/>
          </p:nvSpPr>
          <p:spPr>
            <a:xfrm>
              <a:off x="233966" y="1863143"/>
              <a:ext cx="6976057" cy="4851043"/>
            </a:xfrm>
            <a:custGeom>
              <a:avLst/>
              <a:gdLst>
                <a:gd name="connsiteX0" fmla="*/ 345583 w 6976057"/>
                <a:gd name="connsiteY0" fmla="*/ 339144 h 4851043"/>
                <a:gd name="connsiteX1" fmla="*/ 1234226 w 6976057"/>
                <a:gd name="connsiteY1" fmla="*/ 55809 h 4851043"/>
                <a:gd name="connsiteX2" fmla="*/ 2367566 w 6976057"/>
                <a:gd name="connsiteY2" fmla="*/ 364902 h 4851043"/>
                <a:gd name="connsiteX3" fmla="*/ 3655454 w 6976057"/>
                <a:gd name="connsiteY3" fmla="*/ 68688 h 4851043"/>
                <a:gd name="connsiteX4" fmla="*/ 4647127 w 6976057"/>
                <a:gd name="connsiteY4" fmla="*/ 261871 h 4851043"/>
                <a:gd name="connsiteX5" fmla="*/ 5690316 w 6976057"/>
                <a:gd name="connsiteY5" fmla="*/ 17172 h 4851043"/>
                <a:gd name="connsiteX6" fmla="*/ 6463048 w 6976057"/>
                <a:gd name="connsiteY6" fmla="*/ 364902 h 4851043"/>
                <a:gd name="connsiteX7" fmla="*/ 6746383 w 6976057"/>
                <a:gd name="connsiteY7" fmla="*/ 1008846 h 4851043"/>
                <a:gd name="connsiteX8" fmla="*/ 6604716 w 6976057"/>
                <a:gd name="connsiteY8" fmla="*/ 2013398 h 4851043"/>
                <a:gd name="connsiteX9" fmla="*/ 6759262 w 6976057"/>
                <a:gd name="connsiteY9" fmla="*/ 2953556 h 4851043"/>
                <a:gd name="connsiteX10" fmla="*/ 6694868 w 6976057"/>
                <a:gd name="connsiteY10" fmla="*/ 3932350 h 4851043"/>
                <a:gd name="connsiteX11" fmla="*/ 5072130 w 6976057"/>
                <a:gd name="connsiteY11" fmla="*/ 4782356 h 4851043"/>
                <a:gd name="connsiteX12" fmla="*/ 3771364 w 6976057"/>
                <a:gd name="connsiteY12" fmla="*/ 4344474 h 4851043"/>
                <a:gd name="connsiteX13" fmla="*/ 2831206 w 6976057"/>
                <a:gd name="connsiteY13" fmla="*/ 4627809 h 4851043"/>
                <a:gd name="connsiteX14" fmla="*/ 1350135 w 6976057"/>
                <a:gd name="connsiteY14" fmla="*/ 4305837 h 4851043"/>
                <a:gd name="connsiteX15" fmla="*/ 538766 w 6976057"/>
                <a:gd name="connsiteY15" fmla="*/ 4473263 h 4851043"/>
                <a:gd name="connsiteX16" fmla="*/ 62248 w 6976057"/>
                <a:gd name="connsiteY16" fmla="*/ 3855077 h 4851043"/>
                <a:gd name="connsiteX17" fmla="*/ 178158 w 6976057"/>
                <a:gd name="connsiteY17" fmla="*/ 3056587 h 4851043"/>
                <a:gd name="connsiteX18" fmla="*/ 23611 w 6976057"/>
                <a:gd name="connsiteY18" fmla="*/ 1897488 h 4851043"/>
                <a:gd name="connsiteX19" fmla="*/ 319826 w 6976057"/>
                <a:gd name="connsiteY19" fmla="*/ 1240665 h 4851043"/>
                <a:gd name="connsiteX20" fmla="*/ 36490 w 6976057"/>
                <a:gd name="connsiteY20" fmla="*/ 673995 h 4851043"/>
                <a:gd name="connsiteX21" fmla="*/ 448614 w 6976057"/>
                <a:gd name="connsiteY21" fmla="*/ 287629 h 4851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976057" h="4851043">
                  <a:moveTo>
                    <a:pt x="345583" y="339144"/>
                  </a:moveTo>
                  <a:cubicBezTo>
                    <a:pt x="621406" y="195330"/>
                    <a:pt x="897229" y="51516"/>
                    <a:pt x="1234226" y="55809"/>
                  </a:cubicBezTo>
                  <a:cubicBezTo>
                    <a:pt x="1571223" y="60102"/>
                    <a:pt x="1964028" y="362756"/>
                    <a:pt x="2367566" y="364902"/>
                  </a:cubicBezTo>
                  <a:cubicBezTo>
                    <a:pt x="2771104" y="367049"/>
                    <a:pt x="3275527" y="85860"/>
                    <a:pt x="3655454" y="68688"/>
                  </a:cubicBezTo>
                  <a:cubicBezTo>
                    <a:pt x="4035381" y="51516"/>
                    <a:pt x="4307983" y="270457"/>
                    <a:pt x="4647127" y="261871"/>
                  </a:cubicBezTo>
                  <a:cubicBezTo>
                    <a:pt x="4986271" y="253285"/>
                    <a:pt x="5387663" y="0"/>
                    <a:pt x="5690316" y="17172"/>
                  </a:cubicBezTo>
                  <a:cubicBezTo>
                    <a:pt x="5992970" y="34344"/>
                    <a:pt x="6287037" y="199623"/>
                    <a:pt x="6463048" y="364902"/>
                  </a:cubicBezTo>
                  <a:cubicBezTo>
                    <a:pt x="6639059" y="530181"/>
                    <a:pt x="6722772" y="734097"/>
                    <a:pt x="6746383" y="1008846"/>
                  </a:cubicBezTo>
                  <a:cubicBezTo>
                    <a:pt x="6769994" y="1283595"/>
                    <a:pt x="6602570" y="1689280"/>
                    <a:pt x="6604716" y="2013398"/>
                  </a:cubicBezTo>
                  <a:cubicBezTo>
                    <a:pt x="6606863" y="2337516"/>
                    <a:pt x="6744237" y="2633731"/>
                    <a:pt x="6759262" y="2953556"/>
                  </a:cubicBezTo>
                  <a:cubicBezTo>
                    <a:pt x="6774287" y="3273381"/>
                    <a:pt x="6976057" y="3627550"/>
                    <a:pt x="6694868" y="3932350"/>
                  </a:cubicBezTo>
                  <a:cubicBezTo>
                    <a:pt x="6413679" y="4237150"/>
                    <a:pt x="5559381" y="4713669"/>
                    <a:pt x="5072130" y="4782356"/>
                  </a:cubicBezTo>
                  <a:cubicBezTo>
                    <a:pt x="4584879" y="4851043"/>
                    <a:pt x="4144851" y="4370232"/>
                    <a:pt x="3771364" y="4344474"/>
                  </a:cubicBezTo>
                  <a:cubicBezTo>
                    <a:pt x="3397877" y="4318716"/>
                    <a:pt x="3234744" y="4634248"/>
                    <a:pt x="2831206" y="4627809"/>
                  </a:cubicBezTo>
                  <a:cubicBezTo>
                    <a:pt x="2427668" y="4621370"/>
                    <a:pt x="1732208" y="4331595"/>
                    <a:pt x="1350135" y="4305837"/>
                  </a:cubicBezTo>
                  <a:cubicBezTo>
                    <a:pt x="968062" y="4280079"/>
                    <a:pt x="753414" y="4548390"/>
                    <a:pt x="538766" y="4473263"/>
                  </a:cubicBezTo>
                  <a:cubicBezTo>
                    <a:pt x="324118" y="4398136"/>
                    <a:pt x="122349" y="4091190"/>
                    <a:pt x="62248" y="3855077"/>
                  </a:cubicBezTo>
                  <a:cubicBezTo>
                    <a:pt x="2147" y="3618964"/>
                    <a:pt x="184597" y="3382852"/>
                    <a:pt x="178158" y="3056587"/>
                  </a:cubicBezTo>
                  <a:cubicBezTo>
                    <a:pt x="171719" y="2730322"/>
                    <a:pt x="0" y="2200142"/>
                    <a:pt x="23611" y="1897488"/>
                  </a:cubicBezTo>
                  <a:cubicBezTo>
                    <a:pt x="47222" y="1594834"/>
                    <a:pt x="317680" y="1444581"/>
                    <a:pt x="319826" y="1240665"/>
                  </a:cubicBezTo>
                  <a:cubicBezTo>
                    <a:pt x="321973" y="1036750"/>
                    <a:pt x="15025" y="832834"/>
                    <a:pt x="36490" y="673995"/>
                  </a:cubicBezTo>
                  <a:cubicBezTo>
                    <a:pt x="57955" y="515156"/>
                    <a:pt x="253284" y="401392"/>
                    <a:pt x="448614" y="287629"/>
                  </a:cubicBezTo>
                </a:path>
              </a:pathLst>
            </a:custGeom>
            <a:gradFill flip="none" rotWithShape="1">
              <a:gsLst>
                <a:gs pos="22000">
                  <a:srgbClr val="6BB76D">
                    <a:lumMod val="20000"/>
                    <a:lumOff val="80000"/>
                  </a:srgbClr>
                </a:gs>
                <a:gs pos="65000">
                  <a:srgbClr val="F0AD00">
                    <a:lumMod val="20000"/>
                    <a:lumOff val="80000"/>
                  </a:srgbClr>
                </a:gs>
                <a:gs pos="100000">
                  <a:srgbClr val="6BB76D">
                    <a:lumMod val="40000"/>
                    <a:lumOff val="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787309" y="2507902"/>
              <a:ext cx="5579542" cy="3147037"/>
            </a:xfrm>
            <a:prstGeom prst="roundRect">
              <a:avLst/>
            </a:pr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>
              <a:off x="6190091" y="2922390"/>
              <a:ext cx="2474673" cy="322379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75" name="Freeform 74"/>
            <p:cNvSpPr/>
            <p:nvPr/>
          </p:nvSpPr>
          <p:spPr>
            <a:xfrm>
              <a:off x="6220833" y="3367580"/>
              <a:ext cx="2466985" cy="307028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76" name="Freeform 75"/>
            <p:cNvSpPr/>
            <p:nvPr/>
          </p:nvSpPr>
          <p:spPr>
            <a:xfrm>
              <a:off x="6220833" y="4357748"/>
              <a:ext cx="2466985" cy="322379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77" name="Freeform 76"/>
            <p:cNvSpPr/>
            <p:nvPr/>
          </p:nvSpPr>
          <p:spPr>
            <a:xfrm>
              <a:off x="6220833" y="3858825"/>
              <a:ext cx="2466985" cy="322379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78" name="Freeform 77"/>
            <p:cNvSpPr/>
            <p:nvPr/>
          </p:nvSpPr>
          <p:spPr>
            <a:xfrm>
              <a:off x="6220833" y="4787587"/>
              <a:ext cx="2466985" cy="314701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928662" y="2643182"/>
              <a:ext cx="5286412" cy="2857520"/>
            </a:xfrm>
            <a:prstGeom prst="roundRect">
              <a:avLst/>
            </a:prstGeom>
            <a:gradFill flip="none" rotWithShape="1">
              <a:gsLst>
                <a:gs pos="0">
                  <a:srgbClr val="FFFF99">
                    <a:shade val="30000"/>
                    <a:satMod val="115000"/>
                  </a:srgbClr>
                </a:gs>
                <a:gs pos="50000">
                  <a:srgbClr val="FFFF99">
                    <a:shade val="67500"/>
                    <a:satMod val="115000"/>
                  </a:srgbClr>
                </a:gs>
                <a:gs pos="100000">
                  <a:srgbClr val="FFFF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80" name="Freeform 79"/>
            <p:cNvSpPr/>
            <p:nvPr/>
          </p:nvSpPr>
          <p:spPr>
            <a:xfrm>
              <a:off x="1148522" y="2891687"/>
              <a:ext cx="1498635" cy="1527467"/>
            </a:xfrm>
            <a:custGeom>
              <a:avLst/>
              <a:gdLst>
                <a:gd name="connsiteX0" fmla="*/ 826394 w 1191295"/>
                <a:gd name="connsiteY0" fmla="*/ 105177 h 1300766"/>
                <a:gd name="connsiteX1" fmla="*/ 568816 w 1191295"/>
                <a:gd name="connsiteY1" fmla="*/ 2146 h 1300766"/>
                <a:gd name="connsiteX2" fmla="*/ 401391 w 1191295"/>
                <a:gd name="connsiteY2" fmla="*/ 118056 h 1300766"/>
                <a:gd name="connsiteX3" fmla="*/ 233965 w 1191295"/>
                <a:gd name="connsiteY3" fmla="*/ 156693 h 1300766"/>
                <a:gd name="connsiteX4" fmla="*/ 92298 w 1191295"/>
                <a:gd name="connsiteY4" fmla="*/ 272603 h 1300766"/>
                <a:gd name="connsiteX5" fmla="*/ 118056 w 1191295"/>
                <a:gd name="connsiteY5" fmla="*/ 401392 h 1300766"/>
                <a:gd name="connsiteX6" fmla="*/ 15025 w 1191295"/>
                <a:gd name="connsiteY6" fmla="*/ 517301 h 1300766"/>
                <a:gd name="connsiteX7" fmla="*/ 105177 w 1191295"/>
                <a:gd name="connsiteY7" fmla="*/ 749121 h 1300766"/>
                <a:gd name="connsiteX8" fmla="*/ 15025 w 1191295"/>
                <a:gd name="connsiteY8" fmla="*/ 1006699 h 1300766"/>
                <a:gd name="connsiteX9" fmla="*/ 195329 w 1191295"/>
                <a:gd name="connsiteY9" fmla="*/ 1264276 h 1300766"/>
                <a:gd name="connsiteX10" fmla="*/ 414270 w 1191295"/>
                <a:gd name="connsiteY10" fmla="*/ 1225639 h 1300766"/>
                <a:gd name="connsiteX11" fmla="*/ 555937 w 1191295"/>
                <a:gd name="connsiteY11" fmla="*/ 1225639 h 1300766"/>
                <a:gd name="connsiteX12" fmla="*/ 646089 w 1191295"/>
                <a:gd name="connsiteY12" fmla="*/ 1045335 h 1300766"/>
                <a:gd name="connsiteX13" fmla="*/ 852151 w 1191295"/>
                <a:gd name="connsiteY13" fmla="*/ 1019577 h 1300766"/>
                <a:gd name="connsiteX14" fmla="*/ 929425 w 1191295"/>
                <a:gd name="connsiteY14" fmla="*/ 903668 h 1300766"/>
                <a:gd name="connsiteX15" fmla="*/ 865030 w 1191295"/>
                <a:gd name="connsiteY15" fmla="*/ 800637 h 1300766"/>
                <a:gd name="connsiteX16" fmla="*/ 980940 w 1191295"/>
                <a:gd name="connsiteY16" fmla="*/ 646090 h 1300766"/>
                <a:gd name="connsiteX17" fmla="*/ 1187002 w 1191295"/>
                <a:gd name="connsiteY17" fmla="*/ 478665 h 1300766"/>
                <a:gd name="connsiteX18" fmla="*/ 1006698 w 1191295"/>
                <a:gd name="connsiteY18" fmla="*/ 362755 h 1300766"/>
                <a:gd name="connsiteX19" fmla="*/ 877909 w 1191295"/>
                <a:gd name="connsiteY19" fmla="*/ 105177 h 1300766"/>
                <a:gd name="connsiteX20" fmla="*/ 826394 w 1191295"/>
                <a:gd name="connsiteY20" fmla="*/ 105177 h 1300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91295" h="1300766">
                  <a:moveTo>
                    <a:pt x="826394" y="105177"/>
                  </a:moveTo>
                  <a:cubicBezTo>
                    <a:pt x="774878" y="88005"/>
                    <a:pt x="639650" y="0"/>
                    <a:pt x="568816" y="2146"/>
                  </a:cubicBezTo>
                  <a:cubicBezTo>
                    <a:pt x="497982" y="4292"/>
                    <a:pt x="457200" y="92298"/>
                    <a:pt x="401391" y="118056"/>
                  </a:cubicBezTo>
                  <a:cubicBezTo>
                    <a:pt x="345582" y="143814"/>
                    <a:pt x="285481" y="130935"/>
                    <a:pt x="233965" y="156693"/>
                  </a:cubicBezTo>
                  <a:cubicBezTo>
                    <a:pt x="182450" y="182451"/>
                    <a:pt x="111616" y="231820"/>
                    <a:pt x="92298" y="272603"/>
                  </a:cubicBezTo>
                  <a:cubicBezTo>
                    <a:pt x="72980" y="313386"/>
                    <a:pt x="130935" y="360609"/>
                    <a:pt x="118056" y="401392"/>
                  </a:cubicBezTo>
                  <a:cubicBezTo>
                    <a:pt x="105177" y="442175"/>
                    <a:pt x="17171" y="459346"/>
                    <a:pt x="15025" y="517301"/>
                  </a:cubicBezTo>
                  <a:cubicBezTo>
                    <a:pt x="12879" y="575256"/>
                    <a:pt x="105177" y="667555"/>
                    <a:pt x="105177" y="749121"/>
                  </a:cubicBezTo>
                  <a:cubicBezTo>
                    <a:pt x="105177" y="830687"/>
                    <a:pt x="0" y="920840"/>
                    <a:pt x="15025" y="1006699"/>
                  </a:cubicBezTo>
                  <a:cubicBezTo>
                    <a:pt x="30050" y="1092558"/>
                    <a:pt x="128788" y="1227786"/>
                    <a:pt x="195329" y="1264276"/>
                  </a:cubicBezTo>
                  <a:cubicBezTo>
                    <a:pt x="261870" y="1300766"/>
                    <a:pt x="354169" y="1232079"/>
                    <a:pt x="414270" y="1225639"/>
                  </a:cubicBezTo>
                  <a:cubicBezTo>
                    <a:pt x="474371" y="1219199"/>
                    <a:pt x="517301" y="1255690"/>
                    <a:pt x="555937" y="1225639"/>
                  </a:cubicBezTo>
                  <a:cubicBezTo>
                    <a:pt x="594573" y="1195588"/>
                    <a:pt x="596720" y="1079679"/>
                    <a:pt x="646089" y="1045335"/>
                  </a:cubicBezTo>
                  <a:cubicBezTo>
                    <a:pt x="695458" y="1010991"/>
                    <a:pt x="804928" y="1043188"/>
                    <a:pt x="852151" y="1019577"/>
                  </a:cubicBezTo>
                  <a:cubicBezTo>
                    <a:pt x="899374" y="995966"/>
                    <a:pt x="927279" y="940158"/>
                    <a:pt x="929425" y="903668"/>
                  </a:cubicBezTo>
                  <a:cubicBezTo>
                    <a:pt x="931572" y="867178"/>
                    <a:pt x="856444" y="843567"/>
                    <a:pt x="865030" y="800637"/>
                  </a:cubicBezTo>
                  <a:cubicBezTo>
                    <a:pt x="873616" y="757707"/>
                    <a:pt x="927278" y="699752"/>
                    <a:pt x="980940" y="646090"/>
                  </a:cubicBezTo>
                  <a:cubicBezTo>
                    <a:pt x="1034602" y="592428"/>
                    <a:pt x="1182709" y="525888"/>
                    <a:pt x="1187002" y="478665"/>
                  </a:cubicBezTo>
                  <a:cubicBezTo>
                    <a:pt x="1191295" y="431443"/>
                    <a:pt x="1058214" y="425003"/>
                    <a:pt x="1006698" y="362755"/>
                  </a:cubicBezTo>
                  <a:cubicBezTo>
                    <a:pt x="955183" y="300507"/>
                    <a:pt x="912253" y="152400"/>
                    <a:pt x="877909" y="105177"/>
                  </a:cubicBezTo>
                  <a:cubicBezTo>
                    <a:pt x="843565" y="57955"/>
                    <a:pt x="877910" y="122349"/>
                    <a:pt x="826394" y="105177"/>
                  </a:cubicBezTo>
                  <a:close/>
                </a:path>
              </a:pathLst>
            </a:custGeom>
            <a:noFill/>
            <a:ln w="38100" cap="flat" cmpd="sng" algn="ctr">
              <a:solidFill>
                <a:sysClr val="windowText" lastClr="000000">
                  <a:shade val="50000"/>
                </a:sys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81" name="Group 4"/>
          <p:cNvGrpSpPr>
            <a:grpSpLocks/>
          </p:cNvGrpSpPr>
          <p:nvPr/>
        </p:nvGrpSpPr>
        <p:grpSpPr bwMode="auto">
          <a:xfrm flipH="1">
            <a:off x="4532120" y="4833719"/>
            <a:ext cx="1746250" cy="1003300"/>
            <a:chOff x="233966" y="1863143"/>
            <a:chExt cx="8453852" cy="4851043"/>
          </a:xfrm>
        </p:grpSpPr>
        <p:sp>
          <p:nvSpPr>
            <p:cNvPr id="82" name="Freeform 81"/>
            <p:cNvSpPr/>
            <p:nvPr/>
          </p:nvSpPr>
          <p:spPr>
            <a:xfrm>
              <a:off x="233966" y="1863143"/>
              <a:ext cx="6976057" cy="4851043"/>
            </a:xfrm>
            <a:custGeom>
              <a:avLst/>
              <a:gdLst>
                <a:gd name="connsiteX0" fmla="*/ 345583 w 6976057"/>
                <a:gd name="connsiteY0" fmla="*/ 339144 h 4851043"/>
                <a:gd name="connsiteX1" fmla="*/ 1234226 w 6976057"/>
                <a:gd name="connsiteY1" fmla="*/ 55809 h 4851043"/>
                <a:gd name="connsiteX2" fmla="*/ 2367566 w 6976057"/>
                <a:gd name="connsiteY2" fmla="*/ 364902 h 4851043"/>
                <a:gd name="connsiteX3" fmla="*/ 3655454 w 6976057"/>
                <a:gd name="connsiteY3" fmla="*/ 68688 h 4851043"/>
                <a:gd name="connsiteX4" fmla="*/ 4647127 w 6976057"/>
                <a:gd name="connsiteY4" fmla="*/ 261871 h 4851043"/>
                <a:gd name="connsiteX5" fmla="*/ 5690316 w 6976057"/>
                <a:gd name="connsiteY5" fmla="*/ 17172 h 4851043"/>
                <a:gd name="connsiteX6" fmla="*/ 6463048 w 6976057"/>
                <a:gd name="connsiteY6" fmla="*/ 364902 h 4851043"/>
                <a:gd name="connsiteX7" fmla="*/ 6746383 w 6976057"/>
                <a:gd name="connsiteY7" fmla="*/ 1008846 h 4851043"/>
                <a:gd name="connsiteX8" fmla="*/ 6604716 w 6976057"/>
                <a:gd name="connsiteY8" fmla="*/ 2013398 h 4851043"/>
                <a:gd name="connsiteX9" fmla="*/ 6759262 w 6976057"/>
                <a:gd name="connsiteY9" fmla="*/ 2953556 h 4851043"/>
                <a:gd name="connsiteX10" fmla="*/ 6694868 w 6976057"/>
                <a:gd name="connsiteY10" fmla="*/ 3932350 h 4851043"/>
                <a:gd name="connsiteX11" fmla="*/ 5072130 w 6976057"/>
                <a:gd name="connsiteY11" fmla="*/ 4782356 h 4851043"/>
                <a:gd name="connsiteX12" fmla="*/ 3771364 w 6976057"/>
                <a:gd name="connsiteY12" fmla="*/ 4344474 h 4851043"/>
                <a:gd name="connsiteX13" fmla="*/ 2831206 w 6976057"/>
                <a:gd name="connsiteY13" fmla="*/ 4627809 h 4851043"/>
                <a:gd name="connsiteX14" fmla="*/ 1350135 w 6976057"/>
                <a:gd name="connsiteY14" fmla="*/ 4305837 h 4851043"/>
                <a:gd name="connsiteX15" fmla="*/ 538766 w 6976057"/>
                <a:gd name="connsiteY15" fmla="*/ 4473263 h 4851043"/>
                <a:gd name="connsiteX16" fmla="*/ 62248 w 6976057"/>
                <a:gd name="connsiteY16" fmla="*/ 3855077 h 4851043"/>
                <a:gd name="connsiteX17" fmla="*/ 178158 w 6976057"/>
                <a:gd name="connsiteY17" fmla="*/ 3056587 h 4851043"/>
                <a:gd name="connsiteX18" fmla="*/ 23611 w 6976057"/>
                <a:gd name="connsiteY18" fmla="*/ 1897488 h 4851043"/>
                <a:gd name="connsiteX19" fmla="*/ 319826 w 6976057"/>
                <a:gd name="connsiteY19" fmla="*/ 1240665 h 4851043"/>
                <a:gd name="connsiteX20" fmla="*/ 36490 w 6976057"/>
                <a:gd name="connsiteY20" fmla="*/ 673995 h 4851043"/>
                <a:gd name="connsiteX21" fmla="*/ 448614 w 6976057"/>
                <a:gd name="connsiteY21" fmla="*/ 287629 h 4851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976057" h="4851043">
                  <a:moveTo>
                    <a:pt x="345583" y="339144"/>
                  </a:moveTo>
                  <a:cubicBezTo>
                    <a:pt x="621406" y="195330"/>
                    <a:pt x="897229" y="51516"/>
                    <a:pt x="1234226" y="55809"/>
                  </a:cubicBezTo>
                  <a:cubicBezTo>
                    <a:pt x="1571223" y="60102"/>
                    <a:pt x="1964028" y="362756"/>
                    <a:pt x="2367566" y="364902"/>
                  </a:cubicBezTo>
                  <a:cubicBezTo>
                    <a:pt x="2771104" y="367049"/>
                    <a:pt x="3275527" y="85860"/>
                    <a:pt x="3655454" y="68688"/>
                  </a:cubicBezTo>
                  <a:cubicBezTo>
                    <a:pt x="4035381" y="51516"/>
                    <a:pt x="4307983" y="270457"/>
                    <a:pt x="4647127" y="261871"/>
                  </a:cubicBezTo>
                  <a:cubicBezTo>
                    <a:pt x="4986271" y="253285"/>
                    <a:pt x="5387663" y="0"/>
                    <a:pt x="5690316" y="17172"/>
                  </a:cubicBezTo>
                  <a:cubicBezTo>
                    <a:pt x="5992970" y="34344"/>
                    <a:pt x="6287037" y="199623"/>
                    <a:pt x="6463048" y="364902"/>
                  </a:cubicBezTo>
                  <a:cubicBezTo>
                    <a:pt x="6639059" y="530181"/>
                    <a:pt x="6722772" y="734097"/>
                    <a:pt x="6746383" y="1008846"/>
                  </a:cubicBezTo>
                  <a:cubicBezTo>
                    <a:pt x="6769994" y="1283595"/>
                    <a:pt x="6602570" y="1689280"/>
                    <a:pt x="6604716" y="2013398"/>
                  </a:cubicBezTo>
                  <a:cubicBezTo>
                    <a:pt x="6606863" y="2337516"/>
                    <a:pt x="6744237" y="2633731"/>
                    <a:pt x="6759262" y="2953556"/>
                  </a:cubicBezTo>
                  <a:cubicBezTo>
                    <a:pt x="6774287" y="3273381"/>
                    <a:pt x="6976057" y="3627550"/>
                    <a:pt x="6694868" y="3932350"/>
                  </a:cubicBezTo>
                  <a:cubicBezTo>
                    <a:pt x="6413679" y="4237150"/>
                    <a:pt x="5559381" y="4713669"/>
                    <a:pt x="5072130" y="4782356"/>
                  </a:cubicBezTo>
                  <a:cubicBezTo>
                    <a:pt x="4584879" y="4851043"/>
                    <a:pt x="4144851" y="4370232"/>
                    <a:pt x="3771364" y="4344474"/>
                  </a:cubicBezTo>
                  <a:cubicBezTo>
                    <a:pt x="3397877" y="4318716"/>
                    <a:pt x="3234744" y="4634248"/>
                    <a:pt x="2831206" y="4627809"/>
                  </a:cubicBezTo>
                  <a:cubicBezTo>
                    <a:pt x="2427668" y="4621370"/>
                    <a:pt x="1732208" y="4331595"/>
                    <a:pt x="1350135" y="4305837"/>
                  </a:cubicBezTo>
                  <a:cubicBezTo>
                    <a:pt x="968062" y="4280079"/>
                    <a:pt x="753414" y="4548390"/>
                    <a:pt x="538766" y="4473263"/>
                  </a:cubicBezTo>
                  <a:cubicBezTo>
                    <a:pt x="324118" y="4398136"/>
                    <a:pt x="122349" y="4091190"/>
                    <a:pt x="62248" y="3855077"/>
                  </a:cubicBezTo>
                  <a:cubicBezTo>
                    <a:pt x="2147" y="3618964"/>
                    <a:pt x="184597" y="3382852"/>
                    <a:pt x="178158" y="3056587"/>
                  </a:cubicBezTo>
                  <a:cubicBezTo>
                    <a:pt x="171719" y="2730322"/>
                    <a:pt x="0" y="2200142"/>
                    <a:pt x="23611" y="1897488"/>
                  </a:cubicBezTo>
                  <a:cubicBezTo>
                    <a:pt x="47222" y="1594834"/>
                    <a:pt x="317680" y="1444581"/>
                    <a:pt x="319826" y="1240665"/>
                  </a:cubicBezTo>
                  <a:cubicBezTo>
                    <a:pt x="321973" y="1036750"/>
                    <a:pt x="15025" y="832834"/>
                    <a:pt x="36490" y="673995"/>
                  </a:cubicBezTo>
                  <a:cubicBezTo>
                    <a:pt x="57955" y="515156"/>
                    <a:pt x="253284" y="401392"/>
                    <a:pt x="448614" y="287629"/>
                  </a:cubicBezTo>
                </a:path>
              </a:pathLst>
            </a:custGeom>
            <a:gradFill flip="none" rotWithShape="1">
              <a:gsLst>
                <a:gs pos="22000">
                  <a:srgbClr val="6BB76D">
                    <a:lumMod val="20000"/>
                    <a:lumOff val="80000"/>
                  </a:srgbClr>
                </a:gs>
                <a:gs pos="65000">
                  <a:srgbClr val="F0AD00">
                    <a:lumMod val="20000"/>
                    <a:lumOff val="80000"/>
                  </a:srgbClr>
                </a:gs>
                <a:gs pos="100000">
                  <a:srgbClr val="6BB76D">
                    <a:lumMod val="40000"/>
                    <a:lumOff val="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83" name="Rounded Rectangle 82"/>
            <p:cNvSpPr/>
            <p:nvPr/>
          </p:nvSpPr>
          <p:spPr>
            <a:xfrm>
              <a:off x="787309" y="2507902"/>
              <a:ext cx="5579542" cy="3147037"/>
            </a:xfrm>
            <a:prstGeom prst="roundRect">
              <a:avLst/>
            </a:pr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84" name="Freeform 83"/>
            <p:cNvSpPr/>
            <p:nvPr/>
          </p:nvSpPr>
          <p:spPr>
            <a:xfrm>
              <a:off x="6190091" y="2922390"/>
              <a:ext cx="2474673" cy="322379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85" name="Freeform 84"/>
            <p:cNvSpPr/>
            <p:nvPr/>
          </p:nvSpPr>
          <p:spPr>
            <a:xfrm>
              <a:off x="6220833" y="3367580"/>
              <a:ext cx="2466985" cy="307028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86" name="Freeform 85"/>
            <p:cNvSpPr/>
            <p:nvPr/>
          </p:nvSpPr>
          <p:spPr>
            <a:xfrm>
              <a:off x="6220833" y="4357748"/>
              <a:ext cx="2466985" cy="322379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87" name="Freeform 86"/>
            <p:cNvSpPr/>
            <p:nvPr/>
          </p:nvSpPr>
          <p:spPr>
            <a:xfrm>
              <a:off x="6220833" y="3858825"/>
              <a:ext cx="2466985" cy="322379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88" name="Freeform 87"/>
            <p:cNvSpPr/>
            <p:nvPr/>
          </p:nvSpPr>
          <p:spPr>
            <a:xfrm>
              <a:off x="6220833" y="4787587"/>
              <a:ext cx="2466985" cy="314701"/>
            </a:xfrm>
            <a:custGeom>
              <a:avLst/>
              <a:gdLst>
                <a:gd name="connsiteX0" fmla="*/ 0 w 2472744"/>
                <a:gd name="connsiteY0" fmla="*/ 261871 h 317679"/>
                <a:gd name="connsiteX1" fmla="*/ 334851 w 2472744"/>
                <a:gd name="connsiteY1" fmla="*/ 4293 h 317679"/>
                <a:gd name="connsiteX2" fmla="*/ 888642 w 2472744"/>
                <a:gd name="connsiteY2" fmla="*/ 287628 h 317679"/>
                <a:gd name="connsiteX3" fmla="*/ 1429555 w 2472744"/>
                <a:gd name="connsiteY3" fmla="*/ 107324 h 317679"/>
                <a:gd name="connsiteX4" fmla="*/ 1996225 w 2472744"/>
                <a:gd name="connsiteY4" fmla="*/ 300507 h 317679"/>
                <a:gd name="connsiteX5" fmla="*/ 2472744 w 2472744"/>
                <a:gd name="connsiteY5" fmla="*/ 4293 h 317679"/>
                <a:gd name="connsiteX6" fmla="*/ 2472744 w 2472744"/>
                <a:gd name="connsiteY6" fmla="*/ 4293 h 317679"/>
                <a:gd name="connsiteX7" fmla="*/ 2472744 w 2472744"/>
                <a:gd name="connsiteY7" fmla="*/ 4293 h 31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2744" h="317679">
                  <a:moveTo>
                    <a:pt x="0" y="261871"/>
                  </a:moveTo>
                  <a:cubicBezTo>
                    <a:pt x="93372" y="130935"/>
                    <a:pt x="186744" y="0"/>
                    <a:pt x="334851" y="4293"/>
                  </a:cubicBezTo>
                  <a:cubicBezTo>
                    <a:pt x="482958" y="8586"/>
                    <a:pt x="706191" y="270456"/>
                    <a:pt x="888642" y="287628"/>
                  </a:cubicBezTo>
                  <a:cubicBezTo>
                    <a:pt x="1071093" y="304800"/>
                    <a:pt x="1244958" y="105178"/>
                    <a:pt x="1429555" y="107324"/>
                  </a:cubicBezTo>
                  <a:cubicBezTo>
                    <a:pt x="1614152" y="109470"/>
                    <a:pt x="1822360" y="317679"/>
                    <a:pt x="1996225" y="300507"/>
                  </a:cubicBezTo>
                  <a:cubicBezTo>
                    <a:pt x="2170090" y="283335"/>
                    <a:pt x="2472744" y="4293"/>
                    <a:pt x="2472744" y="4293"/>
                  </a:cubicBezTo>
                  <a:lnTo>
                    <a:pt x="2472744" y="4293"/>
                  </a:lnTo>
                  <a:lnTo>
                    <a:pt x="2472744" y="4293"/>
                  </a:lnTo>
                </a:path>
              </a:pathLst>
            </a:cu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89" name="Rounded Rectangle 88"/>
            <p:cNvSpPr/>
            <p:nvPr/>
          </p:nvSpPr>
          <p:spPr>
            <a:xfrm>
              <a:off x="928662" y="2643182"/>
              <a:ext cx="5286412" cy="2857520"/>
            </a:xfrm>
            <a:prstGeom prst="roundRect">
              <a:avLst/>
            </a:prstGeom>
            <a:gradFill flip="none" rotWithShape="1">
              <a:gsLst>
                <a:gs pos="0">
                  <a:srgbClr val="FFFF99">
                    <a:shade val="30000"/>
                    <a:satMod val="115000"/>
                  </a:srgbClr>
                </a:gs>
                <a:gs pos="50000">
                  <a:srgbClr val="FFFF99">
                    <a:shade val="67500"/>
                    <a:satMod val="115000"/>
                  </a:srgbClr>
                </a:gs>
                <a:gs pos="100000">
                  <a:srgbClr val="FFFF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90" name="Freeform 89"/>
            <p:cNvSpPr/>
            <p:nvPr/>
          </p:nvSpPr>
          <p:spPr>
            <a:xfrm>
              <a:off x="1148522" y="2891687"/>
              <a:ext cx="1498635" cy="1527467"/>
            </a:xfrm>
            <a:custGeom>
              <a:avLst/>
              <a:gdLst>
                <a:gd name="connsiteX0" fmla="*/ 826394 w 1191295"/>
                <a:gd name="connsiteY0" fmla="*/ 105177 h 1300766"/>
                <a:gd name="connsiteX1" fmla="*/ 568816 w 1191295"/>
                <a:gd name="connsiteY1" fmla="*/ 2146 h 1300766"/>
                <a:gd name="connsiteX2" fmla="*/ 401391 w 1191295"/>
                <a:gd name="connsiteY2" fmla="*/ 118056 h 1300766"/>
                <a:gd name="connsiteX3" fmla="*/ 233965 w 1191295"/>
                <a:gd name="connsiteY3" fmla="*/ 156693 h 1300766"/>
                <a:gd name="connsiteX4" fmla="*/ 92298 w 1191295"/>
                <a:gd name="connsiteY4" fmla="*/ 272603 h 1300766"/>
                <a:gd name="connsiteX5" fmla="*/ 118056 w 1191295"/>
                <a:gd name="connsiteY5" fmla="*/ 401392 h 1300766"/>
                <a:gd name="connsiteX6" fmla="*/ 15025 w 1191295"/>
                <a:gd name="connsiteY6" fmla="*/ 517301 h 1300766"/>
                <a:gd name="connsiteX7" fmla="*/ 105177 w 1191295"/>
                <a:gd name="connsiteY7" fmla="*/ 749121 h 1300766"/>
                <a:gd name="connsiteX8" fmla="*/ 15025 w 1191295"/>
                <a:gd name="connsiteY8" fmla="*/ 1006699 h 1300766"/>
                <a:gd name="connsiteX9" fmla="*/ 195329 w 1191295"/>
                <a:gd name="connsiteY9" fmla="*/ 1264276 h 1300766"/>
                <a:gd name="connsiteX10" fmla="*/ 414270 w 1191295"/>
                <a:gd name="connsiteY10" fmla="*/ 1225639 h 1300766"/>
                <a:gd name="connsiteX11" fmla="*/ 555937 w 1191295"/>
                <a:gd name="connsiteY11" fmla="*/ 1225639 h 1300766"/>
                <a:gd name="connsiteX12" fmla="*/ 646089 w 1191295"/>
                <a:gd name="connsiteY12" fmla="*/ 1045335 h 1300766"/>
                <a:gd name="connsiteX13" fmla="*/ 852151 w 1191295"/>
                <a:gd name="connsiteY13" fmla="*/ 1019577 h 1300766"/>
                <a:gd name="connsiteX14" fmla="*/ 929425 w 1191295"/>
                <a:gd name="connsiteY14" fmla="*/ 903668 h 1300766"/>
                <a:gd name="connsiteX15" fmla="*/ 865030 w 1191295"/>
                <a:gd name="connsiteY15" fmla="*/ 800637 h 1300766"/>
                <a:gd name="connsiteX16" fmla="*/ 980940 w 1191295"/>
                <a:gd name="connsiteY16" fmla="*/ 646090 h 1300766"/>
                <a:gd name="connsiteX17" fmla="*/ 1187002 w 1191295"/>
                <a:gd name="connsiteY17" fmla="*/ 478665 h 1300766"/>
                <a:gd name="connsiteX18" fmla="*/ 1006698 w 1191295"/>
                <a:gd name="connsiteY18" fmla="*/ 362755 h 1300766"/>
                <a:gd name="connsiteX19" fmla="*/ 877909 w 1191295"/>
                <a:gd name="connsiteY19" fmla="*/ 105177 h 1300766"/>
                <a:gd name="connsiteX20" fmla="*/ 826394 w 1191295"/>
                <a:gd name="connsiteY20" fmla="*/ 105177 h 1300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91295" h="1300766">
                  <a:moveTo>
                    <a:pt x="826394" y="105177"/>
                  </a:moveTo>
                  <a:cubicBezTo>
                    <a:pt x="774878" y="88005"/>
                    <a:pt x="639650" y="0"/>
                    <a:pt x="568816" y="2146"/>
                  </a:cubicBezTo>
                  <a:cubicBezTo>
                    <a:pt x="497982" y="4292"/>
                    <a:pt x="457200" y="92298"/>
                    <a:pt x="401391" y="118056"/>
                  </a:cubicBezTo>
                  <a:cubicBezTo>
                    <a:pt x="345582" y="143814"/>
                    <a:pt x="285481" y="130935"/>
                    <a:pt x="233965" y="156693"/>
                  </a:cubicBezTo>
                  <a:cubicBezTo>
                    <a:pt x="182450" y="182451"/>
                    <a:pt x="111616" y="231820"/>
                    <a:pt x="92298" y="272603"/>
                  </a:cubicBezTo>
                  <a:cubicBezTo>
                    <a:pt x="72980" y="313386"/>
                    <a:pt x="130935" y="360609"/>
                    <a:pt x="118056" y="401392"/>
                  </a:cubicBezTo>
                  <a:cubicBezTo>
                    <a:pt x="105177" y="442175"/>
                    <a:pt x="17171" y="459346"/>
                    <a:pt x="15025" y="517301"/>
                  </a:cubicBezTo>
                  <a:cubicBezTo>
                    <a:pt x="12879" y="575256"/>
                    <a:pt x="105177" y="667555"/>
                    <a:pt x="105177" y="749121"/>
                  </a:cubicBezTo>
                  <a:cubicBezTo>
                    <a:pt x="105177" y="830687"/>
                    <a:pt x="0" y="920840"/>
                    <a:pt x="15025" y="1006699"/>
                  </a:cubicBezTo>
                  <a:cubicBezTo>
                    <a:pt x="30050" y="1092558"/>
                    <a:pt x="128788" y="1227786"/>
                    <a:pt x="195329" y="1264276"/>
                  </a:cubicBezTo>
                  <a:cubicBezTo>
                    <a:pt x="261870" y="1300766"/>
                    <a:pt x="354169" y="1232079"/>
                    <a:pt x="414270" y="1225639"/>
                  </a:cubicBezTo>
                  <a:cubicBezTo>
                    <a:pt x="474371" y="1219199"/>
                    <a:pt x="517301" y="1255690"/>
                    <a:pt x="555937" y="1225639"/>
                  </a:cubicBezTo>
                  <a:cubicBezTo>
                    <a:pt x="594573" y="1195588"/>
                    <a:pt x="596720" y="1079679"/>
                    <a:pt x="646089" y="1045335"/>
                  </a:cubicBezTo>
                  <a:cubicBezTo>
                    <a:pt x="695458" y="1010991"/>
                    <a:pt x="804928" y="1043188"/>
                    <a:pt x="852151" y="1019577"/>
                  </a:cubicBezTo>
                  <a:cubicBezTo>
                    <a:pt x="899374" y="995966"/>
                    <a:pt x="927279" y="940158"/>
                    <a:pt x="929425" y="903668"/>
                  </a:cubicBezTo>
                  <a:cubicBezTo>
                    <a:pt x="931572" y="867178"/>
                    <a:pt x="856444" y="843567"/>
                    <a:pt x="865030" y="800637"/>
                  </a:cubicBezTo>
                  <a:cubicBezTo>
                    <a:pt x="873616" y="757707"/>
                    <a:pt x="927278" y="699752"/>
                    <a:pt x="980940" y="646090"/>
                  </a:cubicBezTo>
                  <a:cubicBezTo>
                    <a:pt x="1034602" y="592428"/>
                    <a:pt x="1182709" y="525888"/>
                    <a:pt x="1187002" y="478665"/>
                  </a:cubicBezTo>
                  <a:cubicBezTo>
                    <a:pt x="1191295" y="431443"/>
                    <a:pt x="1058214" y="425003"/>
                    <a:pt x="1006698" y="362755"/>
                  </a:cubicBezTo>
                  <a:cubicBezTo>
                    <a:pt x="955183" y="300507"/>
                    <a:pt x="912253" y="152400"/>
                    <a:pt x="877909" y="105177"/>
                  </a:cubicBezTo>
                  <a:cubicBezTo>
                    <a:pt x="843565" y="57955"/>
                    <a:pt x="877910" y="122349"/>
                    <a:pt x="826394" y="105177"/>
                  </a:cubicBezTo>
                  <a:close/>
                </a:path>
              </a:pathLst>
            </a:custGeom>
            <a:noFill/>
            <a:ln w="38100" cap="flat" cmpd="sng" algn="ctr">
              <a:solidFill>
                <a:sysClr val="windowText" lastClr="000000">
                  <a:shade val="50000"/>
                </a:sys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sp>
        <p:nvSpPr>
          <p:cNvPr id="91" name="Diamond 90"/>
          <p:cNvSpPr/>
          <p:nvPr/>
        </p:nvSpPr>
        <p:spPr>
          <a:xfrm>
            <a:off x="7318182" y="3762157"/>
            <a:ext cx="785813" cy="785812"/>
          </a:xfrm>
          <a:prstGeom prst="diamond">
            <a:avLst/>
          </a:prstGeom>
          <a:solidFill>
            <a:srgbClr val="E66C7D">
              <a:lumMod val="60000"/>
              <a:lumOff val="40000"/>
            </a:srgbClr>
          </a:solidFill>
          <a:ln w="48000" cap="flat" cmpd="thickThin" algn="ctr">
            <a:solidFill>
              <a:srgbClr val="E66C7D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92" name="Diamond 91"/>
          <p:cNvSpPr/>
          <p:nvPr/>
        </p:nvSpPr>
        <p:spPr>
          <a:xfrm>
            <a:off x="5317932" y="4190782"/>
            <a:ext cx="785813" cy="785812"/>
          </a:xfrm>
          <a:prstGeom prst="diamond">
            <a:avLst/>
          </a:prstGeom>
          <a:solidFill>
            <a:srgbClr val="E66C7D">
              <a:lumMod val="60000"/>
              <a:lumOff val="40000"/>
            </a:srgbClr>
          </a:solidFill>
          <a:ln w="48000" cap="flat" cmpd="thickThin" algn="ctr">
            <a:solidFill>
              <a:srgbClr val="E66C7D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93" name="Diamond 92"/>
          <p:cNvSpPr/>
          <p:nvPr/>
        </p:nvSpPr>
        <p:spPr>
          <a:xfrm>
            <a:off x="6246620" y="3976469"/>
            <a:ext cx="785812" cy="785813"/>
          </a:xfrm>
          <a:prstGeom prst="diamond">
            <a:avLst/>
          </a:prstGeom>
          <a:solidFill>
            <a:srgbClr val="E66C7D">
              <a:lumMod val="60000"/>
              <a:lumOff val="40000"/>
            </a:srgbClr>
          </a:solidFill>
          <a:ln w="48000" cap="flat" cmpd="thickThin" algn="ctr">
            <a:solidFill>
              <a:srgbClr val="E66C7D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179512" y="1412776"/>
            <a:ext cx="8784976" cy="150810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en-GB" sz="2300" b="1" dirty="0">
                <a:latin typeface="Century Gothic" panose="020B0502020202020204" pitchFamily="34" charset="0"/>
              </a:rPr>
              <a:t>Antibodies</a:t>
            </a:r>
            <a:r>
              <a:rPr lang="en-GB" sz="2300" dirty="0">
                <a:latin typeface="Century Gothic" panose="020B0502020202020204" pitchFamily="34" charset="0"/>
              </a:rPr>
              <a:t> attach to the </a:t>
            </a:r>
            <a:r>
              <a:rPr lang="en-GB" sz="2300" b="1" dirty="0">
                <a:latin typeface="Century Gothic" panose="020B0502020202020204" pitchFamily="34" charset="0"/>
              </a:rPr>
              <a:t>antigens</a:t>
            </a:r>
            <a:r>
              <a:rPr lang="en-GB" sz="2300" dirty="0">
                <a:latin typeface="Century Gothic" panose="020B0502020202020204" pitchFamily="34" charset="0"/>
              </a:rPr>
              <a:t> on the bacteria and </a:t>
            </a:r>
            <a:r>
              <a:rPr lang="en-GB" sz="2300" b="1" dirty="0">
                <a:latin typeface="Century Gothic" panose="020B0502020202020204" pitchFamily="34" charset="0"/>
              </a:rPr>
              <a:t>stick</a:t>
            </a:r>
            <a:r>
              <a:rPr lang="en-GB" sz="2300" dirty="0">
                <a:latin typeface="Century Gothic" panose="020B0502020202020204" pitchFamily="34" charset="0"/>
              </a:rPr>
              <a:t> the bacteria together.  This means that one white blood cell can then </a:t>
            </a:r>
            <a:r>
              <a:rPr lang="en-GB" sz="2300" b="1" dirty="0">
                <a:latin typeface="Century Gothic" panose="020B0502020202020204" pitchFamily="34" charset="0"/>
              </a:rPr>
              <a:t>engulf</a:t>
            </a:r>
            <a:r>
              <a:rPr lang="en-GB" sz="2300" dirty="0">
                <a:latin typeface="Century Gothic" panose="020B0502020202020204" pitchFamily="34" charset="0"/>
              </a:rPr>
              <a:t> many bacteria at the same time (phagocytosis)!</a:t>
            </a:r>
            <a:endParaRPr lang="en-GB" sz="2300" b="1" dirty="0">
              <a:latin typeface="Century Gothic" panose="020B0502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6556441" y="0"/>
            <a:ext cx="25875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New Learning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3F1E8A10-3B2B-4FD6-9D95-FFF128371093}"/>
              </a:ext>
            </a:extLst>
          </p:cNvPr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Explain the role of the immune system in the defence against disease (</a:t>
            </a:r>
            <a:r>
              <a:rPr lang="en-GB" sz="1600" b="1" dirty="0">
                <a:latin typeface="Century Gothic" panose="020B0502020202020204" pitchFamily="34" charset="0"/>
              </a:rPr>
              <a:t>Grade 4-5</a:t>
            </a:r>
            <a:r>
              <a:rPr lang="en-GB" sz="1600" dirty="0">
                <a:latin typeface="Century Gothic" panose="020B0502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99694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91" grpId="0" animBg="1"/>
      <p:bldP spid="92" grpId="0" animBg="1"/>
      <p:bldP spid="9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2573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Quick Quiz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91239" y="0"/>
            <a:ext cx="22525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Mini-Review</a:t>
            </a:r>
            <a:endParaRPr lang="en-US" sz="2800" i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FCCFF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708920"/>
            <a:ext cx="66967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latin typeface="Century Gothic" panose="020B0502020202020204" pitchFamily="34" charset="0"/>
              </a:rPr>
              <a:t>Whiteboards Ready!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4C9DE1-248B-4A2E-903B-C76E46132328}"/>
              </a:ext>
            </a:extLst>
          </p:cNvPr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Explain the role of the immune system in the defence against disease (</a:t>
            </a:r>
            <a:r>
              <a:rPr lang="en-GB" sz="1600" b="1" dirty="0">
                <a:latin typeface="Century Gothic" panose="020B0502020202020204" pitchFamily="34" charset="0"/>
              </a:rPr>
              <a:t>Grade 4-5</a:t>
            </a:r>
            <a:r>
              <a:rPr lang="en-GB" sz="1600" dirty="0">
                <a:latin typeface="Century Gothic" panose="020B0502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47231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2573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Quick Quiz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2708920"/>
            <a:ext cx="66967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entury Gothic" panose="020B0502020202020204" pitchFamily="34" charset="0"/>
              </a:rPr>
              <a:t>Is it the non-specific defence system or immune system that destroys pathogens </a:t>
            </a:r>
            <a:r>
              <a:rPr lang="en-GB" sz="2800" b="1" dirty="0">
                <a:latin typeface="Century Gothic" panose="020B0502020202020204" pitchFamily="34" charset="0"/>
              </a:rPr>
              <a:t>once they are in the body</a:t>
            </a:r>
            <a:r>
              <a:rPr lang="en-GB" sz="2800" dirty="0">
                <a:latin typeface="Century Gothic" panose="020B0502020202020204" pitchFamily="34" charset="0"/>
              </a:rPr>
              <a:t>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9B318AC-F2A2-4C79-A87E-E34C7B9CA20B}"/>
              </a:ext>
            </a:extLst>
          </p:cNvPr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Explain the role of the immune system in the defence against disease (</a:t>
            </a:r>
            <a:r>
              <a:rPr lang="en-GB" sz="1600" b="1" dirty="0">
                <a:latin typeface="Century Gothic" panose="020B0502020202020204" pitchFamily="34" charset="0"/>
              </a:rPr>
              <a:t>Grade 4-5</a:t>
            </a:r>
            <a:r>
              <a:rPr lang="en-GB" sz="1600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9A3BB3-7B9D-4181-965A-35E805ED0962}"/>
              </a:ext>
            </a:extLst>
          </p:cNvPr>
          <p:cNvSpPr txBox="1"/>
          <p:nvPr/>
        </p:nvSpPr>
        <p:spPr>
          <a:xfrm>
            <a:off x="683568" y="4729083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solidFill>
                  <a:srgbClr val="FF0000"/>
                </a:solidFill>
                <a:latin typeface="Century Gothic" panose="020B0502020202020204" pitchFamily="34" charset="0"/>
              </a:rPr>
              <a:t>Immune System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3D5C41-EE4E-4DF2-83E6-B3A3835E2BC6}"/>
              </a:ext>
            </a:extLst>
          </p:cNvPr>
          <p:cNvSpPr/>
          <p:nvPr/>
        </p:nvSpPr>
        <p:spPr>
          <a:xfrm>
            <a:off x="6491239" y="0"/>
            <a:ext cx="22525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Mini-Review</a:t>
            </a:r>
            <a:endParaRPr lang="en-US" sz="2800" i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FCCFF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24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2573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Quick Quiz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2708920"/>
            <a:ext cx="6696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Century Gothic" panose="020B0502020202020204" pitchFamily="34" charset="0"/>
              </a:rPr>
              <a:t>So what do the non-specific defence systems do then?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9B318AC-F2A2-4C79-A87E-E34C7B9CA20B}"/>
              </a:ext>
            </a:extLst>
          </p:cNvPr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Explain the role of the immune system in the defence against disease (</a:t>
            </a:r>
            <a:r>
              <a:rPr lang="en-GB" sz="1600" b="1" dirty="0">
                <a:latin typeface="Century Gothic" panose="020B0502020202020204" pitchFamily="34" charset="0"/>
              </a:rPr>
              <a:t>Grade 4-5</a:t>
            </a:r>
            <a:r>
              <a:rPr lang="en-GB" sz="1600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9A3BB3-7B9D-4181-965A-35E805ED0962}"/>
              </a:ext>
            </a:extLst>
          </p:cNvPr>
          <p:cNvSpPr txBox="1"/>
          <p:nvPr/>
        </p:nvSpPr>
        <p:spPr>
          <a:xfrm>
            <a:off x="683568" y="4643700"/>
            <a:ext cx="66967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rgbClr val="FF0000"/>
                </a:solidFill>
                <a:latin typeface="Century Gothic" panose="020B0502020202020204" pitchFamily="34" charset="0"/>
              </a:rPr>
              <a:t>Prevent entry of pathogens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27B351-EF9E-40FF-AB1B-307AA49E4D74}"/>
              </a:ext>
            </a:extLst>
          </p:cNvPr>
          <p:cNvSpPr/>
          <p:nvPr/>
        </p:nvSpPr>
        <p:spPr>
          <a:xfrm>
            <a:off x="6491239" y="0"/>
            <a:ext cx="22525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Mini-Review</a:t>
            </a:r>
            <a:endParaRPr lang="en-US" sz="2800" i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FCCFF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317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2573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Quick Quiz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2708920"/>
            <a:ext cx="6696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Century Gothic" panose="020B0502020202020204" pitchFamily="34" charset="0"/>
              </a:rPr>
              <a:t>Which type of blood cells destroy pathogens such as bacteria?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9B318AC-F2A2-4C79-A87E-E34C7B9CA20B}"/>
              </a:ext>
            </a:extLst>
          </p:cNvPr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Explain the role of the immune system in the defence against disease (</a:t>
            </a:r>
            <a:r>
              <a:rPr lang="en-GB" sz="1600" b="1" dirty="0">
                <a:latin typeface="Century Gothic" panose="020B0502020202020204" pitchFamily="34" charset="0"/>
              </a:rPr>
              <a:t>Grade 4-5</a:t>
            </a:r>
            <a:r>
              <a:rPr lang="en-GB" sz="1600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9A3BB3-7B9D-4181-965A-35E805ED0962}"/>
              </a:ext>
            </a:extLst>
          </p:cNvPr>
          <p:cNvSpPr txBox="1"/>
          <p:nvPr/>
        </p:nvSpPr>
        <p:spPr>
          <a:xfrm>
            <a:off x="683568" y="4643700"/>
            <a:ext cx="66967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rgbClr val="FF0000"/>
                </a:solidFill>
                <a:latin typeface="Century Gothic" panose="020B0502020202020204" pitchFamily="34" charset="0"/>
              </a:rPr>
              <a:t>White blood cells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27B351-EF9E-40FF-AB1B-307AA49E4D74}"/>
              </a:ext>
            </a:extLst>
          </p:cNvPr>
          <p:cNvSpPr/>
          <p:nvPr/>
        </p:nvSpPr>
        <p:spPr>
          <a:xfrm>
            <a:off x="6491239" y="0"/>
            <a:ext cx="22525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Mini-Review</a:t>
            </a:r>
            <a:endParaRPr lang="en-US" sz="2800" i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FCCFF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95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2573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Quick Quiz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2708920"/>
            <a:ext cx="6696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Century Gothic" panose="020B0502020202020204" pitchFamily="34" charset="0"/>
              </a:rPr>
              <a:t>What do white blood cells recognise and attach to on the pathogen?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9B318AC-F2A2-4C79-A87E-E34C7B9CA20B}"/>
              </a:ext>
            </a:extLst>
          </p:cNvPr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Explain the role of the immune system in the defence against disease (</a:t>
            </a:r>
            <a:r>
              <a:rPr lang="en-GB" sz="1600" b="1" dirty="0">
                <a:latin typeface="Century Gothic" panose="020B0502020202020204" pitchFamily="34" charset="0"/>
              </a:rPr>
              <a:t>Grade 4-5</a:t>
            </a:r>
            <a:r>
              <a:rPr lang="en-GB" sz="1600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9A3BB3-7B9D-4181-965A-35E805ED0962}"/>
              </a:ext>
            </a:extLst>
          </p:cNvPr>
          <p:cNvSpPr txBox="1"/>
          <p:nvPr/>
        </p:nvSpPr>
        <p:spPr>
          <a:xfrm>
            <a:off x="683568" y="4882971"/>
            <a:ext cx="66967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rgbClr val="FF0000"/>
                </a:solidFill>
                <a:latin typeface="Century Gothic" panose="020B0502020202020204" pitchFamily="34" charset="0"/>
              </a:rPr>
              <a:t>Antigens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27B351-EF9E-40FF-AB1B-307AA49E4D74}"/>
              </a:ext>
            </a:extLst>
          </p:cNvPr>
          <p:cNvSpPr/>
          <p:nvPr/>
        </p:nvSpPr>
        <p:spPr>
          <a:xfrm>
            <a:off x="6491239" y="0"/>
            <a:ext cx="22525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Mini-Review</a:t>
            </a:r>
            <a:endParaRPr lang="en-US" sz="2800" i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FCCFF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799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2573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Quick Quiz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2708920"/>
            <a:ext cx="6696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Century Gothic" panose="020B0502020202020204" pitchFamily="34" charset="0"/>
              </a:rPr>
              <a:t>What do white blood cells make to stick pathogens together?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9B318AC-F2A2-4C79-A87E-E34C7B9CA20B}"/>
              </a:ext>
            </a:extLst>
          </p:cNvPr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Explain the role of the immune system in the defence against disease (</a:t>
            </a:r>
            <a:r>
              <a:rPr lang="en-GB" sz="1600" b="1" dirty="0">
                <a:latin typeface="Century Gothic" panose="020B0502020202020204" pitchFamily="34" charset="0"/>
              </a:rPr>
              <a:t>Grade 4-5</a:t>
            </a:r>
            <a:r>
              <a:rPr lang="en-GB" sz="1600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9A3BB3-7B9D-4181-965A-35E805ED0962}"/>
              </a:ext>
            </a:extLst>
          </p:cNvPr>
          <p:cNvSpPr txBox="1"/>
          <p:nvPr/>
        </p:nvSpPr>
        <p:spPr>
          <a:xfrm>
            <a:off x="683568" y="4882971"/>
            <a:ext cx="66967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rgbClr val="FF0000"/>
                </a:solidFill>
                <a:latin typeface="Century Gothic" panose="020B0502020202020204" pitchFamily="34" charset="0"/>
              </a:rPr>
              <a:t>Antibodies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27B351-EF9E-40FF-AB1B-307AA49E4D74}"/>
              </a:ext>
            </a:extLst>
          </p:cNvPr>
          <p:cNvSpPr/>
          <p:nvPr/>
        </p:nvSpPr>
        <p:spPr>
          <a:xfrm>
            <a:off x="6491239" y="0"/>
            <a:ext cx="22525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Mini-Review</a:t>
            </a:r>
            <a:endParaRPr lang="en-US" sz="2800" i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FCCFF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94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2573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Quick Quiz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2708920"/>
            <a:ext cx="6696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latin typeface="Century Gothic" panose="020B0502020202020204" pitchFamily="34" charset="0"/>
              </a:rPr>
              <a:t>What do white blood cells do when the pathogens are stuck together by the antibodies?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9B318AC-F2A2-4C79-A87E-E34C7B9CA20B}"/>
              </a:ext>
            </a:extLst>
          </p:cNvPr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Explain the role of the immune system in the defence against disease (</a:t>
            </a:r>
            <a:r>
              <a:rPr lang="en-GB" sz="1600" b="1" dirty="0">
                <a:latin typeface="Century Gothic" panose="020B0502020202020204" pitchFamily="34" charset="0"/>
              </a:rPr>
              <a:t>Grade 4-5</a:t>
            </a:r>
            <a:r>
              <a:rPr lang="en-GB" sz="1600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9A3BB3-7B9D-4181-965A-35E805ED0962}"/>
              </a:ext>
            </a:extLst>
          </p:cNvPr>
          <p:cNvSpPr txBox="1"/>
          <p:nvPr/>
        </p:nvSpPr>
        <p:spPr>
          <a:xfrm>
            <a:off x="683568" y="5154236"/>
            <a:ext cx="66967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rgbClr val="FF0000"/>
                </a:solidFill>
                <a:latin typeface="Century Gothic" panose="020B0502020202020204" pitchFamily="34" charset="0"/>
              </a:rPr>
              <a:t>Engulf the pathogens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27B351-EF9E-40FF-AB1B-307AA49E4D74}"/>
              </a:ext>
            </a:extLst>
          </p:cNvPr>
          <p:cNvSpPr/>
          <p:nvPr/>
        </p:nvSpPr>
        <p:spPr>
          <a:xfrm>
            <a:off x="6491239" y="0"/>
            <a:ext cx="22525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Mini-Review</a:t>
            </a:r>
            <a:endParaRPr lang="en-US" sz="2800" i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FCCFF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40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Human Defence Systems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2FAFA4-0193-4C54-960C-F7D6C8CC58FB}"/>
              </a:ext>
            </a:extLst>
          </p:cNvPr>
          <p:cNvSpPr/>
          <p:nvPr/>
        </p:nvSpPr>
        <p:spPr>
          <a:xfrm>
            <a:off x="6980438" y="0"/>
            <a:ext cx="173958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Connect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38D91A8-8F3F-4CDE-B46C-15BEF5C91CB6}"/>
              </a:ext>
            </a:extLst>
          </p:cNvPr>
          <p:cNvSpPr/>
          <p:nvPr/>
        </p:nvSpPr>
        <p:spPr>
          <a:xfrm>
            <a:off x="398906" y="1422760"/>
            <a:ext cx="4893174" cy="1783998"/>
          </a:xfrm>
          <a:prstGeom prst="rect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Century Gothic" panose="020B0502020202020204" pitchFamily="34" charset="0"/>
              </a:rPr>
              <a:t>Complete as many of your key terms word wall as we go </a:t>
            </a:r>
            <a:r>
              <a:rPr lang="en-GB" sz="2400" b="1" dirty="0" smtClean="0">
                <a:latin typeface="Century Gothic" panose="020B0502020202020204" pitchFamily="34" charset="0"/>
              </a:rPr>
              <a:t>through!</a:t>
            </a:r>
            <a:endParaRPr lang="en-GB" sz="2400" dirty="0">
              <a:latin typeface="Century Gothic" panose="020B0502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128820F-F67F-4BBD-8D78-246450C611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3356992"/>
            <a:ext cx="4104456" cy="3157718"/>
          </a:xfrm>
          <a:prstGeom prst="rect">
            <a:avLst/>
          </a:prstGeom>
        </p:spPr>
      </p:pic>
    </p:spTree>
    <p:controls>
      <mc:AlternateContent xmlns:mc="http://schemas.openxmlformats.org/markup-compatibility/2006">
        <mc:Choice xmlns:v="urn:schemas-microsoft-com:vml" Requires="v">
          <p:control spid="2052" name="ShockwaveFlash1" r:id="rId2" imgW="1828800" imgH="1828800"/>
        </mc:Choice>
        <mc:Fallback>
          <p:control name="ShockwaveFlash1" r:id="rId2" imgW="1828800" imgH="1828800">
            <p:pic>
              <p:nvPicPr>
                <p:cNvPr id="5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300788" y="5300663"/>
                  <a:ext cx="1976437" cy="11033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46056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2400" b="1" dirty="0" smtClean="0">
                <a:latin typeface="Century Gothic" panose="020B0502020202020204" pitchFamily="34" charset="0"/>
              </a:rPr>
              <a:t>Draw some images to illustrate the role of the immune system in the defence against disease – Grade 4-5</a:t>
            </a:r>
            <a:endParaRPr lang="en-GB" sz="2400" b="1" dirty="0">
              <a:latin typeface="Century Gothic" panose="020B0502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B504CF6-9935-44BF-A663-B86930B471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147046"/>
              </p:ext>
            </p:extLst>
          </p:nvPr>
        </p:nvGraphicFramePr>
        <p:xfrm>
          <a:off x="0" y="1143000"/>
          <a:ext cx="9144000" cy="5715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628266337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3607964872"/>
                    </a:ext>
                  </a:extLst>
                </a:gridCol>
              </a:tblGrid>
              <a:tr h="2857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GB" sz="1800" dirty="0" smtClean="0">
                          <a:latin typeface="Century Gothic" panose="020B0502020202020204" pitchFamily="34" charset="0"/>
                        </a:rPr>
                        <a:t>A pathogen enters the body and the </a:t>
                      </a:r>
                      <a:r>
                        <a:rPr lang="en-GB" sz="1800" b="1" dirty="0" smtClean="0">
                          <a:latin typeface="Century Gothic" panose="020B0502020202020204" pitchFamily="34" charset="0"/>
                        </a:rPr>
                        <a:t>white blood cells </a:t>
                      </a:r>
                      <a:r>
                        <a:rPr lang="en-GB" sz="1800" dirty="0" smtClean="0">
                          <a:latin typeface="Century Gothic" panose="020B0502020202020204" pitchFamily="34" charset="0"/>
                        </a:rPr>
                        <a:t>(WBC) recognise its </a:t>
                      </a:r>
                      <a:r>
                        <a:rPr lang="en-GB" sz="1800" b="1" dirty="0" smtClean="0">
                          <a:latin typeface="Century Gothic" panose="020B0502020202020204" pitchFamily="34" charset="0"/>
                        </a:rPr>
                        <a:t>antigens.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en-GB" sz="1800" dirty="0" smtClean="0">
                          <a:latin typeface="Century Gothic" panose="020B0502020202020204" pitchFamily="34" charset="0"/>
                        </a:rPr>
                        <a:t>The WBC make </a:t>
                      </a:r>
                      <a:r>
                        <a:rPr lang="en-GB" sz="1800" b="1" dirty="0" smtClean="0">
                          <a:latin typeface="Century Gothic" panose="020B0502020202020204" pitchFamily="34" charset="0"/>
                        </a:rPr>
                        <a:t>antibodies</a:t>
                      </a:r>
                      <a:r>
                        <a:rPr lang="en-GB" sz="1800" dirty="0" smtClean="0">
                          <a:latin typeface="Century Gothic" panose="020B0502020202020204" pitchFamily="34" charset="0"/>
                        </a:rPr>
                        <a:t> specific to the antigens on the pathogen</a:t>
                      </a:r>
                      <a:r>
                        <a:rPr lang="en-GB" sz="1800" dirty="0">
                          <a:latin typeface="+mn-lt"/>
                        </a:rPr>
                        <a:t>.</a:t>
                      </a:r>
                      <a:endParaRPr lang="en-GB" sz="1800" dirty="0" smtClean="0">
                        <a:latin typeface="Century Gothic" panose="020B0502020202020204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73003027"/>
                  </a:ext>
                </a:extLst>
              </a:tr>
              <a:tr h="2857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tabLst/>
                        <a:defRPr/>
                      </a:pPr>
                      <a:r>
                        <a:rPr lang="en-GB" sz="1800" dirty="0" smtClean="0">
                          <a:latin typeface="Century Gothic" panose="020B0502020202020204" pitchFamily="34" charset="0"/>
                        </a:rPr>
                        <a:t>The antibodies stick the pathogens together</a:t>
                      </a:r>
                      <a:r>
                        <a:rPr lang="en-GB" sz="1800" dirty="0" smtClean="0">
                          <a:latin typeface="+mn-lt"/>
                        </a:rPr>
                        <a:t>.</a:t>
                      </a:r>
                      <a:endParaRPr lang="en-GB" sz="1800" dirty="0" smtClean="0">
                        <a:latin typeface="Century Gothic" panose="020B0502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en-GB" sz="1800" dirty="0" smtClean="0">
                          <a:latin typeface="Century Gothic" panose="020B0502020202020204" pitchFamily="34" charset="0"/>
                        </a:rPr>
                        <a:t>Another white blood cell then </a:t>
                      </a:r>
                      <a:r>
                        <a:rPr lang="en-GB" sz="1800" b="1" dirty="0" smtClean="0">
                          <a:latin typeface="Century Gothic" panose="020B0502020202020204" pitchFamily="34" charset="0"/>
                        </a:rPr>
                        <a:t>engulfs</a:t>
                      </a:r>
                      <a:r>
                        <a:rPr lang="en-GB" sz="1800" dirty="0" smtClean="0">
                          <a:latin typeface="Century Gothic" panose="020B0502020202020204" pitchFamily="34" charset="0"/>
                        </a:rPr>
                        <a:t> the pathogens (</a:t>
                      </a:r>
                      <a:r>
                        <a:rPr lang="en-GB" sz="1800" b="1" dirty="0" smtClean="0">
                          <a:latin typeface="Century Gothic" panose="020B0502020202020204" pitchFamily="34" charset="0"/>
                        </a:rPr>
                        <a:t>phagocytosis</a:t>
                      </a:r>
                      <a:r>
                        <a:rPr lang="en-GB" sz="1800" dirty="0" smtClean="0">
                          <a:latin typeface="Century Gothic" panose="020B0502020202020204" pitchFamily="34" charset="0"/>
                        </a:rPr>
                        <a:t>)</a:t>
                      </a:r>
                      <a:r>
                        <a:rPr lang="en-GB" sz="1800" dirty="0">
                          <a:latin typeface="+mn-lt"/>
                        </a:rPr>
                        <a:t>.</a:t>
                      </a:r>
                      <a:endParaRPr lang="en-GB" sz="1800" dirty="0" smtClean="0">
                        <a:latin typeface="Century Gothic" panose="020B0502020202020204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26487661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69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790819"/>
            <a:ext cx="3347864" cy="5067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7864"/>
            <a:ext cx="5796136" cy="5084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16"/>
            <a:ext cx="9144000" cy="832096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Review Checkpoint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836712"/>
            <a:ext cx="9144000" cy="954107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800" dirty="0">
                <a:latin typeface="Century Gothic" panose="020B0502020202020204" pitchFamily="34" charset="0"/>
              </a:rPr>
              <a:t>Explain the role of the immune system in the defence against disease (</a:t>
            </a:r>
            <a:r>
              <a:rPr lang="en-GB" sz="2800" b="1" dirty="0">
                <a:latin typeface="Century Gothic" panose="020B0502020202020204" pitchFamily="34" charset="0"/>
              </a:rPr>
              <a:t>Grade 4-5</a:t>
            </a:r>
            <a:r>
              <a:rPr lang="en-GB" sz="2800" dirty="0" smtClean="0">
                <a:latin typeface="Century Gothic" panose="020B0502020202020204" pitchFamily="34" charset="0"/>
              </a:rPr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B74DC4-1777-4A83-9D19-4C50557DBA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221" y="2941598"/>
            <a:ext cx="8703557" cy="3669954"/>
          </a:xfrm>
          <a:prstGeom prst="rect">
            <a:avLst/>
          </a:prstGeom>
          <a:ln w="38100">
            <a:solidFill>
              <a:srgbClr val="FF0000"/>
            </a:solidFill>
            <a:prstDash val="dash"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ECF6146-ACAF-4DE7-BCF4-1007DDFA27D8}"/>
              </a:ext>
            </a:extLst>
          </p:cNvPr>
          <p:cNvSpPr/>
          <p:nvPr/>
        </p:nvSpPr>
        <p:spPr>
          <a:xfrm>
            <a:off x="4211960" y="4149080"/>
            <a:ext cx="4044726" cy="2073839"/>
          </a:xfrm>
          <a:prstGeom prst="rect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Century Gothic" panose="020B0502020202020204" pitchFamily="34" charset="0"/>
              </a:rPr>
              <a:t>Challenge – Grade 6</a:t>
            </a:r>
          </a:p>
          <a:p>
            <a:pPr algn="ctr"/>
            <a:r>
              <a:rPr lang="en-GB" sz="2400" dirty="0">
                <a:latin typeface="Century Gothic" panose="020B0502020202020204" pitchFamily="34" charset="0"/>
              </a:rPr>
              <a:t>What do you think phagocytes and lymphocytes do?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B4D55D-AD79-4398-A236-B10353C89BC8}"/>
              </a:ext>
            </a:extLst>
          </p:cNvPr>
          <p:cNvSpPr txBox="1"/>
          <p:nvPr/>
        </p:nvSpPr>
        <p:spPr>
          <a:xfrm>
            <a:off x="220220" y="3645025"/>
            <a:ext cx="3199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Prevents entry of pathogens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9907B9-C4BD-4C97-AB62-3DF5CFCE6E2F}"/>
              </a:ext>
            </a:extLst>
          </p:cNvPr>
          <p:cNvSpPr txBox="1"/>
          <p:nvPr/>
        </p:nvSpPr>
        <p:spPr>
          <a:xfrm>
            <a:off x="290521" y="4538247"/>
            <a:ext cx="3199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Destroys pathogens once they are in the body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B99D79-BD58-4104-B941-4F51C774F1FC}"/>
              </a:ext>
            </a:extLst>
          </p:cNvPr>
          <p:cNvSpPr txBox="1"/>
          <p:nvPr/>
        </p:nvSpPr>
        <p:spPr>
          <a:xfrm>
            <a:off x="345217" y="5486240"/>
            <a:ext cx="31996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Make antibodies</a:t>
            </a:r>
          </a:p>
          <a:p>
            <a:pPr algn="ctr"/>
            <a:r>
              <a:rPr lang="en-GB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Make antitoxins</a:t>
            </a:r>
          </a:p>
          <a:p>
            <a:pPr algn="ctr"/>
            <a:r>
              <a:rPr lang="en-GB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Engulf pathogens (phagocytosis)</a:t>
            </a:r>
          </a:p>
        </p:txBody>
      </p:sp>
    </p:spTree>
    <p:extLst>
      <p:ext uri="{BB962C8B-B14F-4D97-AF65-F5344CB8AC3E}">
        <p14:creationId xmlns:p14="http://schemas.microsoft.com/office/powerpoint/2010/main" val="2307802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Century Gothic" panose="020B0502020202020204" pitchFamily="34" charset="0"/>
              </a:rPr>
              <a:t>Explain why the specificity of antibodies is critical to their role in the immune </a:t>
            </a:r>
            <a:r>
              <a:rPr lang="en-US" sz="1500" dirty="0" smtClean="0">
                <a:latin typeface="Century Gothic" panose="020B0502020202020204" pitchFamily="34" charset="0"/>
              </a:rPr>
              <a:t>system (</a:t>
            </a:r>
            <a:r>
              <a:rPr lang="en-US" sz="1500" b="1" dirty="0" smtClean="0">
                <a:latin typeface="Century Gothic" panose="020B0502020202020204" pitchFamily="34" charset="0"/>
              </a:rPr>
              <a:t>Grade 6-8</a:t>
            </a:r>
            <a:r>
              <a:rPr lang="en-US" sz="1500" dirty="0" smtClean="0">
                <a:latin typeface="Century Gothic" panose="020B0502020202020204" pitchFamily="34" charset="0"/>
              </a:rPr>
              <a:t>)</a:t>
            </a:r>
            <a:endParaRPr lang="en-US" sz="1500" dirty="0"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3200" dirty="0">
                <a:latin typeface="Century Gothic" panose="020B0502020202020204" pitchFamily="34" charset="0"/>
              </a:rPr>
              <a:t>Phagocytes, Lymphocytes and Antibodies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23726" y="0"/>
            <a:ext cx="25875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New Learning</a:t>
            </a:r>
            <a:endParaRPr lang="en-US" sz="2800" i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FCC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06ED64-D4C6-4075-9840-8EC9A5114D95}"/>
              </a:ext>
            </a:extLst>
          </p:cNvPr>
          <p:cNvSpPr/>
          <p:nvPr/>
        </p:nvSpPr>
        <p:spPr>
          <a:xfrm>
            <a:off x="7164288" y="1143000"/>
            <a:ext cx="1979712" cy="52383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dirty="0">
                <a:latin typeface="Century Gothic" panose="020B0502020202020204" pitchFamily="34" charset="0"/>
              </a:rPr>
              <a:t>What?</a:t>
            </a:r>
          </a:p>
          <a:p>
            <a:pPr algn="ctr"/>
            <a:r>
              <a:rPr lang="en-GB" sz="3600" dirty="0">
                <a:latin typeface="Century Gothic" panose="020B0502020202020204" pitchFamily="34" charset="0"/>
              </a:rPr>
              <a:t>Where?</a:t>
            </a:r>
          </a:p>
          <a:p>
            <a:pPr algn="ctr"/>
            <a:r>
              <a:rPr lang="en-GB" sz="3600" dirty="0">
                <a:latin typeface="Century Gothic" panose="020B0502020202020204" pitchFamily="34" charset="0"/>
              </a:rPr>
              <a:t>When?</a:t>
            </a:r>
          </a:p>
          <a:p>
            <a:pPr algn="ctr"/>
            <a:r>
              <a:rPr lang="en-GB" sz="3600" dirty="0">
                <a:latin typeface="Century Gothic" panose="020B0502020202020204" pitchFamily="34" charset="0"/>
              </a:rPr>
              <a:t>Why?</a:t>
            </a:r>
          </a:p>
          <a:p>
            <a:pPr algn="ctr"/>
            <a:r>
              <a:rPr lang="en-GB" sz="3600" dirty="0">
                <a:latin typeface="Century Gothic" panose="020B0502020202020204" pitchFamily="34" charset="0"/>
              </a:rPr>
              <a:t>How?</a:t>
            </a:r>
          </a:p>
        </p:txBody>
      </p:sp>
      <p:pic>
        <p:nvPicPr>
          <p:cNvPr id="13" name="Picture 12" descr="https://cdg1204.files.wordpress.com/2013/07/om_sa1_structure_tps.png">
            <a:extLst>
              <a:ext uri="{FF2B5EF4-FFF2-40B4-BE49-F238E27FC236}">
                <a16:creationId xmlns:a16="http://schemas.microsoft.com/office/drawing/2014/main" id="{A7D1D165-53BB-47B2-9F8A-AEDED9381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562" y="1268760"/>
            <a:ext cx="1472732" cy="1155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qWSWWPZYGHU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705" y="1134012"/>
            <a:ext cx="7152320" cy="524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74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Century Gothic" panose="020B0502020202020204" pitchFamily="34" charset="0"/>
              </a:rPr>
              <a:t>Explain why the specificity of antibodies is critical to their role in the immune system (</a:t>
            </a:r>
            <a:r>
              <a:rPr lang="en-US" sz="1500" b="1" dirty="0">
                <a:latin typeface="Century Gothic" panose="020B0502020202020204" pitchFamily="34" charset="0"/>
              </a:rPr>
              <a:t>Grade 6-8</a:t>
            </a:r>
            <a:r>
              <a:rPr lang="en-US" sz="1500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3200" dirty="0">
                <a:latin typeface="Century Gothic" panose="020B0502020202020204" pitchFamily="34" charset="0"/>
              </a:rPr>
              <a:t>Phagocytes, Lymphocytes and Antibodies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93460" y="0"/>
            <a:ext cx="24481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Demonstrate</a:t>
            </a:r>
            <a:endParaRPr lang="en-US" sz="2800" i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FCCF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C35AD8-A1C4-4095-91C2-F0DC9F9B3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606649"/>
            <a:ext cx="8928992" cy="43110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9A0B06-0984-45B7-8DD2-CD82431A5E12}"/>
              </a:ext>
            </a:extLst>
          </p:cNvPr>
          <p:cNvSpPr txBox="1"/>
          <p:nvPr/>
        </p:nvSpPr>
        <p:spPr>
          <a:xfrm>
            <a:off x="323528" y="2996952"/>
            <a:ext cx="4399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  <a:latin typeface="Century Gothic" panose="020B0502020202020204" pitchFamily="34" charset="0"/>
              </a:rPr>
              <a:t>Phagocytes engulf pathogens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  <a:latin typeface="Century Gothic" panose="020B0502020202020204" pitchFamily="34" charset="0"/>
              </a:rPr>
              <a:t>Lymphocytes make antibodies and antitoxins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  <a:latin typeface="Century Gothic" panose="020B0502020202020204" pitchFamily="34" charset="0"/>
              </a:rPr>
              <a:t>Similar – both destroy pathogens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  <a:latin typeface="Century Gothic" panose="020B0502020202020204" pitchFamily="34" charset="0"/>
              </a:rPr>
              <a:t>Different – lymphocytes make antibodies/antitoxins and cannot engulf pathogens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8160E7-62FD-4DE9-ADB2-B05AFB75CD85}"/>
              </a:ext>
            </a:extLst>
          </p:cNvPr>
          <p:cNvSpPr txBox="1"/>
          <p:nvPr/>
        </p:nvSpPr>
        <p:spPr>
          <a:xfrm>
            <a:off x="4973503" y="3429000"/>
            <a:ext cx="24068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  <a:latin typeface="Century Gothic" panose="020B0502020202020204" pitchFamily="34" charset="0"/>
              </a:rPr>
              <a:t>Antibodies must match the shape of the antigens on a pathogen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  <a:latin typeface="Century Gothic" panose="020B0502020202020204" pitchFamily="34" charset="0"/>
              </a:rPr>
              <a:t>If they do not fit, they will not be able to destroy the pathogen</a:t>
            </a:r>
          </a:p>
        </p:txBody>
      </p:sp>
      <p:pic>
        <p:nvPicPr>
          <p:cNvPr id="16386" name="Picture 2" descr="https://1.bp.blogspot.com/-BhvcqF41PMY/VvwFHL-m8PI/AAAAAAAABU8/c1q_DaNqkncbvwOxNIo_ncPzBXTk2mRzg/s1600/antigen.gif">
            <a:extLst>
              <a:ext uri="{FF2B5EF4-FFF2-40B4-BE49-F238E27FC236}">
                <a16:creationId xmlns:a16="http://schemas.microsoft.com/office/drawing/2014/main" id="{05700279-E0FB-4788-A4AD-201FA47E7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816" y="4117535"/>
            <a:ext cx="1478750" cy="931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Pentagon 13">
            <a:extLst>
              <a:ext uri="{FF2B5EF4-FFF2-40B4-BE49-F238E27FC236}">
                <a16:creationId xmlns:a16="http://schemas.microsoft.com/office/drawing/2014/main" id="{A5B5A598-E748-4D68-AA62-ED265780F357}"/>
              </a:ext>
            </a:extLst>
          </p:cNvPr>
          <p:cNvSpPr/>
          <p:nvPr/>
        </p:nvSpPr>
        <p:spPr>
          <a:xfrm flipH="1">
            <a:off x="-8569845" y="0"/>
            <a:ext cx="8569845" cy="1119383"/>
          </a:xfrm>
          <a:prstGeom prst="homePlate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b="1" dirty="0">
                <a:latin typeface="Century Gothic" panose="020B0502020202020204" pitchFamily="34" charset="0"/>
              </a:rPr>
              <a:t>Stuck Sheet</a:t>
            </a:r>
            <a:r>
              <a:rPr lang="en-GB" sz="2800" dirty="0">
                <a:latin typeface="Century Gothic" panose="020B0502020202020204" pitchFamily="34" charset="0"/>
              </a:rPr>
              <a:t> – please collect a ‘stuck sheet’ if you are unsure of how to answer!</a:t>
            </a:r>
            <a:endParaRPr lang="en-GB" sz="28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334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BEA3F2-D1B3-4129-8DAC-111FCC1A60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88640"/>
            <a:ext cx="4349432" cy="45365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732063-01CD-418B-BEC0-5A8399B0B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88640"/>
            <a:ext cx="4349432" cy="4536504"/>
          </a:xfrm>
          <a:prstGeom prst="rect">
            <a:avLst/>
          </a:prstGeom>
        </p:spPr>
      </p:pic>
      <p:pic>
        <p:nvPicPr>
          <p:cNvPr id="22530" name="Picture 2" descr="http://prohealthinsight.com/wp-content/uploads/2015/02/Antigen-antibody-reaction-diagram.gif">
            <a:extLst>
              <a:ext uri="{FF2B5EF4-FFF2-40B4-BE49-F238E27FC236}">
                <a16:creationId xmlns:a16="http://schemas.microsoft.com/office/drawing/2014/main" id="{27D27553-9684-46E3-920C-C7BBDF8C32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32" y="4726663"/>
            <a:ext cx="3384376" cy="213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prohealthinsight.com/wp-content/uploads/2015/02/Antigen-antibody-reaction-diagram.gif">
            <a:extLst>
              <a:ext uri="{FF2B5EF4-FFF2-40B4-BE49-F238E27FC236}">
                <a16:creationId xmlns:a16="http://schemas.microsoft.com/office/drawing/2014/main" id="{BCFEBBF7-DD8F-430B-824A-3C90270F6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528" y="4725144"/>
            <a:ext cx="3384376" cy="213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1054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790819"/>
            <a:ext cx="3347864" cy="5067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7864"/>
            <a:ext cx="5796136" cy="5084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16"/>
            <a:ext cx="9144000" cy="832096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Review Checkpoint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836712"/>
            <a:ext cx="9144000" cy="954107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Explain why the specificity of antibodies is critical to their role in the immune system (</a:t>
            </a:r>
            <a:r>
              <a:rPr lang="en-US" sz="2800" b="1" dirty="0">
                <a:latin typeface="Century Gothic" panose="020B0502020202020204" pitchFamily="34" charset="0"/>
              </a:rPr>
              <a:t>Grade 6-8</a:t>
            </a:r>
            <a:r>
              <a:rPr lang="en-US" sz="2800" dirty="0">
                <a:latin typeface="Century Gothic" panose="020B0502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753433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6E0D26-F36D-4C9E-AB5A-1DE56E5E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the body protects against pathogens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60C86-B10A-414B-A547-4A7BDE84D4F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 smtClean="0"/>
              <a:t>Human Defence Systems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FD17B-49FF-4263-AC45-899E7B81BA6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1126A-6136-4891-91BD-C7364FD5E4F5}" type="datetime1">
              <a:rPr kumimoji="0" lang="en-GB" sz="1800" b="0" i="0" u="sng" strike="noStrike" kern="1200" cap="none" spc="0" normalizeH="0" baseline="0" noProof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17/09/2020</a:t>
            </a:fld>
            <a:endParaRPr kumimoji="0" lang="en-GB" sz="1800" b="0" i="0" u="sng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BC5D00-93C3-45E1-8253-ECE6AE6D1294}"/>
              </a:ext>
            </a:extLst>
          </p:cNvPr>
          <p:cNvSpPr>
            <a:spLocks noGrp="1"/>
          </p:cNvSpPr>
          <p:nvPr>
            <p:ph idx="11"/>
          </p:nvPr>
        </p:nvSpPr>
        <p:spPr>
          <a:solidFill>
            <a:srgbClr val="FF8181"/>
          </a:solidFill>
        </p:spPr>
        <p:txBody>
          <a:bodyPr>
            <a:normAutofit fontScale="92500"/>
          </a:bodyPr>
          <a:lstStyle/>
          <a:p>
            <a:r>
              <a:rPr lang="en-GB" sz="2800" dirty="0"/>
              <a:t>Describe the role of </a:t>
            </a:r>
            <a:r>
              <a:rPr lang="en-GB" sz="2800" dirty="0" smtClean="0"/>
              <a:t>non-specific systems </a:t>
            </a:r>
            <a:r>
              <a:rPr lang="en-GB" sz="2800" dirty="0"/>
              <a:t>in the defence against disease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722FFF-A25E-484D-959B-EF5EA0D2B0D5}"/>
              </a:ext>
            </a:extLst>
          </p:cNvPr>
          <p:cNvSpPr>
            <a:spLocks noGrp="1"/>
          </p:cNvSpPr>
          <p:nvPr>
            <p:ph idx="12"/>
          </p:nvPr>
        </p:nvSpPr>
        <p:spPr>
          <a:solidFill>
            <a:srgbClr val="C2E49C"/>
          </a:solidFill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  <a:defRPr/>
            </a:pPr>
            <a:r>
              <a:rPr lang="en-GB" sz="2800" dirty="0"/>
              <a:t>Explain why the specificity of antibodies is critical to their role in the immune system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7C521B-5975-43D3-BE7B-8BA62D4D7159}"/>
              </a:ext>
            </a:extLst>
          </p:cNvPr>
          <p:cNvSpPr>
            <a:spLocks noGrp="1"/>
          </p:cNvSpPr>
          <p:nvPr>
            <p:ph idx="17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1-3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92B6F7-078D-448D-AABA-47FEA1609CB0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GB" dirty="0"/>
              <a:t>4-5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6AA0FC-FEFD-4CC6-9405-653478E39883}"/>
              </a:ext>
            </a:extLst>
          </p:cNvPr>
          <p:cNvSpPr>
            <a:spLocks noGrp="1"/>
          </p:cNvSpPr>
          <p:nvPr>
            <p:ph idx="19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/>
              <a:t>6-8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57404BF-F292-4690-B055-791AC86AB805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>
            <a:normAutofit lnSpcReduction="10000"/>
          </a:bodyPr>
          <a:lstStyle/>
          <a:p>
            <a:r>
              <a:rPr lang="en-GB" sz="2800" dirty="0" smtClean="0"/>
              <a:t>Explain </a:t>
            </a:r>
            <a:r>
              <a:rPr lang="en-GB" sz="2800" dirty="0"/>
              <a:t>the role of </a:t>
            </a:r>
            <a:r>
              <a:rPr lang="en-GB" sz="2800" dirty="0" smtClean="0"/>
              <a:t>immune system </a:t>
            </a:r>
            <a:r>
              <a:rPr lang="en-GB" sz="2800" dirty="0"/>
              <a:t>in the defence against disease</a:t>
            </a:r>
          </a:p>
        </p:txBody>
      </p:sp>
    </p:spTree>
    <p:extLst>
      <p:ext uri="{BB962C8B-B14F-4D97-AF65-F5344CB8AC3E}">
        <p14:creationId xmlns:p14="http://schemas.microsoft.com/office/powerpoint/2010/main" val="28672105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A32A998-8E62-4D70-BE57-4842F02307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16632"/>
            <a:ext cx="8784976" cy="505801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897605" y="0"/>
            <a:ext cx="14398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Review</a:t>
            </a:r>
            <a:endParaRPr lang="en-US" sz="2800" i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FCCFF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CF057AC-EFF3-44C9-AF58-584FB5455691}"/>
              </a:ext>
            </a:extLst>
          </p:cNvPr>
          <p:cNvSpPr/>
          <p:nvPr/>
        </p:nvSpPr>
        <p:spPr>
          <a:xfrm>
            <a:off x="179512" y="5291280"/>
            <a:ext cx="8784976" cy="1311807"/>
          </a:xfrm>
          <a:prstGeom prst="rect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Century Gothic" panose="020B0502020202020204" pitchFamily="34" charset="0"/>
              </a:rPr>
              <a:t>Challenge</a:t>
            </a:r>
          </a:p>
          <a:p>
            <a:pPr algn="ctr"/>
            <a:r>
              <a:rPr lang="en-GB" sz="2400" dirty="0">
                <a:latin typeface="Century Gothic" panose="020B0502020202020204" pitchFamily="34" charset="0"/>
              </a:rPr>
              <a:t>Ensure that you have used all the key words in your key word box!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71CA1E-4B68-41E3-9BA2-EBEE11B4C7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1124744"/>
            <a:ext cx="6984776" cy="5224832"/>
          </a:xfrm>
          <a:prstGeom prst="rect">
            <a:avLst/>
          </a:prstGeom>
          <a:ln w="38100">
            <a:solidFill>
              <a:srgbClr val="FF0000"/>
            </a:solidFill>
            <a:prstDash val="dash"/>
          </a:ln>
        </p:spPr>
      </p:pic>
    </p:spTree>
    <p:extLst>
      <p:ext uri="{BB962C8B-B14F-4D97-AF65-F5344CB8AC3E}">
        <p14:creationId xmlns:p14="http://schemas.microsoft.com/office/powerpoint/2010/main" val="267231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6E0D26-F36D-4C9E-AB5A-1DE56E5E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the body protects against pathogens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60C86-B10A-414B-A547-4A7BDE84D4F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 smtClean="0"/>
              <a:t>Human Defence Systems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FD17B-49FF-4263-AC45-899E7B81BA6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1126A-6136-4891-91BD-C7364FD5E4F5}" type="datetime1">
              <a:rPr kumimoji="0" lang="en-GB" sz="1800" b="0" i="0" u="sng" strike="noStrike" kern="1200" cap="none" spc="0" normalizeH="0" baseline="0" noProof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17/09/2020</a:t>
            </a:fld>
            <a:endParaRPr kumimoji="0" lang="en-GB" sz="1800" b="0" i="0" u="sng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BC5D00-93C3-45E1-8253-ECE6AE6D1294}"/>
              </a:ext>
            </a:extLst>
          </p:cNvPr>
          <p:cNvSpPr>
            <a:spLocks noGrp="1"/>
          </p:cNvSpPr>
          <p:nvPr>
            <p:ph idx="11"/>
          </p:nvPr>
        </p:nvSpPr>
        <p:spPr>
          <a:solidFill>
            <a:srgbClr val="FF8181"/>
          </a:solidFill>
        </p:spPr>
        <p:txBody>
          <a:bodyPr>
            <a:normAutofit fontScale="92500"/>
          </a:bodyPr>
          <a:lstStyle/>
          <a:p>
            <a:r>
              <a:rPr lang="en-GB" sz="2800" dirty="0"/>
              <a:t>Describe the role of </a:t>
            </a:r>
            <a:r>
              <a:rPr lang="en-GB" sz="2800" dirty="0" smtClean="0"/>
              <a:t>non-specific systems </a:t>
            </a:r>
            <a:r>
              <a:rPr lang="en-GB" sz="2800" dirty="0"/>
              <a:t>in the defence against disease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722FFF-A25E-484D-959B-EF5EA0D2B0D5}"/>
              </a:ext>
            </a:extLst>
          </p:cNvPr>
          <p:cNvSpPr>
            <a:spLocks noGrp="1"/>
          </p:cNvSpPr>
          <p:nvPr>
            <p:ph idx="12"/>
          </p:nvPr>
        </p:nvSpPr>
        <p:spPr>
          <a:solidFill>
            <a:srgbClr val="C2E49C"/>
          </a:solidFill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  <a:defRPr/>
            </a:pPr>
            <a:r>
              <a:rPr lang="en-GB" sz="2800" dirty="0"/>
              <a:t>Explain why the specificity of antibodies is critical to their role in the immune system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7C521B-5975-43D3-BE7B-8BA62D4D7159}"/>
              </a:ext>
            </a:extLst>
          </p:cNvPr>
          <p:cNvSpPr>
            <a:spLocks noGrp="1"/>
          </p:cNvSpPr>
          <p:nvPr>
            <p:ph idx="17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1-3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92B6F7-078D-448D-AABA-47FEA1609CB0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GB" dirty="0"/>
              <a:t>4-5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6AA0FC-FEFD-4CC6-9405-653478E39883}"/>
              </a:ext>
            </a:extLst>
          </p:cNvPr>
          <p:cNvSpPr>
            <a:spLocks noGrp="1"/>
          </p:cNvSpPr>
          <p:nvPr>
            <p:ph idx="19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/>
              <a:t>6-8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57404BF-F292-4690-B055-791AC86AB805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>
            <a:normAutofit lnSpcReduction="10000"/>
          </a:bodyPr>
          <a:lstStyle/>
          <a:p>
            <a:r>
              <a:rPr lang="en-GB" sz="2800" dirty="0" smtClean="0"/>
              <a:t>Explain </a:t>
            </a:r>
            <a:r>
              <a:rPr lang="en-GB" sz="2800" dirty="0"/>
              <a:t>the role of </a:t>
            </a:r>
            <a:r>
              <a:rPr lang="en-GB" sz="2800" dirty="0" smtClean="0"/>
              <a:t>immune system </a:t>
            </a:r>
            <a:r>
              <a:rPr lang="en-GB" sz="2800" dirty="0"/>
              <a:t>in the defence against disease</a:t>
            </a:r>
          </a:p>
        </p:txBody>
      </p:sp>
    </p:spTree>
    <p:extLst>
      <p:ext uri="{BB962C8B-B14F-4D97-AF65-F5344CB8AC3E}">
        <p14:creationId xmlns:p14="http://schemas.microsoft.com/office/powerpoint/2010/main" val="489241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Century Gothic" panose="020B0502020202020204" pitchFamily="34" charset="0"/>
              </a:rPr>
              <a:t>Describe the role of non-specific systems in the </a:t>
            </a:r>
            <a:r>
              <a:rPr lang="en-US" sz="1600" dirty="0" err="1">
                <a:latin typeface="Century Gothic" panose="020B0502020202020204" pitchFamily="34" charset="0"/>
              </a:rPr>
              <a:t>defence</a:t>
            </a:r>
            <a:r>
              <a:rPr lang="en-US" sz="1600" dirty="0">
                <a:latin typeface="Century Gothic" panose="020B0502020202020204" pitchFamily="34" charset="0"/>
              </a:rPr>
              <a:t> against </a:t>
            </a:r>
            <a:r>
              <a:rPr lang="en-US" sz="1600" dirty="0" smtClean="0">
                <a:latin typeface="Century Gothic" panose="020B0502020202020204" pitchFamily="34" charset="0"/>
              </a:rPr>
              <a:t>disease </a:t>
            </a:r>
            <a:r>
              <a:rPr lang="en-US" sz="1600" b="1" dirty="0" smtClean="0">
                <a:latin typeface="Century Gothic" panose="020B0502020202020204" pitchFamily="34" charset="0"/>
              </a:rPr>
              <a:t>(Grade 1-3)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Non-Specific Human Defences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23726" y="0"/>
            <a:ext cx="25875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New Learning</a:t>
            </a:r>
            <a:endParaRPr lang="en-US" sz="2800" i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FCC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06ED64-D4C6-4075-9840-8EC9A5114D95}"/>
              </a:ext>
            </a:extLst>
          </p:cNvPr>
          <p:cNvSpPr/>
          <p:nvPr/>
        </p:nvSpPr>
        <p:spPr>
          <a:xfrm>
            <a:off x="7164288" y="1143000"/>
            <a:ext cx="1979712" cy="52383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dirty="0">
                <a:latin typeface="Century Gothic" panose="020B0502020202020204" pitchFamily="34" charset="0"/>
              </a:rPr>
              <a:t>What?</a:t>
            </a:r>
          </a:p>
          <a:p>
            <a:pPr algn="ctr"/>
            <a:r>
              <a:rPr lang="en-GB" sz="3600" dirty="0">
                <a:latin typeface="Century Gothic" panose="020B0502020202020204" pitchFamily="34" charset="0"/>
              </a:rPr>
              <a:t>Where?</a:t>
            </a:r>
          </a:p>
          <a:p>
            <a:pPr algn="ctr"/>
            <a:r>
              <a:rPr lang="en-GB" sz="3600" dirty="0">
                <a:latin typeface="Century Gothic" panose="020B0502020202020204" pitchFamily="34" charset="0"/>
              </a:rPr>
              <a:t>When?</a:t>
            </a:r>
          </a:p>
          <a:p>
            <a:pPr algn="ctr"/>
            <a:r>
              <a:rPr lang="en-GB" sz="3600" dirty="0">
                <a:latin typeface="Century Gothic" panose="020B0502020202020204" pitchFamily="34" charset="0"/>
              </a:rPr>
              <a:t>Why?</a:t>
            </a:r>
          </a:p>
          <a:p>
            <a:pPr algn="ctr"/>
            <a:r>
              <a:rPr lang="en-GB" sz="3600" dirty="0">
                <a:latin typeface="Century Gothic" panose="020B0502020202020204" pitchFamily="34" charset="0"/>
              </a:rPr>
              <a:t>How?</a:t>
            </a:r>
          </a:p>
        </p:txBody>
      </p:sp>
      <p:pic>
        <p:nvPicPr>
          <p:cNvPr id="13" name="Picture 12" descr="https://cdg1204.files.wordpress.com/2013/07/om_sa1_structure_tps.png">
            <a:extLst>
              <a:ext uri="{FF2B5EF4-FFF2-40B4-BE49-F238E27FC236}">
                <a16:creationId xmlns:a16="http://schemas.microsoft.com/office/drawing/2014/main" id="{A7D1D165-53BB-47B2-9F8A-AEDED9381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562" y="1268760"/>
            <a:ext cx="1472732" cy="1155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5X9MklLVhlw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0" y="1165669"/>
            <a:ext cx="7224055" cy="521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694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hjs-consulting.com/s/cc_images/cache_34237930.jpg">
            <a:extLst>
              <a:ext uri="{FF2B5EF4-FFF2-40B4-BE49-F238E27FC236}">
                <a16:creationId xmlns:a16="http://schemas.microsoft.com/office/drawing/2014/main" id="{B2738E91-4259-49CA-A2C6-76E8AC4225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39"/>
          <a:stretch/>
        </p:blipFill>
        <p:spPr bwMode="auto">
          <a:xfrm>
            <a:off x="0" y="1143000"/>
            <a:ext cx="4499992" cy="262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0354EE6-6E9F-408B-806A-7014D1256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1" y="3753544"/>
            <a:ext cx="4644009" cy="2647961"/>
          </a:xfrm>
          <a:prstGeom prst="rect">
            <a:avLst/>
          </a:prstGeom>
        </p:spPr>
      </p:pic>
      <p:pic>
        <p:nvPicPr>
          <p:cNvPr id="3076" name="Picture 4" descr="http://4.bp.blogspot.com/-XpjlgZno7vI/UWsUeuXHreI/AAAAAAAAbJA/0logrDsDAWU/s1600/CIMG2954.JPG">
            <a:extLst>
              <a:ext uri="{FF2B5EF4-FFF2-40B4-BE49-F238E27FC236}">
                <a16:creationId xmlns:a16="http://schemas.microsoft.com/office/drawing/2014/main" id="{B90516F6-3BF6-463F-8C74-24268EF880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7" b="11204"/>
          <a:stretch/>
        </p:blipFill>
        <p:spPr bwMode="auto">
          <a:xfrm>
            <a:off x="4495724" y="1143000"/>
            <a:ext cx="4644008" cy="262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Century Gothic" panose="020B0502020202020204" pitchFamily="34" charset="0"/>
              </a:rPr>
              <a:t>Describe the role of non-specific systems in the </a:t>
            </a:r>
            <a:r>
              <a:rPr lang="en-US" sz="1600" dirty="0" err="1">
                <a:latin typeface="Century Gothic" panose="020B0502020202020204" pitchFamily="34" charset="0"/>
              </a:rPr>
              <a:t>defence</a:t>
            </a:r>
            <a:r>
              <a:rPr lang="en-US" sz="1600" dirty="0">
                <a:latin typeface="Century Gothic" panose="020B0502020202020204" pitchFamily="34" charset="0"/>
              </a:rPr>
              <a:t> against disease </a:t>
            </a:r>
            <a:r>
              <a:rPr lang="en-US" sz="1600" b="1" dirty="0">
                <a:latin typeface="Century Gothic" panose="020B0502020202020204" pitchFamily="34" charset="0"/>
              </a:rPr>
              <a:t>(Grade 1-3)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Non-Specific Human Defences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26315" y="0"/>
            <a:ext cx="23823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Pupil Activity</a:t>
            </a:r>
            <a:endParaRPr lang="en-US" sz="2800" i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FCCF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03D039-048E-4B4A-813E-901786964D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70783"/>
            <a:ext cx="4495723" cy="2610544"/>
          </a:xfrm>
          <a:prstGeom prst="rect">
            <a:avLst/>
          </a:prstGeom>
        </p:spPr>
      </p:pic>
      <p:pic>
        <p:nvPicPr>
          <p:cNvPr id="12" name="Picture 2" descr="http://3.bp.blogspot.com/-BUSVSAX5o5w/VnhiTxwLOpI/AAAAAAAAAs0/EwSIxqq_Tyk/s320/rally%2Brobin.png">
            <a:extLst>
              <a:ext uri="{FF2B5EF4-FFF2-40B4-BE49-F238E27FC236}">
                <a16:creationId xmlns:a16="http://schemas.microsoft.com/office/drawing/2014/main" id="{C9A7C9A7-829E-48B4-960F-4600E0E04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1800200" cy="159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https://cdg1204.files.wordpress.com/2013/07/om_sa1_structure_tps.png">
            <a:extLst>
              <a:ext uri="{FF2B5EF4-FFF2-40B4-BE49-F238E27FC236}">
                <a16:creationId xmlns:a16="http://schemas.microsoft.com/office/drawing/2014/main" id="{995C2720-8C21-4EFC-AB30-E5E6B0876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3" y="1358007"/>
            <a:ext cx="2033928" cy="159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99F434-B15B-425B-8653-C81173B417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4661" y="2006100"/>
            <a:ext cx="4264166" cy="4250366"/>
          </a:xfrm>
          <a:prstGeom prst="rect">
            <a:avLst/>
          </a:prstGeom>
          <a:ln w="38100">
            <a:solidFill>
              <a:srgbClr val="FF0000"/>
            </a:solidFill>
            <a:prstDash val="dash"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C40E108-132B-4C44-A365-42D3B0EEDAA5}"/>
              </a:ext>
            </a:extLst>
          </p:cNvPr>
          <p:cNvSpPr/>
          <p:nvPr/>
        </p:nvSpPr>
        <p:spPr>
          <a:xfrm>
            <a:off x="243835" y="4182627"/>
            <a:ext cx="4044726" cy="2073839"/>
          </a:xfrm>
          <a:prstGeom prst="rect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Century Gothic" panose="020B0502020202020204" pitchFamily="34" charset="0"/>
              </a:rPr>
              <a:t>Challenge – Grade 4</a:t>
            </a:r>
          </a:p>
          <a:p>
            <a:pPr algn="ctr"/>
            <a:r>
              <a:rPr lang="en-GB" sz="2400" dirty="0">
                <a:latin typeface="Century Gothic" panose="020B0502020202020204" pitchFamily="34" charset="0"/>
              </a:rPr>
              <a:t>Link each non-specific defence to a pathogen that may enter the body in that way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5E663A-9A18-42EA-BD24-C124FE9B311F}"/>
              </a:ext>
            </a:extLst>
          </p:cNvPr>
          <p:cNvSpPr txBox="1"/>
          <p:nvPr/>
        </p:nvSpPr>
        <p:spPr>
          <a:xfrm>
            <a:off x="4860032" y="306896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  <a:latin typeface="Century Gothic" panose="020B0502020202020204" pitchFamily="34" charset="0"/>
              </a:rPr>
              <a:t>Stomach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D8F15C-83C5-4D4B-AAA5-21F22838E4D4}"/>
              </a:ext>
            </a:extLst>
          </p:cNvPr>
          <p:cNvSpPr txBox="1"/>
          <p:nvPr/>
        </p:nvSpPr>
        <p:spPr>
          <a:xfrm>
            <a:off x="4860032" y="4768277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  <a:latin typeface="Century Gothic" panose="020B0502020202020204" pitchFamily="34" charset="0"/>
              </a:rPr>
              <a:t>Nose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8C0562-8F11-4E44-8151-A6B0AADB4586}"/>
              </a:ext>
            </a:extLst>
          </p:cNvPr>
          <p:cNvSpPr txBox="1"/>
          <p:nvPr/>
        </p:nvSpPr>
        <p:spPr>
          <a:xfrm>
            <a:off x="4860032" y="3961752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  <a:latin typeface="Century Gothic" panose="020B0502020202020204" pitchFamily="34" charset="0"/>
              </a:rPr>
              <a:t>Skin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676B30-85FB-4D05-B5FE-E3F305DCC7C0}"/>
              </a:ext>
            </a:extLst>
          </p:cNvPr>
          <p:cNvSpPr txBox="1"/>
          <p:nvPr/>
        </p:nvSpPr>
        <p:spPr>
          <a:xfrm>
            <a:off x="4860032" y="5376718"/>
            <a:ext cx="1008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  <a:latin typeface="Century Gothic" panose="020B0502020202020204" pitchFamily="34" charset="0"/>
              </a:rPr>
              <a:t>Trachea and Bronchi</a:t>
            </a:r>
          </a:p>
        </p:txBody>
      </p:sp>
    </p:spTree>
    <p:extLst>
      <p:ext uri="{BB962C8B-B14F-4D97-AF65-F5344CB8AC3E}">
        <p14:creationId xmlns:p14="http://schemas.microsoft.com/office/powerpoint/2010/main" val="39440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652593"/>
            <a:ext cx="3347864" cy="420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52595"/>
            <a:ext cx="5796136" cy="4219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16"/>
            <a:ext cx="9144000" cy="832096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Review Checkpoint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836712"/>
            <a:ext cx="9144000" cy="1815882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Century Gothic" panose="020B0502020202020204" pitchFamily="34" charset="0"/>
              </a:rPr>
              <a:t>Describe the role of non-specific systems in the </a:t>
            </a:r>
            <a:r>
              <a:rPr lang="en-US" sz="2800" dirty="0" err="1">
                <a:latin typeface="Century Gothic" panose="020B0502020202020204" pitchFamily="34" charset="0"/>
              </a:rPr>
              <a:t>defence</a:t>
            </a:r>
            <a:r>
              <a:rPr lang="en-US" sz="2800" dirty="0">
                <a:latin typeface="Century Gothic" panose="020B0502020202020204" pitchFamily="34" charset="0"/>
              </a:rPr>
              <a:t> against disease </a:t>
            </a:r>
            <a:r>
              <a:rPr lang="en-US" sz="2800" b="1" dirty="0">
                <a:latin typeface="Century Gothic" panose="020B0502020202020204" pitchFamily="34" charset="0"/>
              </a:rPr>
              <a:t>(Grade 1-3</a:t>
            </a:r>
            <a:r>
              <a:rPr lang="en-US" sz="2800" b="1" dirty="0" smtClean="0">
                <a:latin typeface="Century Gothic" panose="020B0502020202020204" pitchFamily="34" charset="0"/>
              </a:rPr>
              <a:t>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latin typeface="Century Gothic" panose="020B0502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947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hlinkClick r:id="rId2"/>
          </p:cNvPr>
          <p:cNvSpPr/>
          <p:nvPr/>
        </p:nvSpPr>
        <p:spPr>
          <a:xfrm>
            <a:off x="0" y="1139825"/>
            <a:ext cx="5400600" cy="524150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sz="2600" dirty="0">
                <a:latin typeface="Century Gothic" panose="020B0502020202020204" pitchFamily="34" charset="0"/>
              </a:rPr>
              <a:t>Your body is designed to protect you from microorganisms.</a:t>
            </a:r>
          </a:p>
          <a:p>
            <a:pPr algn="ctr">
              <a:defRPr/>
            </a:pPr>
            <a:endParaRPr lang="en-GB" sz="2600" dirty="0">
              <a:latin typeface="Century Gothic" panose="020B0502020202020204" pitchFamily="34" charset="0"/>
            </a:endParaRPr>
          </a:p>
          <a:p>
            <a:pPr algn="ctr">
              <a:defRPr/>
            </a:pPr>
            <a:r>
              <a:rPr lang="en-GB" sz="2600" dirty="0">
                <a:latin typeface="Century Gothic" panose="020B0502020202020204" pitchFamily="34" charset="0"/>
              </a:rPr>
              <a:t>Some microorganisms will get past your first line of defence and make you ill.</a:t>
            </a:r>
          </a:p>
          <a:p>
            <a:pPr algn="ctr">
              <a:defRPr/>
            </a:pPr>
            <a:endParaRPr lang="en-GB" sz="2600" dirty="0">
              <a:latin typeface="Century Gothic" panose="020B0502020202020204" pitchFamily="34" charset="0"/>
            </a:endParaRPr>
          </a:p>
          <a:p>
            <a:pPr algn="ctr">
              <a:defRPr/>
            </a:pPr>
            <a:r>
              <a:rPr lang="en-GB" sz="2600" dirty="0">
                <a:latin typeface="Century Gothic" panose="020B0502020202020204" pitchFamily="34" charset="0"/>
              </a:rPr>
              <a:t>Fortunately you body can attack these pesky pathogens, even after they have invaded…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The Immune System</a:t>
            </a:r>
          </a:p>
        </p:txBody>
      </p:sp>
      <p:sp>
        <p:nvSpPr>
          <p:cNvPr id="9" name="Rectangle 8"/>
          <p:cNvSpPr/>
          <p:nvPr/>
        </p:nvSpPr>
        <p:spPr>
          <a:xfrm>
            <a:off x="6556441" y="0"/>
            <a:ext cx="25875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New Learning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Century Gothic" panose="020B0502020202020204" pitchFamily="34" charset="0"/>
              </a:rPr>
              <a:t>Explain </a:t>
            </a:r>
            <a:r>
              <a:rPr lang="en-GB" sz="1600" dirty="0">
                <a:latin typeface="Century Gothic" panose="020B0502020202020204" pitchFamily="34" charset="0"/>
              </a:rPr>
              <a:t>the role of the immune system in the defence against disease </a:t>
            </a:r>
            <a:r>
              <a:rPr lang="en-GB" sz="1600" dirty="0" smtClean="0">
                <a:latin typeface="Century Gothic" panose="020B0502020202020204" pitchFamily="34" charset="0"/>
              </a:rPr>
              <a:t>(</a:t>
            </a:r>
            <a:r>
              <a:rPr lang="en-GB" sz="1600" b="1" dirty="0" smtClean="0">
                <a:latin typeface="Century Gothic" panose="020B0502020202020204" pitchFamily="34" charset="0"/>
              </a:rPr>
              <a:t>Grade 4-5</a:t>
            </a:r>
            <a:r>
              <a:rPr lang="en-GB" sz="1600" dirty="0" smtClean="0">
                <a:latin typeface="Century Gothic" panose="020B0502020202020204" pitchFamily="34" charset="0"/>
              </a:rPr>
              <a:t>)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grpSp>
        <p:nvGrpSpPr>
          <p:cNvPr id="177" name="Group 73">
            <a:extLst>
              <a:ext uri="{FF2B5EF4-FFF2-40B4-BE49-F238E27FC236}">
                <a16:creationId xmlns:a16="http://schemas.microsoft.com/office/drawing/2014/main" id="{D23B7F70-1D99-412A-BCC4-9F7E0B133CC5}"/>
              </a:ext>
            </a:extLst>
          </p:cNvPr>
          <p:cNvGrpSpPr>
            <a:grpSpLocks/>
          </p:cNvGrpSpPr>
          <p:nvPr/>
        </p:nvGrpSpPr>
        <p:grpSpPr bwMode="auto">
          <a:xfrm>
            <a:off x="6097588" y="1143000"/>
            <a:ext cx="2266950" cy="5137150"/>
            <a:chOff x="2796247" y="214290"/>
            <a:chExt cx="2980002" cy="6756095"/>
          </a:xfrm>
        </p:grpSpPr>
        <p:sp>
          <p:nvSpPr>
            <p:cNvPr id="178" name="Trapezoid 177">
              <a:extLst>
                <a:ext uri="{FF2B5EF4-FFF2-40B4-BE49-F238E27FC236}">
                  <a16:creationId xmlns:a16="http://schemas.microsoft.com/office/drawing/2014/main" id="{C3CC19AD-EC0B-4FB5-A15D-662AD3AFDB84}"/>
                </a:ext>
              </a:extLst>
            </p:cNvPr>
            <p:cNvSpPr/>
            <p:nvPr/>
          </p:nvSpPr>
          <p:spPr>
            <a:xfrm flipV="1">
              <a:off x="3785407" y="1786397"/>
              <a:ext cx="928643" cy="2785115"/>
            </a:xfrm>
            <a:prstGeom prst="trapezoid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79" name="Trapezoid 178">
              <a:extLst>
                <a:ext uri="{FF2B5EF4-FFF2-40B4-BE49-F238E27FC236}">
                  <a16:creationId xmlns:a16="http://schemas.microsoft.com/office/drawing/2014/main" id="{AB87AC0B-5F6F-4A0B-9282-8388DF530CF3}"/>
                </a:ext>
              </a:extLst>
            </p:cNvPr>
            <p:cNvSpPr/>
            <p:nvPr/>
          </p:nvSpPr>
          <p:spPr>
            <a:xfrm flipV="1">
              <a:off x="3357607" y="2999405"/>
              <a:ext cx="1857284" cy="2286132"/>
            </a:xfrm>
            <a:prstGeom prst="trapezoid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8E90C934-03FB-4D95-8F14-96860DC3343D}"/>
                </a:ext>
              </a:extLst>
            </p:cNvPr>
            <p:cNvSpPr/>
            <p:nvPr/>
          </p:nvSpPr>
          <p:spPr>
            <a:xfrm>
              <a:off x="4999946" y="1500370"/>
              <a:ext cx="500841" cy="419646"/>
            </a:xfrm>
            <a:prstGeom prst="ellipse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D9913DBB-B2BB-47D3-91BE-FDBEDCE1A9B3}"/>
                </a:ext>
              </a:extLst>
            </p:cNvPr>
            <p:cNvSpPr/>
            <p:nvPr/>
          </p:nvSpPr>
          <p:spPr>
            <a:xfrm>
              <a:off x="2929805" y="1500370"/>
              <a:ext cx="498754" cy="419646"/>
            </a:xfrm>
            <a:prstGeom prst="ellipse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71891542-065C-4B87-A139-8A7E59C5892E}"/>
                </a:ext>
              </a:extLst>
            </p:cNvPr>
            <p:cNvSpPr/>
            <p:nvPr/>
          </p:nvSpPr>
          <p:spPr>
            <a:xfrm>
              <a:off x="3215702" y="642287"/>
              <a:ext cx="1999189" cy="2286133"/>
            </a:xfrm>
            <a:prstGeom prst="ellipse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6013E551-EE46-416A-BE72-F31BE9DC092A}"/>
                </a:ext>
              </a:extLst>
            </p:cNvPr>
            <p:cNvSpPr/>
            <p:nvPr/>
          </p:nvSpPr>
          <p:spPr>
            <a:xfrm>
              <a:off x="3714455" y="1429385"/>
              <a:ext cx="500841" cy="417558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17B501C5-557D-46A8-8233-050581CA42BE}"/>
                </a:ext>
              </a:extLst>
            </p:cNvPr>
            <p:cNvSpPr/>
            <p:nvPr/>
          </p:nvSpPr>
          <p:spPr>
            <a:xfrm>
              <a:off x="4286248" y="1429385"/>
              <a:ext cx="500841" cy="417558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7EA24E8D-1CDD-4BCB-8B92-DE5DA2A45D7A}"/>
                </a:ext>
              </a:extLst>
            </p:cNvPr>
            <p:cNvCxnSpPr/>
            <p:nvPr/>
          </p:nvCxnSpPr>
          <p:spPr>
            <a:xfrm rot="5400000">
              <a:off x="4000287" y="1857415"/>
              <a:ext cx="286028" cy="143991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7E8235D5-A194-49F9-A48A-899CECB2F08B}"/>
                </a:ext>
              </a:extLst>
            </p:cNvPr>
            <p:cNvCxnSpPr/>
            <p:nvPr/>
          </p:nvCxnSpPr>
          <p:spPr>
            <a:xfrm rot="10800000">
              <a:off x="4071305" y="2072425"/>
              <a:ext cx="214943" cy="0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4D902EC1-81A0-4BF1-B77C-97BA76DB8E1C}"/>
                </a:ext>
              </a:extLst>
            </p:cNvPr>
            <p:cNvSpPr/>
            <p:nvPr/>
          </p:nvSpPr>
          <p:spPr>
            <a:xfrm>
              <a:off x="3785407" y="1429385"/>
              <a:ext cx="348502" cy="417558"/>
            </a:xfrm>
            <a:prstGeom prst="ellipse">
              <a:avLst/>
            </a:prstGeom>
            <a:solidFill>
              <a:srgbClr val="6BB76D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7D298888-06BF-42B1-9CEB-247DEEB48530}"/>
                </a:ext>
              </a:extLst>
            </p:cNvPr>
            <p:cNvSpPr/>
            <p:nvPr/>
          </p:nvSpPr>
          <p:spPr>
            <a:xfrm>
              <a:off x="4357200" y="1429385"/>
              <a:ext cx="348502" cy="417558"/>
            </a:xfrm>
            <a:prstGeom prst="ellipse">
              <a:avLst/>
            </a:prstGeom>
            <a:solidFill>
              <a:srgbClr val="6BB76D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8BB4305F-C0E8-4593-AF9C-A440D58463E9}"/>
                </a:ext>
              </a:extLst>
            </p:cNvPr>
            <p:cNvSpPr/>
            <p:nvPr/>
          </p:nvSpPr>
          <p:spPr>
            <a:xfrm>
              <a:off x="3858447" y="1571355"/>
              <a:ext cx="169033" cy="204604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891829F4-F2D4-4240-B8C0-9293952BC3CB}"/>
                </a:ext>
              </a:extLst>
            </p:cNvPr>
            <p:cNvSpPr/>
            <p:nvPr/>
          </p:nvSpPr>
          <p:spPr>
            <a:xfrm>
              <a:off x="4428153" y="1571355"/>
              <a:ext cx="171121" cy="204604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91" name="Moon 190">
              <a:extLst>
                <a:ext uri="{FF2B5EF4-FFF2-40B4-BE49-F238E27FC236}">
                  <a16:creationId xmlns:a16="http://schemas.microsoft.com/office/drawing/2014/main" id="{65362BFC-D27B-4E78-AA3B-AE157D25000E}"/>
                </a:ext>
              </a:extLst>
            </p:cNvPr>
            <p:cNvSpPr/>
            <p:nvPr/>
          </p:nvSpPr>
          <p:spPr>
            <a:xfrm rot="16200000">
              <a:off x="4071255" y="2143524"/>
              <a:ext cx="215042" cy="498753"/>
            </a:xfrm>
            <a:prstGeom prst="moon">
              <a:avLst/>
            </a:prstGeom>
            <a:solidFill>
              <a:sysClr val="window" lastClr="FFFFFF"/>
            </a:solidFill>
            <a:ln w="480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AE8C59B0-EBAD-42D7-B461-CBFECF99E84D}"/>
                </a:ext>
              </a:extLst>
            </p:cNvPr>
            <p:cNvSpPr/>
            <p:nvPr/>
          </p:nvSpPr>
          <p:spPr>
            <a:xfrm>
              <a:off x="4643438" y="1928802"/>
              <a:ext cx="357190" cy="357190"/>
            </a:xfrm>
            <a:prstGeom prst="ellipse">
              <a:avLst/>
            </a:prstGeom>
            <a:gradFill flip="none" rotWithShape="1">
              <a:gsLst>
                <a:gs pos="50000">
                  <a:srgbClr val="E66C7D">
                    <a:lumMod val="60000"/>
                    <a:lumOff val="40000"/>
                  </a:srgbClr>
                </a:gs>
                <a:gs pos="100000">
                  <a:srgbClr val="E66C7D">
                    <a:lumMod val="60000"/>
                    <a:lumOff val="40000"/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39719BC8-9331-4D48-93E2-1565ED183991}"/>
                </a:ext>
              </a:extLst>
            </p:cNvPr>
            <p:cNvSpPr/>
            <p:nvPr/>
          </p:nvSpPr>
          <p:spPr>
            <a:xfrm>
              <a:off x="3428992" y="1928802"/>
              <a:ext cx="357190" cy="357190"/>
            </a:xfrm>
            <a:prstGeom prst="ellipse">
              <a:avLst/>
            </a:prstGeom>
            <a:gradFill flip="none" rotWithShape="1">
              <a:gsLst>
                <a:gs pos="50000">
                  <a:srgbClr val="E66C7D">
                    <a:lumMod val="60000"/>
                    <a:lumOff val="40000"/>
                  </a:srgbClr>
                </a:gs>
                <a:gs pos="100000">
                  <a:srgbClr val="E66C7D">
                    <a:lumMod val="60000"/>
                    <a:lumOff val="40000"/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94" name="Freeform 208">
              <a:extLst>
                <a:ext uri="{FF2B5EF4-FFF2-40B4-BE49-F238E27FC236}">
                  <a16:creationId xmlns:a16="http://schemas.microsoft.com/office/drawing/2014/main" id="{ABD14481-F350-4DE9-A2DE-33C0419351DA}"/>
                </a:ext>
              </a:extLst>
            </p:cNvPr>
            <p:cNvSpPr/>
            <p:nvPr/>
          </p:nvSpPr>
          <p:spPr>
            <a:xfrm>
              <a:off x="3144749" y="214290"/>
              <a:ext cx="2070141" cy="1899891"/>
            </a:xfrm>
            <a:custGeom>
              <a:avLst/>
              <a:gdLst>
                <a:gd name="connsiteX0" fmla="*/ 2439 w 1645709"/>
                <a:gd name="connsiteY0" fmla="*/ 667026 h 1400780"/>
                <a:gd name="connsiteX1" fmla="*/ 95204 w 1645709"/>
                <a:gd name="connsiteY1" fmla="*/ 309217 h 1400780"/>
                <a:gd name="connsiteX2" fmla="*/ 227726 w 1645709"/>
                <a:gd name="connsiteY2" fmla="*/ 494748 h 1400780"/>
                <a:gd name="connsiteX3" fmla="*/ 373500 w 1645709"/>
                <a:gd name="connsiteY3" fmla="*/ 176696 h 1400780"/>
                <a:gd name="connsiteX4" fmla="*/ 479517 w 1645709"/>
                <a:gd name="connsiteY4" fmla="*/ 348974 h 1400780"/>
                <a:gd name="connsiteX5" fmla="*/ 704804 w 1645709"/>
                <a:gd name="connsiteY5" fmla="*/ 110435 h 1400780"/>
                <a:gd name="connsiteX6" fmla="*/ 784317 w 1645709"/>
                <a:gd name="connsiteY6" fmla="*/ 375478 h 1400780"/>
                <a:gd name="connsiteX7" fmla="*/ 983100 w 1645709"/>
                <a:gd name="connsiteY7" fmla="*/ 123687 h 1400780"/>
                <a:gd name="connsiteX8" fmla="*/ 1142126 w 1645709"/>
                <a:gd name="connsiteY8" fmla="*/ 322470 h 1400780"/>
                <a:gd name="connsiteX9" fmla="*/ 1433674 w 1645709"/>
                <a:gd name="connsiteY9" fmla="*/ 110435 h 1400780"/>
                <a:gd name="connsiteX10" fmla="*/ 1552943 w 1645709"/>
                <a:gd name="connsiteY10" fmla="*/ 441739 h 1400780"/>
                <a:gd name="connsiteX11" fmla="*/ 1605952 w 1645709"/>
                <a:gd name="connsiteY11" fmla="*/ 720035 h 1400780"/>
                <a:gd name="connsiteX12" fmla="*/ 1645709 w 1645709"/>
                <a:gd name="connsiteY12" fmla="*/ 1210365 h 1400780"/>
                <a:gd name="connsiteX13" fmla="*/ 1499935 w 1645709"/>
                <a:gd name="connsiteY13" fmla="*/ 693530 h 1400780"/>
                <a:gd name="connsiteX14" fmla="*/ 1287900 w 1645709"/>
                <a:gd name="connsiteY14" fmla="*/ 773044 h 1400780"/>
                <a:gd name="connsiteX15" fmla="*/ 1168630 w 1645709"/>
                <a:gd name="connsiteY15" fmla="*/ 693530 h 1400780"/>
                <a:gd name="connsiteX16" fmla="*/ 1009604 w 1645709"/>
                <a:gd name="connsiteY16" fmla="*/ 746539 h 1400780"/>
                <a:gd name="connsiteX17" fmla="*/ 903587 w 1645709"/>
                <a:gd name="connsiteY17" fmla="*/ 667026 h 1400780"/>
                <a:gd name="connsiteX18" fmla="*/ 651795 w 1645709"/>
                <a:gd name="connsiteY18" fmla="*/ 799548 h 1400780"/>
                <a:gd name="connsiteX19" fmla="*/ 532526 w 1645709"/>
                <a:gd name="connsiteY19" fmla="*/ 667026 h 1400780"/>
                <a:gd name="connsiteX20" fmla="*/ 466265 w 1645709"/>
                <a:gd name="connsiteY20" fmla="*/ 799548 h 1400780"/>
                <a:gd name="connsiteX21" fmla="*/ 426509 w 1645709"/>
                <a:gd name="connsiteY21" fmla="*/ 786296 h 1400780"/>
                <a:gd name="connsiteX22" fmla="*/ 227726 w 1645709"/>
                <a:gd name="connsiteY22" fmla="*/ 706783 h 1400780"/>
                <a:gd name="connsiteX23" fmla="*/ 95204 w 1645709"/>
                <a:gd name="connsiteY23" fmla="*/ 1210365 h 1400780"/>
                <a:gd name="connsiteX24" fmla="*/ 2439 w 1645709"/>
                <a:gd name="connsiteY24" fmla="*/ 667026 h 1400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645709" h="1400780">
                  <a:moveTo>
                    <a:pt x="2439" y="667026"/>
                  </a:moveTo>
                  <a:lnTo>
                    <a:pt x="95204" y="309217"/>
                  </a:lnTo>
                  <a:lnTo>
                    <a:pt x="227726" y="494748"/>
                  </a:lnTo>
                  <a:lnTo>
                    <a:pt x="373500" y="176696"/>
                  </a:lnTo>
                  <a:cubicBezTo>
                    <a:pt x="456715" y="356996"/>
                    <a:pt x="389766" y="348974"/>
                    <a:pt x="479517" y="348974"/>
                  </a:cubicBezTo>
                  <a:lnTo>
                    <a:pt x="704804" y="110435"/>
                  </a:lnTo>
                  <a:cubicBezTo>
                    <a:pt x="772136" y="379763"/>
                    <a:pt x="679998" y="375478"/>
                    <a:pt x="784317" y="375478"/>
                  </a:cubicBezTo>
                  <a:cubicBezTo>
                    <a:pt x="985750" y="106901"/>
                    <a:pt x="983100" y="0"/>
                    <a:pt x="983100" y="123687"/>
                  </a:cubicBezTo>
                  <a:cubicBezTo>
                    <a:pt x="1159629" y="313795"/>
                    <a:pt x="1215051" y="249539"/>
                    <a:pt x="1142126" y="322470"/>
                  </a:cubicBezTo>
                  <a:lnTo>
                    <a:pt x="1433674" y="110435"/>
                  </a:lnTo>
                  <a:lnTo>
                    <a:pt x="1552943" y="441739"/>
                  </a:lnTo>
                  <a:lnTo>
                    <a:pt x="1605952" y="720035"/>
                  </a:lnTo>
                  <a:lnTo>
                    <a:pt x="1645709" y="1210365"/>
                  </a:lnTo>
                  <a:lnTo>
                    <a:pt x="1499935" y="693530"/>
                  </a:lnTo>
                  <a:lnTo>
                    <a:pt x="1287900" y="773044"/>
                  </a:lnTo>
                  <a:cubicBezTo>
                    <a:pt x="1188427" y="687780"/>
                    <a:pt x="1235861" y="693530"/>
                    <a:pt x="1168630" y="693530"/>
                  </a:cubicBezTo>
                  <a:cubicBezTo>
                    <a:pt x="1016829" y="734931"/>
                    <a:pt x="1058470" y="697673"/>
                    <a:pt x="1009604" y="746539"/>
                  </a:cubicBezTo>
                  <a:cubicBezTo>
                    <a:pt x="913485" y="664151"/>
                    <a:pt x="957565" y="667026"/>
                    <a:pt x="903587" y="667026"/>
                  </a:cubicBezTo>
                  <a:lnTo>
                    <a:pt x="651795" y="799548"/>
                  </a:lnTo>
                  <a:cubicBezTo>
                    <a:pt x="543019" y="663577"/>
                    <a:pt x="602348" y="667026"/>
                    <a:pt x="532526" y="667026"/>
                  </a:cubicBezTo>
                  <a:cubicBezTo>
                    <a:pt x="510439" y="711200"/>
                    <a:pt x="499076" y="762635"/>
                    <a:pt x="466265" y="799548"/>
                  </a:cubicBezTo>
                  <a:cubicBezTo>
                    <a:pt x="456985" y="809988"/>
                    <a:pt x="426509" y="786296"/>
                    <a:pt x="426509" y="786296"/>
                  </a:cubicBezTo>
                  <a:cubicBezTo>
                    <a:pt x="223723" y="691662"/>
                    <a:pt x="227726" y="620409"/>
                    <a:pt x="227726" y="706783"/>
                  </a:cubicBezTo>
                  <a:cubicBezTo>
                    <a:pt x="79333" y="1246394"/>
                    <a:pt x="0" y="1400780"/>
                    <a:pt x="95204" y="1210365"/>
                  </a:cubicBezTo>
                  <a:lnTo>
                    <a:pt x="2439" y="667026"/>
                  </a:lnTo>
                  <a:close/>
                </a:path>
              </a:pathLst>
            </a:custGeom>
            <a:solidFill>
              <a:srgbClr val="F0AD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95" name="Rounded Rectangle 209">
              <a:extLst>
                <a:ext uri="{FF2B5EF4-FFF2-40B4-BE49-F238E27FC236}">
                  <a16:creationId xmlns:a16="http://schemas.microsoft.com/office/drawing/2014/main" id="{0E7DA7A0-AC35-4654-A8ED-4DC19DC7023D}"/>
                </a:ext>
              </a:extLst>
            </p:cNvPr>
            <p:cNvSpPr/>
            <p:nvPr/>
          </p:nvSpPr>
          <p:spPr>
            <a:xfrm rot="20992882">
              <a:off x="4601361" y="4970280"/>
              <a:ext cx="642746" cy="2000105"/>
            </a:xfrm>
            <a:prstGeom prst="roundRect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96" name="Rounded Rectangle 210">
              <a:extLst>
                <a:ext uri="{FF2B5EF4-FFF2-40B4-BE49-F238E27FC236}">
                  <a16:creationId xmlns:a16="http://schemas.microsoft.com/office/drawing/2014/main" id="{1748202D-27CF-4681-AB7D-52A8FE922FB2}"/>
                </a:ext>
              </a:extLst>
            </p:cNvPr>
            <p:cNvSpPr/>
            <p:nvPr/>
          </p:nvSpPr>
          <p:spPr>
            <a:xfrm rot="20992882">
              <a:off x="5296277" y="2957649"/>
              <a:ext cx="479972" cy="1782974"/>
            </a:xfrm>
            <a:prstGeom prst="roundRect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97" name="Rounded Rectangle 211">
              <a:extLst>
                <a:ext uri="{FF2B5EF4-FFF2-40B4-BE49-F238E27FC236}">
                  <a16:creationId xmlns:a16="http://schemas.microsoft.com/office/drawing/2014/main" id="{7032BA83-9C07-444F-9A6B-28F7E78358F4}"/>
                </a:ext>
              </a:extLst>
            </p:cNvPr>
            <p:cNvSpPr/>
            <p:nvPr/>
          </p:nvSpPr>
          <p:spPr>
            <a:xfrm rot="607118" flipH="1">
              <a:off x="3313782" y="4970280"/>
              <a:ext cx="642746" cy="2000105"/>
            </a:xfrm>
            <a:prstGeom prst="roundRect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98" name="Rounded Rectangle 212">
              <a:extLst>
                <a:ext uri="{FF2B5EF4-FFF2-40B4-BE49-F238E27FC236}">
                  <a16:creationId xmlns:a16="http://schemas.microsoft.com/office/drawing/2014/main" id="{C54728A1-3691-49A2-A900-C5CE52716961}"/>
                </a:ext>
              </a:extLst>
            </p:cNvPr>
            <p:cNvSpPr/>
            <p:nvPr/>
          </p:nvSpPr>
          <p:spPr>
            <a:xfrm rot="607118" flipH="1">
              <a:off x="2796247" y="2957649"/>
              <a:ext cx="479972" cy="1782974"/>
            </a:xfrm>
            <a:prstGeom prst="roundRect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grpSp>
        <p:nvGrpSpPr>
          <p:cNvPr id="199" name="Group 197">
            <a:extLst>
              <a:ext uri="{FF2B5EF4-FFF2-40B4-BE49-F238E27FC236}">
                <a16:creationId xmlns:a16="http://schemas.microsoft.com/office/drawing/2014/main" id="{DFB7A53D-B8EB-4AFE-983A-157579FE5BEC}"/>
              </a:ext>
            </a:extLst>
          </p:cNvPr>
          <p:cNvGrpSpPr>
            <a:grpSpLocks/>
          </p:cNvGrpSpPr>
          <p:nvPr/>
        </p:nvGrpSpPr>
        <p:grpSpPr bwMode="auto">
          <a:xfrm>
            <a:off x="6097588" y="1143000"/>
            <a:ext cx="2286000" cy="5137150"/>
            <a:chOff x="8858280" y="1142984"/>
            <a:chExt cx="2286016" cy="5137516"/>
          </a:xfrm>
        </p:grpSpPr>
        <p:sp>
          <p:nvSpPr>
            <p:cNvPr id="200" name="Trapezoid 199">
              <a:extLst>
                <a:ext uri="{FF2B5EF4-FFF2-40B4-BE49-F238E27FC236}">
                  <a16:creationId xmlns:a16="http://schemas.microsoft.com/office/drawing/2014/main" id="{5DD06CF4-61A2-4914-AF8D-FF6174FA0129}"/>
                </a:ext>
              </a:extLst>
            </p:cNvPr>
            <p:cNvSpPr/>
            <p:nvPr/>
          </p:nvSpPr>
          <p:spPr bwMode="auto">
            <a:xfrm flipV="1">
              <a:off x="9610760" y="2338456"/>
              <a:ext cx="706443" cy="2117876"/>
            </a:xfrm>
            <a:prstGeom prst="trapezoid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01" name="Trapezoid 200">
              <a:extLst>
                <a:ext uri="{FF2B5EF4-FFF2-40B4-BE49-F238E27FC236}">
                  <a16:creationId xmlns:a16="http://schemas.microsoft.com/office/drawing/2014/main" id="{633615B5-F90B-47D2-B407-E61478CDD9F5}"/>
                </a:ext>
              </a:extLst>
            </p:cNvPr>
            <p:cNvSpPr/>
            <p:nvPr/>
          </p:nvSpPr>
          <p:spPr bwMode="auto">
            <a:xfrm flipV="1">
              <a:off x="9285321" y="3260860"/>
              <a:ext cx="1412885" cy="1738436"/>
            </a:xfrm>
            <a:prstGeom prst="trapezoid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0F098BE9-2B3A-4E5B-8FA8-558D6483C00F}"/>
                </a:ext>
              </a:extLst>
            </p:cNvPr>
            <p:cNvSpPr/>
            <p:nvPr/>
          </p:nvSpPr>
          <p:spPr bwMode="auto">
            <a:xfrm>
              <a:off x="10534692" y="2120954"/>
              <a:ext cx="381003" cy="319110"/>
            </a:xfrm>
            <a:prstGeom prst="ellipse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444DC1B0-BFF4-40DD-8AB5-658970FD6C3A}"/>
                </a:ext>
              </a:extLst>
            </p:cNvPr>
            <p:cNvSpPr/>
            <p:nvPr/>
          </p:nvSpPr>
          <p:spPr bwMode="auto">
            <a:xfrm>
              <a:off x="8959881" y="2120954"/>
              <a:ext cx="379416" cy="319110"/>
            </a:xfrm>
            <a:prstGeom prst="ellipse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6D9B0CE8-08CA-4219-B27B-26D23845AB2C}"/>
                </a:ext>
              </a:extLst>
            </p:cNvPr>
            <p:cNvSpPr/>
            <p:nvPr/>
          </p:nvSpPr>
          <p:spPr bwMode="auto">
            <a:xfrm>
              <a:off x="9177370" y="1468444"/>
              <a:ext cx="1520836" cy="1738437"/>
            </a:xfrm>
            <a:prstGeom prst="ellipse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7308C638-F033-4790-82BE-28E3705AAAFC}"/>
                </a:ext>
              </a:extLst>
            </p:cNvPr>
            <p:cNvSpPr/>
            <p:nvPr/>
          </p:nvSpPr>
          <p:spPr bwMode="auto">
            <a:xfrm>
              <a:off x="9556785" y="2066975"/>
              <a:ext cx="381003" cy="317523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1A2274E3-06A0-43D7-ACAE-86477DA78077}"/>
                </a:ext>
              </a:extLst>
            </p:cNvPr>
            <p:cNvSpPr/>
            <p:nvPr/>
          </p:nvSpPr>
          <p:spPr bwMode="auto">
            <a:xfrm>
              <a:off x="9991763" y="2066975"/>
              <a:ext cx="381003" cy="317523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CC9B3700-FF4C-4C0C-B20A-E7F29519B9AF}"/>
                </a:ext>
              </a:extLst>
            </p:cNvPr>
            <p:cNvSpPr/>
            <p:nvPr/>
          </p:nvSpPr>
          <p:spPr bwMode="auto">
            <a:xfrm>
              <a:off x="9610760" y="2066975"/>
              <a:ext cx="265115" cy="317523"/>
            </a:xfrm>
            <a:prstGeom prst="ellipse">
              <a:avLst/>
            </a:prstGeom>
            <a:solidFill>
              <a:srgbClr val="6BB76D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889E5653-4E1A-4910-9291-451A184334C4}"/>
                </a:ext>
              </a:extLst>
            </p:cNvPr>
            <p:cNvSpPr/>
            <p:nvPr/>
          </p:nvSpPr>
          <p:spPr bwMode="auto">
            <a:xfrm>
              <a:off x="10045738" y="2066975"/>
              <a:ext cx="265115" cy="317523"/>
            </a:xfrm>
            <a:prstGeom prst="ellipse">
              <a:avLst/>
            </a:prstGeom>
            <a:solidFill>
              <a:srgbClr val="6BB76D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E45D053B-0871-425A-B3FF-1C5286F1F22B}"/>
                </a:ext>
              </a:extLst>
            </p:cNvPr>
            <p:cNvSpPr/>
            <p:nvPr/>
          </p:nvSpPr>
          <p:spPr bwMode="auto">
            <a:xfrm>
              <a:off x="9666324" y="2174933"/>
              <a:ext cx="128588" cy="155586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51388746-92B7-452B-A03B-03CFC8554CC9}"/>
                </a:ext>
              </a:extLst>
            </p:cNvPr>
            <p:cNvSpPr/>
            <p:nvPr/>
          </p:nvSpPr>
          <p:spPr bwMode="auto">
            <a:xfrm>
              <a:off x="10099714" y="2174933"/>
              <a:ext cx="130176" cy="155586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11" name="Moon 210">
              <a:extLst>
                <a:ext uri="{FF2B5EF4-FFF2-40B4-BE49-F238E27FC236}">
                  <a16:creationId xmlns:a16="http://schemas.microsoft.com/office/drawing/2014/main" id="{424E9097-6300-4F6B-82E8-28A44549FC4E}"/>
                </a:ext>
              </a:extLst>
            </p:cNvPr>
            <p:cNvSpPr/>
            <p:nvPr/>
          </p:nvSpPr>
          <p:spPr bwMode="auto">
            <a:xfrm rot="5400000" flipV="1">
              <a:off x="9862377" y="2575819"/>
              <a:ext cx="139710" cy="423865"/>
            </a:xfrm>
            <a:prstGeom prst="moon">
              <a:avLst/>
            </a:prstGeom>
            <a:solidFill>
              <a:sysClr val="window" lastClr="FFFFFF"/>
            </a:solidFill>
            <a:ln w="480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549370EE-25B3-4AC3-8B56-5256A46CD283}"/>
                </a:ext>
              </a:extLst>
            </p:cNvPr>
            <p:cNvSpPr/>
            <p:nvPr/>
          </p:nvSpPr>
          <p:spPr bwMode="auto">
            <a:xfrm>
              <a:off x="10263494" y="2446745"/>
              <a:ext cx="271725" cy="271617"/>
            </a:xfrm>
            <a:prstGeom prst="ellipse">
              <a:avLst/>
            </a:prstGeom>
            <a:gradFill flip="none" rotWithShape="1">
              <a:gsLst>
                <a:gs pos="50000">
                  <a:srgbClr val="E66C7D">
                    <a:lumMod val="60000"/>
                    <a:lumOff val="40000"/>
                  </a:srgbClr>
                </a:gs>
                <a:gs pos="100000">
                  <a:srgbClr val="E66C7D">
                    <a:lumMod val="60000"/>
                    <a:lumOff val="40000"/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B485658C-1B3A-4742-A37E-E9818E7DCDCC}"/>
                </a:ext>
              </a:extLst>
            </p:cNvPr>
            <p:cNvSpPr/>
            <p:nvPr/>
          </p:nvSpPr>
          <p:spPr bwMode="auto">
            <a:xfrm>
              <a:off x="9339628" y="2446745"/>
              <a:ext cx="271725" cy="271617"/>
            </a:xfrm>
            <a:prstGeom prst="ellipse">
              <a:avLst/>
            </a:prstGeom>
            <a:gradFill flip="none" rotWithShape="1">
              <a:gsLst>
                <a:gs pos="50000">
                  <a:srgbClr val="E66C7D">
                    <a:lumMod val="60000"/>
                    <a:lumOff val="40000"/>
                  </a:srgbClr>
                </a:gs>
                <a:gs pos="100000">
                  <a:srgbClr val="E66C7D">
                    <a:lumMod val="60000"/>
                    <a:lumOff val="40000"/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14" name="Freeform 228">
              <a:extLst>
                <a:ext uri="{FF2B5EF4-FFF2-40B4-BE49-F238E27FC236}">
                  <a16:creationId xmlns:a16="http://schemas.microsoft.com/office/drawing/2014/main" id="{C2FCA503-5DD8-40F7-A93F-AE23D785F940}"/>
                </a:ext>
              </a:extLst>
            </p:cNvPr>
            <p:cNvSpPr/>
            <p:nvPr/>
          </p:nvSpPr>
          <p:spPr bwMode="auto">
            <a:xfrm>
              <a:off x="9123395" y="1142984"/>
              <a:ext cx="1574811" cy="1444728"/>
            </a:xfrm>
            <a:custGeom>
              <a:avLst/>
              <a:gdLst>
                <a:gd name="connsiteX0" fmla="*/ 2439 w 1645709"/>
                <a:gd name="connsiteY0" fmla="*/ 667026 h 1400780"/>
                <a:gd name="connsiteX1" fmla="*/ 95204 w 1645709"/>
                <a:gd name="connsiteY1" fmla="*/ 309217 h 1400780"/>
                <a:gd name="connsiteX2" fmla="*/ 227726 w 1645709"/>
                <a:gd name="connsiteY2" fmla="*/ 494748 h 1400780"/>
                <a:gd name="connsiteX3" fmla="*/ 373500 w 1645709"/>
                <a:gd name="connsiteY3" fmla="*/ 176696 h 1400780"/>
                <a:gd name="connsiteX4" fmla="*/ 479517 w 1645709"/>
                <a:gd name="connsiteY4" fmla="*/ 348974 h 1400780"/>
                <a:gd name="connsiteX5" fmla="*/ 704804 w 1645709"/>
                <a:gd name="connsiteY5" fmla="*/ 110435 h 1400780"/>
                <a:gd name="connsiteX6" fmla="*/ 784317 w 1645709"/>
                <a:gd name="connsiteY6" fmla="*/ 375478 h 1400780"/>
                <a:gd name="connsiteX7" fmla="*/ 983100 w 1645709"/>
                <a:gd name="connsiteY7" fmla="*/ 123687 h 1400780"/>
                <a:gd name="connsiteX8" fmla="*/ 1142126 w 1645709"/>
                <a:gd name="connsiteY8" fmla="*/ 322470 h 1400780"/>
                <a:gd name="connsiteX9" fmla="*/ 1433674 w 1645709"/>
                <a:gd name="connsiteY9" fmla="*/ 110435 h 1400780"/>
                <a:gd name="connsiteX10" fmla="*/ 1552943 w 1645709"/>
                <a:gd name="connsiteY10" fmla="*/ 441739 h 1400780"/>
                <a:gd name="connsiteX11" fmla="*/ 1605952 w 1645709"/>
                <a:gd name="connsiteY11" fmla="*/ 720035 h 1400780"/>
                <a:gd name="connsiteX12" fmla="*/ 1645709 w 1645709"/>
                <a:gd name="connsiteY12" fmla="*/ 1210365 h 1400780"/>
                <a:gd name="connsiteX13" fmla="*/ 1499935 w 1645709"/>
                <a:gd name="connsiteY13" fmla="*/ 693530 h 1400780"/>
                <a:gd name="connsiteX14" fmla="*/ 1287900 w 1645709"/>
                <a:gd name="connsiteY14" fmla="*/ 773044 h 1400780"/>
                <a:gd name="connsiteX15" fmla="*/ 1168630 w 1645709"/>
                <a:gd name="connsiteY15" fmla="*/ 693530 h 1400780"/>
                <a:gd name="connsiteX16" fmla="*/ 1009604 w 1645709"/>
                <a:gd name="connsiteY16" fmla="*/ 746539 h 1400780"/>
                <a:gd name="connsiteX17" fmla="*/ 903587 w 1645709"/>
                <a:gd name="connsiteY17" fmla="*/ 667026 h 1400780"/>
                <a:gd name="connsiteX18" fmla="*/ 651795 w 1645709"/>
                <a:gd name="connsiteY18" fmla="*/ 799548 h 1400780"/>
                <a:gd name="connsiteX19" fmla="*/ 532526 w 1645709"/>
                <a:gd name="connsiteY19" fmla="*/ 667026 h 1400780"/>
                <a:gd name="connsiteX20" fmla="*/ 466265 w 1645709"/>
                <a:gd name="connsiteY20" fmla="*/ 799548 h 1400780"/>
                <a:gd name="connsiteX21" fmla="*/ 426509 w 1645709"/>
                <a:gd name="connsiteY21" fmla="*/ 786296 h 1400780"/>
                <a:gd name="connsiteX22" fmla="*/ 227726 w 1645709"/>
                <a:gd name="connsiteY22" fmla="*/ 706783 h 1400780"/>
                <a:gd name="connsiteX23" fmla="*/ 95204 w 1645709"/>
                <a:gd name="connsiteY23" fmla="*/ 1210365 h 1400780"/>
                <a:gd name="connsiteX24" fmla="*/ 2439 w 1645709"/>
                <a:gd name="connsiteY24" fmla="*/ 667026 h 1400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645709" h="1400780">
                  <a:moveTo>
                    <a:pt x="2439" y="667026"/>
                  </a:moveTo>
                  <a:lnTo>
                    <a:pt x="95204" y="309217"/>
                  </a:lnTo>
                  <a:lnTo>
                    <a:pt x="227726" y="494748"/>
                  </a:lnTo>
                  <a:lnTo>
                    <a:pt x="373500" y="176696"/>
                  </a:lnTo>
                  <a:cubicBezTo>
                    <a:pt x="456715" y="356996"/>
                    <a:pt x="389766" y="348974"/>
                    <a:pt x="479517" y="348974"/>
                  </a:cubicBezTo>
                  <a:lnTo>
                    <a:pt x="704804" y="110435"/>
                  </a:lnTo>
                  <a:cubicBezTo>
                    <a:pt x="772136" y="379763"/>
                    <a:pt x="679998" y="375478"/>
                    <a:pt x="784317" y="375478"/>
                  </a:cubicBezTo>
                  <a:cubicBezTo>
                    <a:pt x="985750" y="106901"/>
                    <a:pt x="983100" y="0"/>
                    <a:pt x="983100" y="123687"/>
                  </a:cubicBezTo>
                  <a:cubicBezTo>
                    <a:pt x="1159629" y="313795"/>
                    <a:pt x="1215051" y="249539"/>
                    <a:pt x="1142126" y="322470"/>
                  </a:cubicBezTo>
                  <a:lnTo>
                    <a:pt x="1433674" y="110435"/>
                  </a:lnTo>
                  <a:lnTo>
                    <a:pt x="1552943" y="441739"/>
                  </a:lnTo>
                  <a:lnTo>
                    <a:pt x="1605952" y="720035"/>
                  </a:lnTo>
                  <a:lnTo>
                    <a:pt x="1645709" y="1210365"/>
                  </a:lnTo>
                  <a:lnTo>
                    <a:pt x="1499935" y="693530"/>
                  </a:lnTo>
                  <a:lnTo>
                    <a:pt x="1287900" y="773044"/>
                  </a:lnTo>
                  <a:cubicBezTo>
                    <a:pt x="1188427" y="687780"/>
                    <a:pt x="1235861" y="693530"/>
                    <a:pt x="1168630" y="693530"/>
                  </a:cubicBezTo>
                  <a:cubicBezTo>
                    <a:pt x="1016829" y="734931"/>
                    <a:pt x="1058470" y="697673"/>
                    <a:pt x="1009604" y="746539"/>
                  </a:cubicBezTo>
                  <a:cubicBezTo>
                    <a:pt x="913485" y="664151"/>
                    <a:pt x="957565" y="667026"/>
                    <a:pt x="903587" y="667026"/>
                  </a:cubicBezTo>
                  <a:lnTo>
                    <a:pt x="651795" y="799548"/>
                  </a:lnTo>
                  <a:cubicBezTo>
                    <a:pt x="543019" y="663577"/>
                    <a:pt x="602348" y="667026"/>
                    <a:pt x="532526" y="667026"/>
                  </a:cubicBezTo>
                  <a:cubicBezTo>
                    <a:pt x="510439" y="711200"/>
                    <a:pt x="499076" y="762635"/>
                    <a:pt x="466265" y="799548"/>
                  </a:cubicBezTo>
                  <a:cubicBezTo>
                    <a:pt x="456985" y="809988"/>
                    <a:pt x="426509" y="786296"/>
                    <a:pt x="426509" y="786296"/>
                  </a:cubicBezTo>
                  <a:cubicBezTo>
                    <a:pt x="223723" y="691662"/>
                    <a:pt x="227726" y="620409"/>
                    <a:pt x="227726" y="706783"/>
                  </a:cubicBezTo>
                  <a:cubicBezTo>
                    <a:pt x="79333" y="1246394"/>
                    <a:pt x="0" y="1400780"/>
                    <a:pt x="95204" y="1210365"/>
                  </a:cubicBezTo>
                  <a:lnTo>
                    <a:pt x="2439" y="667026"/>
                  </a:lnTo>
                  <a:close/>
                </a:path>
              </a:pathLst>
            </a:custGeom>
            <a:solidFill>
              <a:srgbClr val="F0AD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15" name="Rounded Rectangle 229">
              <a:extLst>
                <a:ext uri="{FF2B5EF4-FFF2-40B4-BE49-F238E27FC236}">
                  <a16:creationId xmlns:a16="http://schemas.microsoft.com/office/drawing/2014/main" id="{96A31332-4ADD-4ABD-8385-BF56043D0202}"/>
                </a:ext>
              </a:extLst>
            </p:cNvPr>
            <p:cNvSpPr/>
            <p:nvPr/>
          </p:nvSpPr>
          <p:spPr bwMode="auto">
            <a:xfrm rot="20992882">
              <a:off x="10231478" y="4759567"/>
              <a:ext cx="488953" cy="1520933"/>
            </a:xfrm>
            <a:prstGeom prst="roundRect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16" name="Rounded Rectangle 230">
              <a:extLst>
                <a:ext uri="{FF2B5EF4-FFF2-40B4-BE49-F238E27FC236}">
                  <a16:creationId xmlns:a16="http://schemas.microsoft.com/office/drawing/2014/main" id="{1B907AC7-6E2F-4EC7-BE3B-6696BA82EB06}"/>
                </a:ext>
              </a:extLst>
            </p:cNvPr>
            <p:cNvSpPr/>
            <p:nvPr/>
          </p:nvSpPr>
          <p:spPr bwMode="auto">
            <a:xfrm rot="20992882">
              <a:off x="10760118" y="3229108"/>
              <a:ext cx="365128" cy="1355822"/>
            </a:xfrm>
            <a:prstGeom prst="roundRect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17" name="Rounded Rectangle 231">
              <a:extLst>
                <a:ext uri="{FF2B5EF4-FFF2-40B4-BE49-F238E27FC236}">
                  <a16:creationId xmlns:a16="http://schemas.microsoft.com/office/drawing/2014/main" id="{86264C62-64E6-4CFA-9F57-1FDDD798FAE7}"/>
                </a:ext>
              </a:extLst>
            </p:cNvPr>
            <p:cNvSpPr/>
            <p:nvPr/>
          </p:nvSpPr>
          <p:spPr bwMode="auto">
            <a:xfrm rot="607118" flipH="1">
              <a:off x="9251983" y="4759567"/>
              <a:ext cx="488953" cy="1520933"/>
            </a:xfrm>
            <a:prstGeom prst="roundRect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18" name="Rounded Rectangle 232">
              <a:extLst>
                <a:ext uri="{FF2B5EF4-FFF2-40B4-BE49-F238E27FC236}">
                  <a16:creationId xmlns:a16="http://schemas.microsoft.com/office/drawing/2014/main" id="{A8B7691B-0E34-4617-9DDC-011D47C32345}"/>
                </a:ext>
              </a:extLst>
            </p:cNvPr>
            <p:cNvSpPr/>
            <p:nvPr/>
          </p:nvSpPr>
          <p:spPr bwMode="auto">
            <a:xfrm rot="607118" flipH="1">
              <a:off x="8858280" y="3229108"/>
              <a:ext cx="365128" cy="1355822"/>
            </a:xfrm>
            <a:prstGeom prst="roundRect">
              <a:avLst/>
            </a:prstGeom>
            <a:solidFill>
              <a:srgbClr val="E88651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19" name="Teardrop 218">
              <a:extLst>
                <a:ext uri="{FF2B5EF4-FFF2-40B4-BE49-F238E27FC236}">
                  <a16:creationId xmlns:a16="http://schemas.microsoft.com/office/drawing/2014/main" id="{2769A8A2-D79A-40C9-B4F3-C2799F361A45}"/>
                </a:ext>
              </a:extLst>
            </p:cNvPr>
            <p:cNvSpPr/>
            <p:nvPr/>
          </p:nvSpPr>
          <p:spPr>
            <a:xfrm rot="19291709">
              <a:off x="9801262" y="2586124"/>
              <a:ext cx="71439" cy="71443"/>
            </a:xfrm>
            <a:prstGeom prst="teardrop">
              <a:avLst>
                <a:gd name="adj" fmla="val 149117"/>
              </a:avLst>
            </a:prstGeom>
            <a:solidFill>
              <a:srgbClr val="92D050"/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1D08C0D0-D39A-4843-A5F9-B5A1FB79C2FE}"/>
                </a:ext>
              </a:extLst>
            </p:cNvPr>
            <p:cNvCxnSpPr/>
            <p:nvPr/>
          </p:nvCxnSpPr>
          <p:spPr bwMode="auto">
            <a:xfrm rot="5400000">
              <a:off x="9774267" y="2392439"/>
              <a:ext cx="217503" cy="109538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8F0089A2-07A0-41A7-81F1-65FE63BE2A5E}"/>
                </a:ext>
              </a:extLst>
            </p:cNvPr>
            <p:cNvCxnSpPr/>
            <p:nvPr/>
          </p:nvCxnSpPr>
          <p:spPr bwMode="auto">
            <a:xfrm rot="10800000">
              <a:off x="9828250" y="2555960"/>
              <a:ext cx="163513" cy="0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222" name="Teardrop 221">
              <a:extLst>
                <a:ext uri="{FF2B5EF4-FFF2-40B4-BE49-F238E27FC236}">
                  <a16:creationId xmlns:a16="http://schemas.microsoft.com/office/drawing/2014/main" id="{FEFBCE96-9313-428D-ACAB-A2C15EBDF40F}"/>
                </a:ext>
              </a:extLst>
            </p:cNvPr>
            <p:cNvSpPr/>
            <p:nvPr/>
          </p:nvSpPr>
          <p:spPr>
            <a:xfrm rot="19291709">
              <a:off x="10301328" y="2371797"/>
              <a:ext cx="71437" cy="71442"/>
            </a:xfrm>
            <a:prstGeom prst="teardrop">
              <a:avLst>
                <a:gd name="adj" fmla="val 149117"/>
              </a:avLst>
            </a:prstGeom>
            <a:solidFill>
              <a:srgbClr val="60B5CC"/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0CCCDAE9-878A-45B5-96C0-CC6BF4A643E6}"/>
                </a:ext>
              </a:extLst>
            </p:cNvPr>
            <p:cNvSpPr/>
            <p:nvPr/>
          </p:nvSpPr>
          <p:spPr>
            <a:xfrm>
              <a:off x="9572660" y="3429147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7D0B7B46-E130-4F39-A5B6-11E5E807604E}"/>
                </a:ext>
              </a:extLst>
            </p:cNvPr>
            <p:cNvSpPr/>
            <p:nvPr/>
          </p:nvSpPr>
          <p:spPr>
            <a:xfrm>
              <a:off x="9725061" y="3581558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82E7F121-7D90-4186-9188-3E0631AE4131}"/>
                </a:ext>
              </a:extLst>
            </p:cNvPr>
            <p:cNvSpPr/>
            <p:nvPr/>
          </p:nvSpPr>
          <p:spPr>
            <a:xfrm>
              <a:off x="9786975" y="3786359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3524663D-DDD6-45C8-B2D1-7B0C04F3D6AF}"/>
                </a:ext>
              </a:extLst>
            </p:cNvPr>
            <p:cNvSpPr/>
            <p:nvPr/>
          </p:nvSpPr>
          <p:spPr>
            <a:xfrm>
              <a:off x="9929851" y="3572032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084F9CEB-0550-45BE-A2F7-6078D2AE73A3}"/>
                </a:ext>
              </a:extLst>
            </p:cNvPr>
            <p:cNvSpPr/>
            <p:nvPr/>
          </p:nvSpPr>
          <p:spPr>
            <a:xfrm>
              <a:off x="10072727" y="3572032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764BE8E6-0E9B-4CC0-AED9-9D83E0157268}"/>
                </a:ext>
              </a:extLst>
            </p:cNvPr>
            <p:cNvSpPr/>
            <p:nvPr/>
          </p:nvSpPr>
          <p:spPr>
            <a:xfrm>
              <a:off x="10144164" y="3786359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1A199BFB-EDC4-4420-97E6-0BE9749012BF}"/>
                </a:ext>
              </a:extLst>
            </p:cNvPr>
            <p:cNvSpPr/>
            <p:nvPr/>
          </p:nvSpPr>
          <p:spPr>
            <a:xfrm>
              <a:off x="9858412" y="3929244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F8AA86C6-089B-418E-8321-B566CEC8CDCF}"/>
                </a:ext>
              </a:extLst>
            </p:cNvPr>
            <p:cNvSpPr/>
            <p:nvPr/>
          </p:nvSpPr>
          <p:spPr>
            <a:xfrm>
              <a:off x="9644099" y="3857802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2602A3E8-CF14-4EB1-9EF5-AC37B5C41148}"/>
                </a:ext>
              </a:extLst>
            </p:cNvPr>
            <p:cNvSpPr/>
            <p:nvPr/>
          </p:nvSpPr>
          <p:spPr>
            <a:xfrm>
              <a:off x="9796500" y="4010213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587387E4-021E-4B6A-A515-1BF73488DDB7}"/>
                </a:ext>
              </a:extLst>
            </p:cNvPr>
            <p:cNvSpPr/>
            <p:nvPr/>
          </p:nvSpPr>
          <p:spPr>
            <a:xfrm>
              <a:off x="9858412" y="4215015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BBA41FE8-5D1B-4BED-8CAA-24AFE2172011}"/>
                </a:ext>
              </a:extLst>
            </p:cNvPr>
            <p:cNvSpPr/>
            <p:nvPr/>
          </p:nvSpPr>
          <p:spPr>
            <a:xfrm>
              <a:off x="10001288" y="4000688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BAB55576-8C99-41B6-B7AD-3947EA2C26DA}"/>
                </a:ext>
              </a:extLst>
            </p:cNvPr>
            <p:cNvSpPr/>
            <p:nvPr/>
          </p:nvSpPr>
          <p:spPr>
            <a:xfrm>
              <a:off x="10001288" y="3786359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1C686521-338F-45ED-B416-62008FFB21E9}"/>
                </a:ext>
              </a:extLst>
            </p:cNvPr>
            <p:cNvSpPr/>
            <p:nvPr/>
          </p:nvSpPr>
          <p:spPr>
            <a:xfrm>
              <a:off x="10215603" y="4215015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CAF3AFCB-C4BC-4700-8A43-F14CD5F72D80}"/>
                </a:ext>
              </a:extLst>
            </p:cNvPr>
            <p:cNvSpPr/>
            <p:nvPr/>
          </p:nvSpPr>
          <p:spPr>
            <a:xfrm>
              <a:off x="10001288" y="4286458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877F8D54-01AC-433A-A038-FC6D246537F4}"/>
                </a:ext>
              </a:extLst>
            </p:cNvPr>
            <p:cNvSpPr/>
            <p:nvPr/>
          </p:nvSpPr>
          <p:spPr>
            <a:xfrm>
              <a:off x="10215603" y="3429147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1848353B-A8ED-442D-95A7-2885093ECF4E}"/>
                </a:ext>
              </a:extLst>
            </p:cNvPr>
            <p:cNvSpPr/>
            <p:nvPr/>
          </p:nvSpPr>
          <p:spPr>
            <a:xfrm>
              <a:off x="10277515" y="3633948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707565FC-83F7-4150-9952-08E9391F5584}"/>
                </a:ext>
              </a:extLst>
            </p:cNvPr>
            <p:cNvSpPr/>
            <p:nvPr/>
          </p:nvSpPr>
          <p:spPr>
            <a:xfrm>
              <a:off x="10348953" y="3776834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C4A7C882-9562-4976-A941-57B799E34C40}"/>
                </a:ext>
              </a:extLst>
            </p:cNvPr>
            <p:cNvSpPr/>
            <p:nvPr/>
          </p:nvSpPr>
          <p:spPr>
            <a:xfrm>
              <a:off x="10001288" y="4500785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8D91D177-0539-4FF3-B8E5-C26F8684E62A}"/>
                </a:ext>
              </a:extLst>
            </p:cNvPr>
            <p:cNvSpPr/>
            <p:nvPr/>
          </p:nvSpPr>
          <p:spPr>
            <a:xfrm>
              <a:off x="9644099" y="4215015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DB99BBF3-4B8C-4411-8B2C-32981DEB1717}"/>
                </a:ext>
              </a:extLst>
            </p:cNvPr>
            <p:cNvSpPr/>
            <p:nvPr/>
          </p:nvSpPr>
          <p:spPr>
            <a:xfrm>
              <a:off x="9796500" y="4367426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F6081F5E-7D42-48FA-8A33-0317C8F2B0FD}"/>
                </a:ext>
              </a:extLst>
            </p:cNvPr>
            <p:cNvSpPr/>
            <p:nvPr/>
          </p:nvSpPr>
          <p:spPr>
            <a:xfrm>
              <a:off x="9858412" y="4572228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44" name="Oval 243">
              <a:extLst>
                <a:ext uri="{FF2B5EF4-FFF2-40B4-BE49-F238E27FC236}">
                  <a16:creationId xmlns:a16="http://schemas.microsoft.com/office/drawing/2014/main" id="{03ADF0A7-2887-4F53-8674-768E5AF2BE96}"/>
                </a:ext>
              </a:extLst>
            </p:cNvPr>
            <p:cNvSpPr/>
            <p:nvPr/>
          </p:nvSpPr>
          <p:spPr>
            <a:xfrm>
              <a:off x="10144164" y="4357900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ABEE7C86-034C-4F1E-84F7-0C96425866D2}"/>
                </a:ext>
              </a:extLst>
            </p:cNvPr>
            <p:cNvSpPr/>
            <p:nvPr/>
          </p:nvSpPr>
          <p:spPr>
            <a:xfrm>
              <a:off x="10215603" y="4572228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E23992F3-1A8F-4F1C-A530-4AE334CA025F}"/>
                </a:ext>
              </a:extLst>
            </p:cNvPr>
            <p:cNvSpPr/>
            <p:nvPr/>
          </p:nvSpPr>
          <p:spPr>
            <a:xfrm>
              <a:off x="9929851" y="4715113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DD7CC207-5A07-4A0C-82DC-04D94BE29074}"/>
                </a:ext>
              </a:extLst>
            </p:cNvPr>
            <p:cNvSpPr/>
            <p:nvPr/>
          </p:nvSpPr>
          <p:spPr>
            <a:xfrm>
              <a:off x="9929851" y="3714917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48" name="Oval 247">
              <a:extLst>
                <a:ext uri="{FF2B5EF4-FFF2-40B4-BE49-F238E27FC236}">
                  <a16:creationId xmlns:a16="http://schemas.microsoft.com/office/drawing/2014/main" id="{F2AEE971-A24F-4064-B811-DE32B9AD010C}"/>
                </a:ext>
              </a:extLst>
            </p:cNvPr>
            <p:cNvSpPr/>
            <p:nvPr/>
          </p:nvSpPr>
          <p:spPr>
            <a:xfrm>
              <a:off x="9072595" y="3929244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49" name="Oval 248">
              <a:extLst>
                <a:ext uri="{FF2B5EF4-FFF2-40B4-BE49-F238E27FC236}">
                  <a16:creationId xmlns:a16="http://schemas.microsoft.com/office/drawing/2014/main" id="{7E95B36D-73CA-4CD8-BF50-52FB7B1837EB}"/>
                </a:ext>
              </a:extLst>
            </p:cNvPr>
            <p:cNvSpPr/>
            <p:nvPr/>
          </p:nvSpPr>
          <p:spPr>
            <a:xfrm>
              <a:off x="10429916" y="3429147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75D5056C-A411-4399-98F7-D722FF991507}"/>
                </a:ext>
              </a:extLst>
            </p:cNvPr>
            <p:cNvSpPr/>
            <p:nvPr/>
          </p:nvSpPr>
          <p:spPr>
            <a:xfrm>
              <a:off x="9929851" y="4000688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6FFFD9F5-9503-4BF7-B165-A9BC20FC29E5}"/>
                </a:ext>
              </a:extLst>
            </p:cNvPr>
            <p:cNvSpPr/>
            <p:nvPr/>
          </p:nvSpPr>
          <p:spPr>
            <a:xfrm>
              <a:off x="10858544" y="3857802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1CC687E2-4AD8-419F-87AB-78EBAE759E50}"/>
                </a:ext>
              </a:extLst>
            </p:cNvPr>
            <p:cNvSpPr/>
            <p:nvPr/>
          </p:nvSpPr>
          <p:spPr>
            <a:xfrm>
              <a:off x="10287040" y="4000688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01117CA9-A26B-40F1-B0E3-557F684FB262}"/>
                </a:ext>
              </a:extLst>
            </p:cNvPr>
            <p:cNvSpPr/>
            <p:nvPr/>
          </p:nvSpPr>
          <p:spPr>
            <a:xfrm>
              <a:off x="10001288" y="4143573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54" name="Oval 253">
              <a:extLst>
                <a:ext uri="{FF2B5EF4-FFF2-40B4-BE49-F238E27FC236}">
                  <a16:creationId xmlns:a16="http://schemas.microsoft.com/office/drawing/2014/main" id="{145C2BBB-9531-493F-905B-FF649527446E}"/>
                </a:ext>
              </a:extLst>
            </p:cNvPr>
            <p:cNvSpPr/>
            <p:nvPr/>
          </p:nvSpPr>
          <p:spPr>
            <a:xfrm>
              <a:off x="9858412" y="3929244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55" name="Oval 254">
              <a:extLst>
                <a:ext uri="{FF2B5EF4-FFF2-40B4-BE49-F238E27FC236}">
                  <a16:creationId xmlns:a16="http://schemas.microsoft.com/office/drawing/2014/main" id="{44AC264D-960C-4B46-964E-2F129A6CD221}"/>
                </a:ext>
              </a:extLst>
            </p:cNvPr>
            <p:cNvSpPr/>
            <p:nvPr/>
          </p:nvSpPr>
          <p:spPr>
            <a:xfrm>
              <a:off x="9644099" y="3857802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56" name="Oval 255">
              <a:extLst>
                <a:ext uri="{FF2B5EF4-FFF2-40B4-BE49-F238E27FC236}">
                  <a16:creationId xmlns:a16="http://schemas.microsoft.com/office/drawing/2014/main" id="{ABCC2069-9E83-488C-852A-67FE59FDDD4A}"/>
                </a:ext>
              </a:extLst>
            </p:cNvPr>
            <p:cNvSpPr/>
            <p:nvPr/>
          </p:nvSpPr>
          <p:spPr>
            <a:xfrm>
              <a:off x="9796500" y="4010213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266A237F-1F2A-48F6-802E-C1A0109C79C4}"/>
                </a:ext>
              </a:extLst>
            </p:cNvPr>
            <p:cNvSpPr/>
            <p:nvPr/>
          </p:nvSpPr>
          <p:spPr>
            <a:xfrm>
              <a:off x="9858412" y="4215015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58" name="Oval 257">
              <a:extLst>
                <a:ext uri="{FF2B5EF4-FFF2-40B4-BE49-F238E27FC236}">
                  <a16:creationId xmlns:a16="http://schemas.microsoft.com/office/drawing/2014/main" id="{BD423488-0170-4743-8BDA-D2A468AA0B7F}"/>
                </a:ext>
              </a:extLst>
            </p:cNvPr>
            <p:cNvSpPr/>
            <p:nvPr/>
          </p:nvSpPr>
          <p:spPr>
            <a:xfrm>
              <a:off x="10072727" y="3929244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B6456C79-C2BB-4F3F-B920-BD3E406B1A6A}"/>
                </a:ext>
              </a:extLst>
            </p:cNvPr>
            <p:cNvSpPr/>
            <p:nvPr/>
          </p:nvSpPr>
          <p:spPr>
            <a:xfrm>
              <a:off x="10215603" y="4215015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B200AB7C-9F6B-40CB-9A42-E8CD3B68C73C}"/>
                </a:ext>
              </a:extLst>
            </p:cNvPr>
            <p:cNvSpPr/>
            <p:nvPr/>
          </p:nvSpPr>
          <p:spPr>
            <a:xfrm>
              <a:off x="9929851" y="4357900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B4A418CD-147C-4B46-B7CB-41DE0415FDD5}"/>
                </a:ext>
              </a:extLst>
            </p:cNvPr>
            <p:cNvSpPr/>
            <p:nvPr/>
          </p:nvSpPr>
          <p:spPr>
            <a:xfrm>
              <a:off x="10858544" y="4286458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7ABB7F86-8813-4B04-97C6-C94EA5E38EEF}"/>
                </a:ext>
              </a:extLst>
            </p:cNvPr>
            <p:cNvSpPr/>
            <p:nvPr/>
          </p:nvSpPr>
          <p:spPr>
            <a:xfrm>
              <a:off x="10858544" y="3500589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63" name="Oval 262">
              <a:extLst>
                <a:ext uri="{FF2B5EF4-FFF2-40B4-BE49-F238E27FC236}">
                  <a16:creationId xmlns:a16="http://schemas.microsoft.com/office/drawing/2014/main" id="{BEBA1218-4B7D-46A2-B91B-6A72BEA97FF7}"/>
                </a:ext>
              </a:extLst>
            </p:cNvPr>
            <p:cNvSpPr/>
            <p:nvPr/>
          </p:nvSpPr>
          <p:spPr>
            <a:xfrm>
              <a:off x="10920457" y="3705392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64" name="Oval 263">
              <a:extLst>
                <a:ext uri="{FF2B5EF4-FFF2-40B4-BE49-F238E27FC236}">
                  <a16:creationId xmlns:a16="http://schemas.microsoft.com/office/drawing/2014/main" id="{CAF2E500-FD8D-4E20-BBAD-15453194DAC1}"/>
                </a:ext>
              </a:extLst>
            </p:cNvPr>
            <p:cNvSpPr/>
            <p:nvPr/>
          </p:nvSpPr>
          <p:spPr>
            <a:xfrm>
              <a:off x="10991895" y="3848277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2200DF9D-CC08-4F7B-A58A-FBF38FEA36A9}"/>
                </a:ext>
              </a:extLst>
            </p:cNvPr>
            <p:cNvSpPr/>
            <p:nvPr/>
          </p:nvSpPr>
          <p:spPr>
            <a:xfrm>
              <a:off x="11072859" y="4357900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66" name="Oval 265">
              <a:extLst>
                <a:ext uri="{FF2B5EF4-FFF2-40B4-BE49-F238E27FC236}">
                  <a16:creationId xmlns:a16="http://schemas.microsoft.com/office/drawing/2014/main" id="{363E6882-892C-474C-81FB-C2B99F3527FE}"/>
                </a:ext>
              </a:extLst>
            </p:cNvPr>
            <p:cNvSpPr/>
            <p:nvPr/>
          </p:nvSpPr>
          <p:spPr>
            <a:xfrm>
              <a:off x="10929983" y="4072130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67" name="Oval 266">
              <a:extLst>
                <a:ext uri="{FF2B5EF4-FFF2-40B4-BE49-F238E27FC236}">
                  <a16:creationId xmlns:a16="http://schemas.microsoft.com/office/drawing/2014/main" id="{D067858F-64D3-4E75-9820-6557E862B041}"/>
                </a:ext>
              </a:extLst>
            </p:cNvPr>
            <p:cNvSpPr/>
            <p:nvPr/>
          </p:nvSpPr>
          <p:spPr>
            <a:xfrm>
              <a:off x="10858544" y="4286458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428B3EA4-E5E7-4E6E-98D2-D7274F0E3264}"/>
                </a:ext>
              </a:extLst>
            </p:cNvPr>
            <p:cNvSpPr/>
            <p:nvPr/>
          </p:nvSpPr>
          <p:spPr>
            <a:xfrm>
              <a:off x="8929719" y="4286458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2D6D48FE-3572-44CF-A44A-15FB35E275A1}"/>
                </a:ext>
              </a:extLst>
            </p:cNvPr>
            <p:cNvSpPr/>
            <p:nvPr/>
          </p:nvSpPr>
          <p:spPr>
            <a:xfrm>
              <a:off x="9072595" y="3357704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28FB15B3-A9B1-4D92-8C78-B6D15240E9FA}"/>
                </a:ext>
              </a:extLst>
            </p:cNvPr>
            <p:cNvSpPr/>
            <p:nvPr/>
          </p:nvSpPr>
          <p:spPr>
            <a:xfrm>
              <a:off x="8991631" y="3705392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0AE17E8E-2A1E-49FA-BBF9-4182C366250A}"/>
                </a:ext>
              </a:extLst>
            </p:cNvPr>
            <p:cNvSpPr/>
            <p:nvPr/>
          </p:nvSpPr>
          <p:spPr>
            <a:xfrm>
              <a:off x="9063069" y="3848277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9F1B9D89-C058-464F-AE85-06D1AD5C6895}"/>
                </a:ext>
              </a:extLst>
            </p:cNvPr>
            <p:cNvSpPr/>
            <p:nvPr/>
          </p:nvSpPr>
          <p:spPr>
            <a:xfrm>
              <a:off x="9144032" y="3500589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0939274E-85D9-4E17-BFD9-84AE124B1A84}"/>
                </a:ext>
              </a:extLst>
            </p:cNvPr>
            <p:cNvSpPr/>
            <p:nvPr/>
          </p:nvSpPr>
          <p:spPr>
            <a:xfrm>
              <a:off x="9001156" y="4072130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9CF32B1-59FC-4B65-8297-20277656301E}"/>
                </a:ext>
              </a:extLst>
            </p:cNvPr>
            <p:cNvSpPr/>
            <p:nvPr/>
          </p:nvSpPr>
          <p:spPr>
            <a:xfrm>
              <a:off x="8929719" y="4286458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F7FB3C20-D86D-48FA-98AE-8D6B3EFE8D1C}"/>
                </a:ext>
              </a:extLst>
            </p:cNvPr>
            <p:cNvSpPr/>
            <p:nvPr/>
          </p:nvSpPr>
          <p:spPr>
            <a:xfrm>
              <a:off x="10787107" y="3572032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DB278E20-FEE7-41ED-9D89-1629343915FC}"/>
                </a:ext>
              </a:extLst>
            </p:cNvPr>
            <p:cNvSpPr/>
            <p:nvPr/>
          </p:nvSpPr>
          <p:spPr>
            <a:xfrm>
              <a:off x="10929983" y="3357704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83D48BBB-9241-42D9-8335-BF5FDDE5FF31}"/>
                </a:ext>
              </a:extLst>
            </p:cNvPr>
            <p:cNvSpPr/>
            <p:nvPr/>
          </p:nvSpPr>
          <p:spPr>
            <a:xfrm>
              <a:off x="10287040" y="5429539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3D373D45-9597-4408-A6BB-AE8DE0997C3E}"/>
                </a:ext>
              </a:extLst>
            </p:cNvPr>
            <p:cNvSpPr/>
            <p:nvPr/>
          </p:nvSpPr>
          <p:spPr>
            <a:xfrm>
              <a:off x="10358479" y="5715310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E9A969E7-21AF-4C94-B3D6-A27EC0298DFE}"/>
                </a:ext>
              </a:extLst>
            </p:cNvPr>
            <p:cNvSpPr/>
            <p:nvPr/>
          </p:nvSpPr>
          <p:spPr>
            <a:xfrm>
              <a:off x="10358479" y="4929441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80" name="Oval 279">
              <a:extLst>
                <a:ext uri="{FF2B5EF4-FFF2-40B4-BE49-F238E27FC236}">
                  <a16:creationId xmlns:a16="http://schemas.microsoft.com/office/drawing/2014/main" id="{51D2B184-0BED-4AEF-9EB1-38DEF220C3BE}"/>
                </a:ext>
              </a:extLst>
            </p:cNvPr>
            <p:cNvSpPr/>
            <p:nvPr/>
          </p:nvSpPr>
          <p:spPr>
            <a:xfrm>
              <a:off x="10287040" y="5072326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871AB4CC-3B77-4E4A-9301-9DF0950CE6D2}"/>
                </a:ext>
              </a:extLst>
            </p:cNvPr>
            <p:cNvSpPr/>
            <p:nvPr/>
          </p:nvSpPr>
          <p:spPr>
            <a:xfrm>
              <a:off x="10491829" y="5277129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ECC61DBD-FD79-4F26-AE20-C6B7700A90F6}"/>
                </a:ext>
              </a:extLst>
            </p:cNvPr>
            <p:cNvSpPr/>
            <p:nvPr/>
          </p:nvSpPr>
          <p:spPr>
            <a:xfrm>
              <a:off x="10572792" y="5786752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34513C9D-52EA-41C7-A219-24EC203D2F5E}"/>
                </a:ext>
              </a:extLst>
            </p:cNvPr>
            <p:cNvSpPr/>
            <p:nvPr/>
          </p:nvSpPr>
          <p:spPr>
            <a:xfrm>
              <a:off x="10644231" y="5500981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41120D8E-92B8-470E-8905-3AEC8F844831}"/>
                </a:ext>
              </a:extLst>
            </p:cNvPr>
            <p:cNvSpPr/>
            <p:nvPr/>
          </p:nvSpPr>
          <p:spPr>
            <a:xfrm>
              <a:off x="10358479" y="5715310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25D76283-2AA2-4116-9EF5-BE522C8665E6}"/>
                </a:ext>
              </a:extLst>
            </p:cNvPr>
            <p:cNvSpPr/>
            <p:nvPr/>
          </p:nvSpPr>
          <p:spPr>
            <a:xfrm>
              <a:off x="10429916" y="4786556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5477DD1A-C9A7-4B90-BA7A-D8660FDB1A3B}"/>
                </a:ext>
              </a:extLst>
            </p:cNvPr>
            <p:cNvSpPr/>
            <p:nvPr/>
          </p:nvSpPr>
          <p:spPr>
            <a:xfrm>
              <a:off x="10358479" y="5572425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A3BF8FCA-22E2-4C87-8857-DD4417C2272A}"/>
                </a:ext>
              </a:extLst>
            </p:cNvPr>
            <p:cNvSpPr/>
            <p:nvPr/>
          </p:nvSpPr>
          <p:spPr>
            <a:xfrm>
              <a:off x="10358479" y="6001080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7FAF005C-A534-4D75-A4AC-6385AEFEC596}"/>
                </a:ext>
              </a:extLst>
            </p:cNvPr>
            <p:cNvSpPr/>
            <p:nvPr/>
          </p:nvSpPr>
          <p:spPr>
            <a:xfrm>
              <a:off x="10358479" y="5215211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7A2C6E3D-CF44-42A8-8F0B-225BA1EFB8B7}"/>
                </a:ext>
              </a:extLst>
            </p:cNvPr>
            <p:cNvSpPr/>
            <p:nvPr/>
          </p:nvSpPr>
          <p:spPr>
            <a:xfrm>
              <a:off x="10420391" y="5420014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BE62F768-0577-4C5A-80F4-2E93CFC62454}"/>
                </a:ext>
              </a:extLst>
            </p:cNvPr>
            <p:cNvSpPr/>
            <p:nvPr/>
          </p:nvSpPr>
          <p:spPr>
            <a:xfrm>
              <a:off x="10491829" y="5562899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EA95C5AA-471D-4C58-9F72-FFB8572A809C}"/>
                </a:ext>
              </a:extLst>
            </p:cNvPr>
            <p:cNvSpPr/>
            <p:nvPr/>
          </p:nvSpPr>
          <p:spPr>
            <a:xfrm>
              <a:off x="10572792" y="6072522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EF346D25-9175-4FBD-86D0-52EAF0F18CEA}"/>
                </a:ext>
              </a:extLst>
            </p:cNvPr>
            <p:cNvSpPr/>
            <p:nvPr/>
          </p:nvSpPr>
          <p:spPr>
            <a:xfrm>
              <a:off x="10429916" y="5786752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93" name="Oval 292">
              <a:extLst>
                <a:ext uri="{FF2B5EF4-FFF2-40B4-BE49-F238E27FC236}">
                  <a16:creationId xmlns:a16="http://schemas.microsoft.com/office/drawing/2014/main" id="{8D5AB934-E922-458E-B472-24787B0C3ABB}"/>
                </a:ext>
              </a:extLst>
            </p:cNvPr>
            <p:cNvSpPr/>
            <p:nvPr/>
          </p:nvSpPr>
          <p:spPr>
            <a:xfrm>
              <a:off x="10358479" y="6001080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B07BBE85-51DB-4E62-AB4B-36E21D522340}"/>
                </a:ext>
              </a:extLst>
            </p:cNvPr>
            <p:cNvSpPr/>
            <p:nvPr/>
          </p:nvSpPr>
          <p:spPr>
            <a:xfrm>
              <a:off x="10429916" y="5072326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B8F48659-DE6B-488C-95C4-D74544A91D20}"/>
                </a:ext>
              </a:extLst>
            </p:cNvPr>
            <p:cNvSpPr/>
            <p:nvPr/>
          </p:nvSpPr>
          <p:spPr>
            <a:xfrm>
              <a:off x="9572660" y="5286654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DD346309-56C9-4A13-AE54-81FBC28AF104}"/>
                </a:ext>
              </a:extLst>
            </p:cNvPr>
            <p:cNvSpPr/>
            <p:nvPr/>
          </p:nvSpPr>
          <p:spPr>
            <a:xfrm>
              <a:off x="9286908" y="5715310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D5AA8537-7A85-4471-8E79-BC11BDC9363D}"/>
                </a:ext>
              </a:extLst>
            </p:cNvPr>
            <p:cNvSpPr/>
            <p:nvPr/>
          </p:nvSpPr>
          <p:spPr>
            <a:xfrm>
              <a:off x="9501223" y="5000884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FAF0BD10-9C7D-45FD-9912-30194CFBDE85}"/>
                </a:ext>
              </a:extLst>
            </p:cNvPr>
            <p:cNvSpPr/>
            <p:nvPr/>
          </p:nvSpPr>
          <p:spPr>
            <a:xfrm>
              <a:off x="9644099" y="5072326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7BB2BCCF-25ED-4247-93EA-262FA071CBC0}"/>
                </a:ext>
              </a:extLst>
            </p:cNvPr>
            <p:cNvSpPr/>
            <p:nvPr/>
          </p:nvSpPr>
          <p:spPr>
            <a:xfrm>
              <a:off x="9420259" y="5277129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BF54AFD8-FA61-40D1-90DA-BE3C928556BB}"/>
                </a:ext>
              </a:extLst>
            </p:cNvPr>
            <p:cNvSpPr/>
            <p:nvPr/>
          </p:nvSpPr>
          <p:spPr>
            <a:xfrm>
              <a:off x="9501223" y="5786752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E46B2FA-95BF-4B01-8779-89EC3005CF76}"/>
                </a:ext>
              </a:extLst>
            </p:cNvPr>
            <p:cNvSpPr/>
            <p:nvPr/>
          </p:nvSpPr>
          <p:spPr>
            <a:xfrm>
              <a:off x="9572660" y="5500981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314DB949-1965-41C1-BDDD-B8FF2D5F9F80}"/>
                </a:ext>
              </a:extLst>
            </p:cNvPr>
            <p:cNvSpPr/>
            <p:nvPr/>
          </p:nvSpPr>
          <p:spPr>
            <a:xfrm>
              <a:off x="9286908" y="5715310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2A20E50-D23B-43CF-B5B5-1473D2490892}"/>
                </a:ext>
              </a:extLst>
            </p:cNvPr>
            <p:cNvSpPr/>
            <p:nvPr/>
          </p:nvSpPr>
          <p:spPr>
            <a:xfrm>
              <a:off x="9501223" y="4857999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C9E29F39-F234-4263-8F89-290856D09F69}"/>
                </a:ext>
              </a:extLst>
            </p:cNvPr>
            <p:cNvSpPr/>
            <p:nvPr/>
          </p:nvSpPr>
          <p:spPr>
            <a:xfrm>
              <a:off x="9286908" y="5572425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8CEAB322-6658-4C97-9C73-1A2E89BD5740}"/>
                </a:ext>
              </a:extLst>
            </p:cNvPr>
            <p:cNvSpPr/>
            <p:nvPr/>
          </p:nvSpPr>
          <p:spPr>
            <a:xfrm>
              <a:off x="9286908" y="6001080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06" name="Oval 305">
              <a:extLst>
                <a:ext uri="{FF2B5EF4-FFF2-40B4-BE49-F238E27FC236}">
                  <a16:creationId xmlns:a16="http://schemas.microsoft.com/office/drawing/2014/main" id="{26E7E44B-FB22-4156-BEF5-DDD5C76B5CDD}"/>
                </a:ext>
              </a:extLst>
            </p:cNvPr>
            <p:cNvSpPr/>
            <p:nvPr/>
          </p:nvSpPr>
          <p:spPr>
            <a:xfrm>
              <a:off x="9501223" y="5143769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07" name="Oval 306">
              <a:extLst>
                <a:ext uri="{FF2B5EF4-FFF2-40B4-BE49-F238E27FC236}">
                  <a16:creationId xmlns:a16="http://schemas.microsoft.com/office/drawing/2014/main" id="{85BA2BFD-8D7D-4715-BC68-2782BE287576}"/>
                </a:ext>
              </a:extLst>
            </p:cNvPr>
            <p:cNvSpPr/>
            <p:nvPr/>
          </p:nvSpPr>
          <p:spPr>
            <a:xfrm>
              <a:off x="9348821" y="5420014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08" name="Oval 307">
              <a:extLst>
                <a:ext uri="{FF2B5EF4-FFF2-40B4-BE49-F238E27FC236}">
                  <a16:creationId xmlns:a16="http://schemas.microsoft.com/office/drawing/2014/main" id="{F150A005-DDDA-42B0-9BF4-417080B06948}"/>
                </a:ext>
              </a:extLst>
            </p:cNvPr>
            <p:cNvSpPr/>
            <p:nvPr/>
          </p:nvSpPr>
          <p:spPr>
            <a:xfrm>
              <a:off x="9420259" y="5562899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09" name="Oval 308">
              <a:extLst>
                <a:ext uri="{FF2B5EF4-FFF2-40B4-BE49-F238E27FC236}">
                  <a16:creationId xmlns:a16="http://schemas.microsoft.com/office/drawing/2014/main" id="{A5C48644-1745-4FB5-8BBB-C3A62E34AF55}"/>
                </a:ext>
              </a:extLst>
            </p:cNvPr>
            <p:cNvSpPr/>
            <p:nvPr/>
          </p:nvSpPr>
          <p:spPr>
            <a:xfrm>
              <a:off x="9501223" y="6072522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10" name="Oval 309">
              <a:extLst>
                <a:ext uri="{FF2B5EF4-FFF2-40B4-BE49-F238E27FC236}">
                  <a16:creationId xmlns:a16="http://schemas.microsoft.com/office/drawing/2014/main" id="{F67128AB-4416-49C7-BE5E-FDEB05C94269}"/>
                </a:ext>
              </a:extLst>
            </p:cNvPr>
            <p:cNvSpPr/>
            <p:nvPr/>
          </p:nvSpPr>
          <p:spPr>
            <a:xfrm>
              <a:off x="9358347" y="5786752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11" name="Oval 310">
              <a:extLst>
                <a:ext uri="{FF2B5EF4-FFF2-40B4-BE49-F238E27FC236}">
                  <a16:creationId xmlns:a16="http://schemas.microsoft.com/office/drawing/2014/main" id="{36B79414-C90C-4326-A295-97C955420475}"/>
                </a:ext>
              </a:extLst>
            </p:cNvPr>
            <p:cNvSpPr/>
            <p:nvPr/>
          </p:nvSpPr>
          <p:spPr>
            <a:xfrm>
              <a:off x="9286908" y="6001080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12" name="Oval 311">
              <a:extLst>
                <a:ext uri="{FF2B5EF4-FFF2-40B4-BE49-F238E27FC236}">
                  <a16:creationId xmlns:a16="http://schemas.microsoft.com/office/drawing/2014/main" id="{1A030320-E2AB-4D74-9E28-4BC4E4ECB8EC}"/>
                </a:ext>
              </a:extLst>
            </p:cNvPr>
            <p:cNvSpPr/>
            <p:nvPr/>
          </p:nvSpPr>
          <p:spPr>
            <a:xfrm>
              <a:off x="9358347" y="5072326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D4405243-BC00-4E14-BD46-A42C14546B18}"/>
                </a:ext>
              </a:extLst>
            </p:cNvPr>
            <p:cNvSpPr/>
            <p:nvPr/>
          </p:nvSpPr>
          <p:spPr>
            <a:xfrm>
              <a:off x="9644099" y="4643670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BAFB88FD-D8CA-4F91-8233-B5538282300D}"/>
                </a:ext>
              </a:extLst>
            </p:cNvPr>
            <p:cNvSpPr/>
            <p:nvPr/>
          </p:nvSpPr>
          <p:spPr>
            <a:xfrm>
              <a:off x="9644099" y="4857999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E22FA8FA-5741-452F-8C41-0B148D4833DB}"/>
                </a:ext>
              </a:extLst>
            </p:cNvPr>
            <p:cNvSpPr/>
            <p:nvPr/>
          </p:nvSpPr>
          <p:spPr>
            <a:xfrm>
              <a:off x="9786975" y="4715113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75ECC127-D832-457C-913C-9B05E03B92D1}"/>
                </a:ext>
              </a:extLst>
            </p:cNvPr>
            <p:cNvSpPr/>
            <p:nvPr/>
          </p:nvSpPr>
          <p:spPr>
            <a:xfrm>
              <a:off x="9939376" y="4867524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17" name="Oval 316">
              <a:extLst>
                <a:ext uri="{FF2B5EF4-FFF2-40B4-BE49-F238E27FC236}">
                  <a16:creationId xmlns:a16="http://schemas.microsoft.com/office/drawing/2014/main" id="{59C3B684-3E1A-4DFE-833B-C6A88355381B}"/>
                </a:ext>
              </a:extLst>
            </p:cNvPr>
            <p:cNvSpPr/>
            <p:nvPr/>
          </p:nvSpPr>
          <p:spPr>
            <a:xfrm>
              <a:off x="10215603" y="4857999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18" name="Oval 317">
              <a:extLst>
                <a:ext uri="{FF2B5EF4-FFF2-40B4-BE49-F238E27FC236}">
                  <a16:creationId xmlns:a16="http://schemas.microsoft.com/office/drawing/2014/main" id="{9C163E21-13CF-4DB9-BEB8-8E608BE08315}"/>
                </a:ext>
              </a:extLst>
            </p:cNvPr>
            <p:cNvSpPr/>
            <p:nvPr/>
          </p:nvSpPr>
          <p:spPr>
            <a:xfrm>
              <a:off x="10358479" y="4357900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19" name="Oval 318">
              <a:extLst>
                <a:ext uri="{FF2B5EF4-FFF2-40B4-BE49-F238E27FC236}">
                  <a16:creationId xmlns:a16="http://schemas.microsoft.com/office/drawing/2014/main" id="{7B8CFCF3-FFB5-41E9-A0A1-4EA6C70BC858}"/>
                </a:ext>
              </a:extLst>
            </p:cNvPr>
            <p:cNvSpPr/>
            <p:nvPr/>
          </p:nvSpPr>
          <p:spPr>
            <a:xfrm>
              <a:off x="10429916" y="3857802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20" name="Oval 319">
              <a:extLst>
                <a:ext uri="{FF2B5EF4-FFF2-40B4-BE49-F238E27FC236}">
                  <a16:creationId xmlns:a16="http://schemas.microsoft.com/office/drawing/2014/main" id="{D8F136CC-E5A1-4739-AD69-0B558C87FE93}"/>
                </a:ext>
              </a:extLst>
            </p:cNvPr>
            <p:cNvSpPr/>
            <p:nvPr/>
          </p:nvSpPr>
          <p:spPr>
            <a:xfrm>
              <a:off x="10144164" y="4143573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21" name="Oval 320">
              <a:extLst>
                <a:ext uri="{FF2B5EF4-FFF2-40B4-BE49-F238E27FC236}">
                  <a16:creationId xmlns:a16="http://schemas.microsoft.com/office/drawing/2014/main" id="{ECB59AA7-6B9C-4DF2-A56E-F295B4088C14}"/>
                </a:ext>
              </a:extLst>
            </p:cNvPr>
            <p:cNvSpPr/>
            <p:nvPr/>
          </p:nvSpPr>
          <p:spPr>
            <a:xfrm>
              <a:off x="9572660" y="4000688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22" name="Oval 321">
              <a:extLst>
                <a:ext uri="{FF2B5EF4-FFF2-40B4-BE49-F238E27FC236}">
                  <a16:creationId xmlns:a16="http://schemas.microsoft.com/office/drawing/2014/main" id="{CAA37B26-A22C-49BB-8444-932E887692E6}"/>
                </a:ext>
              </a:extLst>
            </p:cNvPr>
            <p:cNvSpPr/>
            <p:nvPr/>
          </p:nvSpPr>
          <p:spPr>
            <a:xfrm>
              <a:off x="9501223" y="3714917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23" name="Oval 322">
              <a:extLst>
                <a:ext uri="{FF2B5EF4-FFF2-40B4-BE49-F238E27FC236}">
                  <a16:creationId xmlns:a16="http://schemas.microsoft.com/office/drawing/2014/main" id="{920B7B7B-FDEF-41D6-90A6-729063D6B15E}"/>
                </a:ext>
              </a:extLst>
            </p:cNvPr>
            <p:cNvSpPr/>
            <p:nvPr/>
          </p:nvSpPr>
          <p:spPr>
            <a:xfrm>
              <a:off x="10358479" y="4143573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24" name="Oval 323">
              <a:extLst>
                <a:ext uri="{FF2B5EF4-FFF2-40B4-BE49-F238E27FC236}">
                  <a16:creationId xmlns:a16="http://schemas.microsoft.com/office/drawing/2014/main" id="{A47B8775-910D-42A0-A641-A567F78E5E6C}"/>
                </a:ext>
              </a:extLst>
            </p:cNvPr>
            <p:cNvSpPr/>
            <p:nvPr/>
          </p:nvSpPr>
          <p:spPr>
            <a:xfrm>
              <a:off x="9644099" y="2857606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25" name="Oval 324">
              <a:extLst>
                <a:ext uri="{FF2B5EF4-FFF2-40B4-BE49-F238E27FC236}">
                  <a16:creationId xmlns:a16="http://schemas.microsoft.com/office/drawing/2014/main" id="{85B8E1A2-F36B-4CDE-B1F2-41FD652ACDBD}"/>
                </a:ext>
              </a:extLst>
            </p:cNvPr>
            <p:cNvSpPr/>
            <p:nvPr/>
          </p:nvSpPr>
          <p:spPr>
            <a:xfrm>
              <a:off x="10001288" y="2857606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26" name="Oval 325">
              <a:extLst>
                <a:ext uri="{FF2B5EF4-FFF2-40B4-BE49-F238E27FC236}">
                  <a16:creationId xmlns:a16="http://schemas.microsoft.com/office/drawing/2014/main" id="{17A6670A-773A-4C1C-9577-69A38EE06570}"/>
                </a:ext>
              </a:extLst>
            </p:cNvPr>
            <p:cNvSpPr/>
            <p:nvPr/>
          </p:nvSpPr>
          <p:spPr>
            <a:xfrm>
              <a:off x="9786975" y="2929048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526ABBFE-0F74-4B94-AF7F-E4F84E804123}"/>
                </a:ext>
              </a:extLst>
            </p:cNvPr>
            <p:cNvSpPr/>
            <p:nvPr/>
          </p:nvSpPr>
          <p:spPr>
            <a:xfrm>
              <a:off x="9929851" y="3000491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28" name="Oval 327">
              <a:extLst>
                <a:ext uri="{FF2B5EF4-FFF2-40B4-BE49-F238E27FC236}">
                  <a16:creationId xmlns:a16="http://schemas.microsoft.com/office/drawing/2014/main" id="{9DE1D74E-97A4-464B-96E8-734F1798B590}"/>
                </a:ext>
              </a:extLst>
            </p:cNvPr>
            <p:cNvSpPr/>
            <p:nvPr/>
          </p:nvSpPr>
          <p:spPr>
            <a:xfrm>
              <a:off x="9715536" y="2500393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29" name="Oval 328">
              <a:extLst>
                <a:ext uri="{FF2B5EF4-FFF2-40B4-BE49-F238E27FC236}">
                  <a16:creationId xmlns:a16="http://schemas.microsoft.com/office/drawing/2014/main" id="{BDDF14A8-692F-4C41-9CB9-E01DA5BBC5D0}"/>
                </a:ext>
              </a:extLst>
            </p:cNvPr>
            <p:cNvSpPr/>
            <p:nvPr/>
          </p:nvSpPr>
          <p:spPr>
            <a:xfrm>
              <a:off x="9572660" y="2929048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30" name="Oval 329">
              <a:extLst>
                <a:ext uri="{FF2B5EF4-FFF2-40B4-BE49-F238E27FC236}">
                  <a16:creationId xmlns:a16="http://schemas.microsoft.com/office/drawing/2014/main" id="{34C3D4F1-C9EE-4A87-8162-006034738157}"/>
                </a:ext>
              </a:extLst>
            </p:cNvPr>
            <p:cNvSpPr/>
            <p:nvPr/>
          </p:nvSpPr>
          <p:spPr>
            <a:xfrm>
              <a:off x="10429916" y="2786163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31" name="Oval 330">
              <a:extLst>
                <a:ext uri="{FF2B5EF4-FFF2-40B4-BE49-F238E27FC236}">
                  <a16:creationId xmlns:a16="http://schemas.microsoft.com/office/drawing/2014/main" id="{0BC09E8D-C2C0-4400-9F22-AA6F649E2FE3}"/>
                </a:ext>
              </a:extLst>
            </p:cNvPr>
            <p:cNvSpPr/>
            <p:nvPr/>
          </p:nvSpPr>
          <p:spPr>
            <a:xfrm>
              <a:off x="9715536" y="3000491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32" name="Oval 331">
              <a:extLst>
                <a:ext uri="{FF2B5EF4-FFF2-40B4-BE49-F238E27FC236}">
                  <a16:creationId xmlns:a16="http://schemas.microsoft.com/office/drawing/2014/main" id="{A4AD7307-E213-4BF7-B4CE-6347CCEFE96C}"/>
                </a:ext>
              </a:extLst>
            </p:cNvPr>
            <p:cNvSpPr/>
            <p:nvPr/>
          </p:nvSpPr>
          <p:spPr>
            <a:xfrm>
              <a:off x="10144164" y="3000491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33" name="Oval 332">
              <a:extLst>
                <a:ext uri="{FF2B5EF4-FFF2-40B4-BE49-F238E27FC236}">
                  <a16:creationId xmlns:a16="http://schemas.microsoft.com/office/drawing/2014/main" id="{06072B53-7203-495B-BD4F-09239AB35ECD}"/>
                </a:ext>
              </a:extLst>
            </p:cNvPr>
            <p:cNvSpPr/>
            <p:nvPr/>
          </p:nvSpPr>
          <p:spPr>
            <a:xfrm>
              <a:off x="9501223" y="2786163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7A0216A-C16E-4818-A13C-98C62D0803C6}"/>
                </a:ext>
              </a:extLst>
            </p:cNvPr>
            <p:cNvSpPr/>
            <p:nvPr/>
          </p:nvSpPr>
          <p:spPr>
            <a:xfrm>
              <a:off x="10144164" y="2643278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AABF0123-2A08-4CBE-AA01-988237251C26}"/>
                </a:ext>
              </a:extLst>
            </p:cNvPr>
            <p:cNvSpPr/>
            <p:nvPr/>
          </p:nvSpPr>
          <p:spPr>
            <a:xfrm>
              <a:off x="9715536" y="3429147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4E29A1BE-924E-4042-888D-72499584C31E}"/>
                </a:ext>
              </a:extLst>
            </p:cNvPr>
            <p:cNvSpPr/>
            <p:nvPr/>
          </p:nvSpPr>
          <p:spPr>
            <a:xfrm>
              <a:off x="10072727" y="3429147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37" name="Oval 336">
              <a:extLst>
                <a:ext uri="{FF2B5EF4-FFF2-40B4-BE49-F238E27FC236}">
                  <a16:creationId xmlns:a16="http://schemas.microsoft.com/office/drawing/2014/main" id="{C39B67C8-87D3-4D43-B4AB-32ECFD327E56}"/>
                </a:ext>
              </a:extLst>
            </p:cNvPr>
            <p:cNvSpPr/>
            <p:nvPr/>
          </p:nvSpPr>
          <p:spPr>
            <a:xfrm>
              <a:off x="9858412" y="3500589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38" name="Oval 337">
              <a:extLst>
                <a:ext uri="{FF2B5EF4-FFF2-40B4-BE49-F238E27FC236}">
                  <a16:creationId xmlns:a16="http://schemas.microsoft.com/office/drawing/2014/main" id="{74CC19E8-3767-419F-A44E-39E370155733}"/>
                </a:ext>
              </a:extLst>
            </p:cNvPr>
            <p:cNvSpPr/>
            <p:nvPr/>
          </p:nvSpPr>
          <p:spPr>
            <a:xfrm>
              <a:off x="9858412" y="3357704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39" name="Oval 338">
              <a:extLst>
                <a:ext uri="{FF2B5EF4-FFF2-40B4-BE49-F238E27FC236}">
                  <a16:creationId xmlns:a16="http://schemas.microsoft.com/office/drawing/2014/main" id="{12160C4B-325F-4A6F-80DE-B19D7756F00E}"/>
                </a:ext>
              </a:extLst>
            </p:cNvPr>
            <p:cNvSpPr/>
            <p:nvPr/>
          </p:nvSpPr>
          <p:spPr>
            <a:xfrm>
              <a:off x="9644099" y="4500785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40" name="Oval 339">
              <a:extLst>
                <a:ext uri="{FF2B5EF4-FFF2-40B4-BE49-F238E27FC236}">
                  <a16:creationId xmlns:a16="http://schemas.microsoft.com/office/drawing/2014/main" id="{D67C4FB9-B615-49A4-8493-A058C30DE20A}"/>
                </a:ext>
              </a:extLst>
            </p:cNvPr>
            <p:cNvSpPr/>
            <p:nvPr/>
          </p:nvSpPr>
          <p:spPr>
            <a:xfrm>
              <a:off x="10072727" y="3429147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41" name="Oval 340">
              <a:extLst>
                <a:ext uri="{FF2B5EF4-FFF2-40B4-BE49-F238E27FC236}">
                  <a16:creationId xmlns:a16="http://schemas.microsoft.com/office/drawing/2014/main" id="{B9A8F4A2-5E86-4A85-ABCE-539C4DEEAF8D}"/>
                </a:ext>
              </a:extLst>
            </p:cNvPr>
            <p:cNvSpPr/>
            <p:nvPr/>
          </p:nvSpPr>
          <p:spPr>
            <a:xfrm>
              <a:off x="9429784" y="3572032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42" name="Oval 341">
              <a:extLst>
                <a:ext uri="{FF2B5EF4-FFF2-40B4-BE49-F238E27FC236}">
                  <a16:creationId xmlns:a16="http://schemas.microsoft.com/office/drawing/2014/main" id="{4207C8C7-3E57-4039-9E82-2238CD82684A}"/>
                </a:ext>
              </a:extLst>
            </p:cNvPr>
            <p:cNvSpPr/>
            <p:nvPr/>
          </p:nvSpPr>
          <p:spPr>
            <a:xfrm>
              <a:off x="10358479" y="3357704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43" name="Oval 342">
              <a:extLst>
                <a:ext uri="{FF2B5EF4-FFF2-40B4-BE49-F238E27FC236}">
                  <a16:creationId xmlns:a16="http://schemas.microsoft.com/office/drawing/2014/main" id="{5EB2E58C-9ADE-43DB-8F8E-8175EBD491F2}"/>
                </a:ext>
              </a:extLst>
            </p:cNvPr>
            <p:cNvSpPr/>
            <p:nvPr/>
          </p:nvSpPr>
          <p:spPr>
            <a:xfrm>
              <a:off x="9858412" y="3357704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44" name="Oval 343">
              <a:extLst>
                <a:ext uri="{FF2B5EF4-FFF2-40B4-BE49-F238E27FC236}">
                  <a16:creationId xmlns:a16="http://schemas.microsoft.com/office/drawing/2014/main" id="{6058A727-02FB-4055-B5BA-6D56CEFEB74D}"/>
                </a:ext>
              </a:extLst>
            </p:cNvPr>
            <p:cNvSpPr/>
            <p:nvPr/>
          </p:nvSpPr>
          <p:spPr>
            <a:xfrm>
              <a:off x="10501355" y="3643474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45" name="Oval 344">
              <a:extLst>
                <a:ext uri="{FF2B5EF4-FFF2-40B4-BE49-F238E27FC236}">
                  <a16:creationId xmlns:a16="http://schemas.microsoft.com/office/drawing/2014/main" id="{BDA3E24F-2CA9-4620-BBEF-913C4071D4E7}"/>
                </a:ext>
              </a:extLst>
            </p:cNvPr>
            <p:cNvSpPr/>
            <p:nvPr/>
          </p:nvSpPr>
          <p:spPr>
            <a:xfrm>
              <a:off x="9358347" y="3357704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46" name="Oval 345">
              <a:extLst>
                <a:ext uri="{FF2B5EF4-FFF2-40B4-BE49-F238E27FC236}">
                  <a16:creationId xmlns:a16="http://schemas.microsoft.com/office/drawing/2014/main" id="{37CD199C-3B88-4D20-8C64-A314AFC28971}"/>
                </a:ext>
              </a:extLst>
            </p:cNvPr>
            <p:cNvSpPr/>
            <p:nvPr/>
          </p:nvSpPr>
          <p:spPr>
            <a:xfrm>
              <a:off x="9715536" y="3357704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D1CDFBB7-B947-4316-BDE1-C917E7972900}"/>
                </a:ext>
              </a:extLst>
            </p:cNvPr>
            <p:cNvSpPr/>
            <p:nvPr/>
          </p:nvSpPr>
          <p:spPr>
            <a:xfrm>
              <a:off x="9501223" y="3286262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5935FB82-3591-469B-A71E-DCF1C54763AA}"/>
                </a:ext>
              </a:extLst>
            </p:cNvPr>
            <p:cNvSpPr/>
            <p:nvPr/>
          </p:nvSpPr>
          <p:spPr>
            <a:xfrm>
              <a:off x="9358347" y="3357704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94BFA559-8FA6-41B2-976E-F886C82CD488}"/>
                </a:ext>
              </a:extLst>
            </p:cNvPr>
            <p:cNvSpPr/>
            <p:nvPr/>
          </p:nvSpPr>
          <p:spPr>
            <a:xfrm>
              <a:off x="9715536" y="3357704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50" name="Oval 349">
              <a:extLst>
                <a:ext uri="{FF2B5EF4-FFF2-40B4-BE49-F238E27FC236}">
                  <a16:creationId xmlns:a16="http://schemas.microsoft.com/office/drawing/2014/main" id="{FFD347CA-7050-4175-8F02-2098780AC9B8}"/>
                </a:ext>
              </a:extLst>
            </p:cNvPr>
            <p:cNvSpPr/>
            <p:nvPr/>
          </p:nvSpPr>
          <p:spPr>
            <a:xfrm>
              <a:off x="9644099" y="3286262"/>
              <a:ext cx="71437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51" name="Oval 350">
              <a:extLst>
                <a:ext uri="{FF2B5EF4-FFF2-40B4-BE49-F238E27FC236}">
                  <a16:creationId xmlns:a16="http://schemas.microsoft.com/office/drawing/2014/main" id="{A3B05B3F-0D46-4F66-B70C-7FEDC9A0BCD0}"/>
                </a:ext>
              </a:extLst>
            </p:cNvPr>
            <p:cNvSpPr/>
            <p:nvPr/>
          </p:nvSpPr>
          <p:spPr>
            <a:xfrm>
              <a:off x="10001288" y="3286262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52" name="Oval 351">
              <a:extLst>
                <a:ext uri="{FF2B5EF4-FFF2-40B4-BE49-F238E27FC236}">
                  <a16:creationId xmlns:a16="http://schemas.microsoft.com/office/drawing/2014/main" id="{F94E0786-B95A-4AEC-A3AF-BB0D43DD3E2E}"/>
                </a:ext>
              </a:extLst>
            </p:cNvPr>
            <p:cNvSpPr/>
            <p:nvPr/>
          </p:nvSpPr>
          <p:spPr>
            <a:xfrm>
              <a:off x="9358347" y="2214622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53" name="Oval 352">
              <a:extLst>
                <a:ext uri="{FF2B5EF4-FFF2-40B4-BE49-F238E27FC236}">
                  <a16:creationId xmlns:a16="http://schemas.microsoft.com/office/drawing/2014/main" id="{AE237C1A-626E-4AD4-9376-F5B982181438}"/>
                </a:ext>
              </a:extLst>
            </p:cNvPr>
            <p:cNvSpPr/>
            <p:nvPr/>
          </p:nvSpPr>
          <p:spPr>
            <a:xfrm>
              <a:off x="10572792" y="2286065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54" name="Oval 353">
              <a:extLst>
                <a:ext uri="{FF2B5EF4-FFF2-40B4-BE49-F238E27FC236}">
                  <a16:creationId xmlns:a16="http://schemas.microsoft.com/office/drawing/2014/main" id="{C1C11C2E-149B-471A-ABA3-050A597EFA7A}"/>
                </a:ext>
              </a:extLst>
            </p:cNvPr>
            <p:cNvSpPr/>
            <p:nvPr/>
          </p:nvSpPr>
          <p:spPr>
            <a:xfrm>
              <a:off x="10072727" y="1928852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55" name="Oval 354">
              <a:extLst>
                <a:ext uri="{FF2B5EF4-FFF2-40B4-BE49-F238E27FC236}">
                  <a16:creationId xmlns:a16="http://schemas.microsoft.com/office/drawing/2014/main" id="{9FE8CA95-E64E-4763-BD63-E4E859F93404}"/>
                </a:ext>
              </a:extLst>
            </p:cNvPr>
            <p:cNvSpPr/>
            <p:nvPr/>
          </p:nvSpPr>
          <p:spPr>
            <a:xfrm>
              <a:off x="10429916" y="2357508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56" name="Oval 355">
              <a:extLst>
                <a:ext uri="{FF2B5EF4-FFF2-40B4-BE49-F238E27FC236}">
                  <a16:creationId xmlns:a16="http://schemas.microsoft.com/office/drawing/2014/main" id="{0A3319B1-7F48-4290-A20A-D3A039E825DA}"/>
                </a:ext>
              </a:extLst>
            </p:cNvPr>
            <p:cNvSpPr/>
            <p:nvPr/>
          </p:nvSpPr>
          <p:spPr>
            <a:xfrm>
              <a:off x="9858412" y="1928852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72D725F3-4EBE-4A6D-9390-CB5B1172C8B8}"/>
                </a:ext>
              </a:extLst>
            </p:cNvPr>
            <p:cNvSpPr/>
            <p:nvPr/>
          </p:nvSpPr>
          <p:spPr>
            <a:xfrm>
              <a:off x="9358347" y="2071737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58" name="Oval 357">
              <a:extLst>
                <a:ext uri="{FF2B5EF4-FFF2-40B4-BE49-F238E27FC236}">
                  <a16:creationId xmlns:a16="http://schemas.microsoft.com/office/drawing/2014/main" id="{094FC269-0A11-4883-A55D-01AB99A5DDFA}"/>
                </a:ext>
              </a:extLst>
            </p:cNvPr>
            <p:cNvSpPr/>
            <p:nvPr/>
          </p:nvSpPr>
          <p:spPr>
            <a:xfrm>
              <a:off x="10429916" y="2000295"/>
              <a:ext cx="71439" cy="71442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59" name="Oval 358">
              <a:extLst>
                <a:ext uri="{FF2B5EF4-FFF2-40B4-BE49-F238E27FC236}">
                  <a16:creationId xmlns:a16="http://schemas.microsoft.com/office/drawing/2014/main" id="{CA3B449A-2BEC-4452-942A-19797F333AAB}"/>
                </a:ext>
              </a:extLst>
            </p:cNvPr>
            <p:cNvSpPr/>
            <p:nvPr/>
          </p:nvSpPr>
          <p:spPr>
            <a:xfrm>
              <a:off x="9286908" y="2357508"/>
              <a:ext cx="71439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8239FB2B-24CC-41A9-9633-76584F43AB7F}"/>
                </a:ext>
              </a:extLst>
            </p:cNvPr>
            <p:cNvSpPr/>
            <p:nvPr/>
          </p:nvSpPr>
          <p:spPr>
            <a:xfrm>
              <a:off x="9501223" y="2357508"/>
              <a:ext cx="71437" cy="71443"/>
            </a:xfrm>
            <a:prstGeom prst="ellipse">
              <a:avLst/>
            </a:prstGeom>
            <a:solidFill>
              <a:srgbClr val="E66C7D">
                <a:lumMod val="60000"/>
                <a:lumOff val="40000"/>
              </a:srgbClr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61" name="Teardrop 360">
              <a:extLst>
                <a:ext uri="{FF2B5EF4-FFF2-40B4-BE49-F238E27FC236}">
                  <a16:creationId xmlns:a16="http://schemas.microsoft.com/office/drawing/2014/main" id="{63D62CBF-07F3-4BB9-9805-B97C97BECED9}"/>
                </a:ext>
              </a:extLst>
            </p:cNvPr>
            <p:cNvSpPr/>
            <p:nvPr/>
          </p:nvSpPr>
          <p:spPr>
            <a:xfrm rot="19291709">
              <a:off x="9515510" y="2371797"/>
              <a:ext cx="71439" cy="71442"/>
            </a:xfrm>
            <a:prstGeom prst="teardrop">
              <a:avLst>
                <a:gd name="adj" fmla="val 149117"/>
              </a:avLst>
            </a:prstGeom>
            <a:solidFill>
              <a:srgbClr val="60B5CC"/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62" name="Teardrop 361">
              <a:extLst>
                <a:ext uri="{FF2B5EF4-FFF2-40B4-BE49-F238E27FC236}">
                  <a16:creationId xmlns:a16="http://schemas.microsoft.com/office/drawing/2014/main" id="{D93187C0-DFD1-49F1-857E-57C853EA3387}"/>
                </a:ext>
              </a:extLst>
            </p:cNvPr>
            <p:cNvSpPr/>
            <p:nvPr/>
          </p:nvSpPr>
          <p:spPr>
            <a:xfrm rot="19291709">
              <a:off x="9667911" y="2524207"/>
              <a:ext cx="71439" cy="71442"/>
            </a:xfrm>
            <a:prstGeom prst="teardrop">
              <a:avLst>
                <a:gd name="adj" fmla="val 149117"/>
              </a:avLst>
            </a:prstGeom>
            <a:solidFill>
              <a:srgbClr val="60B5CC"/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363" name="Teardrop 362">
              <a:extLst>
                <a:ext uri="{FF2B5EF4-FFF2-40B4-BE49-F238E27FC236}">
                  <a16:creationId xmlns:a16="http://schemas.microsoft.com/office/drawing/2014/main" id="{3C64EEA0-A36A-4523-BA0E-CB05DA48431E}"/>
                </a:ext>
              </a:extLst>
            </p:cNvPr>
            <p:cNvSpPr/>
            <p:nvPr/>
          </p:nvSpPr>
          <p:spPr>
            <a:xfrm rot="19291709">
              <a:off x="10229890" y="2514682"/>
              <a:ext cx="71439" cy="71442"/>
            </a:xfrm>
            <a:prstGeom prst="teardrop">
              <a:avLst>
                <a:gd name="adj" fmla="val 149117"/>
              </a:avLst>
            </a:prstGeom>
            <a:solidFill>
              <a:srgbClr val="60B5CC"/>
            </a:solidFill>
            <a:ln w="48000" cap="flat" cmpd="thickThin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</p:grpSp>
      <p:sp>
        <p:nvSpPr>
          <p:cNvPr id="364" name="Rectangle 363">
            <a:extLst>
              <a:ext uri="{FF2B5EF4-FFF2-40B4-BE49-F238E27FC236}">
                <a16:creationId xmlns:a16="http://schemas.microsoft.com/office/drawing/2014/main" id="{6FEFDD07-F430-4217-88AA-76838DED5226}"/>
              </a:ext>
            </a:extLst>
          </p:cNvPr>
          <p:cNvSpPr/>
          <p:nvPr/>
        </p:nvSpPr>
        <p:spPr>
          <a:xfrm>
            <a:off x="5603597" y="2962606"/>
            <a:ext cx="3362882" cy="2759470"/>
          </a:xfrm>
          <a:prstGeom prst="rect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Century Gothic" panose="020B0502020202020204" pitchFamily="34" charset="0"/>
              </a:rPr>
              <a:t>Task</a:t>
            </a:r>
          </a:p>
          <a:p>
            <a:pPr algn="ctr"/>
            <a:r>
              <a:rPr lang="en-GB" sz="2400" dirty="0">
                <a:latin typeface="Century Gothic" panose="020B0502020202020204" pitchFamily="34" charset="0"/>
              </a:rPr>
              <a:t>As I tell you a riveting story about the immune system, note down any key words in your key words box…</a:t>
            </a:r>
          </a:p>
        </p:txBody>
      </p:sp>
    </p:spTree>
    <p:extLst>
      <p:ext uri="{BB962C8B-B14F-4D97-AF65-F5344CB8AC3E}">
        <p14:creationId xmlns:p14="http://schemas.microsoft.com/office/powerpoint/2010/main" val="135313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252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0545"/>
            <a:ext cx="9144000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Spot the Difference!</a:t>
            </a:r>
          </a:p>
        </p:txBody>
      </p:sp>
      <p:pic>
        <p:nvPicPr>
          <p:cNvPr id="5" name="Picture 2" descr="C:\Users\Rob\AppData\Local\Microsoft\Windows\Temporary Internet Files\Content.IE5\UG8UT077\MCj0437996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636912"/>
            <a:ext cx="4648299" cy="354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Rob\AppData\Local\Microsoft\Windows\Temporary Internet Files\Content.IE5\OPLIB0KK\MCj0437998000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53428"/>
            <a:ext cx="5043899" cy="3840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loud 6"/>
          <p:cNvSpPr/>
          <p:nvPr/>
        </p:nvSpPr>
        <p:spPr>
          <a:xfrm>
            <a:off x="0" y="1268760"/>
            <a:ext cx="9144000" cy="4915365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dirty="0">
                <a:latin typeface="Century Gothic" panose="020B0502020202020204" pitchFamily="34" charset="0"/>
              </a:rPr>
              <a:t>All cells have </a:t>
            </a:r>
            <a:r>
              <a:rPr lang="en-GB" sz="3200" b="1" dirty="0">
                <a:latin typeface="Century Gothic" panose="020B0502020202020204" pitchFamily="34" charset="0"/>
              </a:rPr>
              <a:t>markers</a:t>
            </a:r>
            <a:r>
              <a:rPr lang="en-GB" sz="3200" dirty="0">
                <a:latin typeface="Century Gothic" panose="020B0502020202020204" pitchFamily="34" charset="0"/>
              </a:rPr>
              <a:t> on them which identify them to other cells.  Everyone and every pathogen has </a:t>
            </a:r>
            <a:r>
              <a:rPr lang="en-GB" sz="3200" b="1" dirty="0">
                <a:latin typeface="Century Gothic" panose="020B0502020202020204" pitchFamily="34" charset="0"/>
              </a:rPr>
              <a:t>unique</a:t>
            </a:r>
            <a:r>
              <a:rPr lang="en-GB" sz="3200" dirty="0">
                <a:latin typeface="Century Gothic" panose="020B0502020202020204" pitchFamily="34" charset="0"/>
              </a:rPr>
              <a:t> markers.  We call these markers </a:t>
            </a:r>
            <a:r>
              <a:rPr lang="en-GB" sz="3200" b="1" dirty="0">
                <a:latin typeface="Century Gothic" panose="020B0502020202020204" pitchFamily="34" charset="0"/>
              </a:rPr>
              <a:t>antigens</a:t>
            </a:r>
            <a:r>
              <a:rPr lang="en-GB" sz="3200" dirty="0">
                <a:latin typeface="Century Gothic" panose="020B0502020202020204" pitchFamily="34" charset="0"/>
              </a:rPr>
              <a:t>.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56441" y="0"/>
            <a:ext cx="25875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New Learning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5ECD30A-33FE-437D-A3B7-8BF0ABA3C685}"/>
              </a:ext>
            </a:extLst>
          </p:cNvPr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Explain the role of the immune system in the defence against disease (</a:t>
            </a:r>
            <a:r>
              <a:rPr lang="en-GB" sz="1600" b="1" dirty="0">
                <a:latin typeface="Century Gothic" panose="020B0502020202020204" pitchFamily="34" charset="0"/>
              </a:rPr>
              <a:t>Grade 4-5</a:t>
            </a:r>
            <a:r>
              <a:rPr lang="en-GB" sz="1600" dirty="0">
                <a:latin typeface="Century Gothic" panose="020B0502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093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133152"/>
            <a:ext cx="4571999" cy="52481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sz="3200" dirty="0">
                <a:latin typeface="Century Gothic" panose="020B0502020202020204" pitchFamily="34" charset="0"/>
              </a:rPr>
              <a:t>Our </a:t>
            </a:r>
            <a:r>
              <a:rPr lang="en-GB" sz="3200" b="1" dirty="0">
                <a:latin typeface="Century Gothic" panose="020B0502020202020204" pitchFamily="34" charset="0"/>
              </a:rPr>
              <a:t>white blood cells </a:t>
            </a:r>
            <a:r>
              <a:rPr lang="en-GB" sz="3200" dirty="0">
                <a:latin typeface="Century Gothic" panose="020B0502020202020204" pitchFamily="34" charset="0"/>
              </a:rPr>
              <a:t>can recognise these </a:t>
            </a:r>
            <a:r>
              <a:rPr lang="en-GB" sz="3200" b="1" dirty="0">
                <a:latin typeface="Century Gothic" panose="020B0502020202020204" pitchFamily="34" charset="0"/>
              </a:rPr>
              <a:t>antigens</a:t>
            </a:r>
            <a:r>
              <a:rPr lang="en-GB" sz="3200" dirty="0">
                <a:latin typeface="Century Gothic" panose="020B0502020202020204" pitchFamily="34" charset="0"/>
              </a:rPr>
              <a:t> and can either:</a:t>
            </a:r>
          </a:p>
          <a:p>
            <a:pPr algn="ctr">
              <a:defRPr/>
            </a:pPr>
            <a:endParaRPr lang="en-GB" sz="3200" dirty="0">
              <a:latin typeface="Century Gothic" panose="020B0502020202020204" pitchFamily="34" charset="0"/>
            </a:endParaRPr>
          </a:p>
          <a:p>
            <a:pPr marL="457200" indent="-457200" algn="ctr">
              <a:buFont typeface="Arial" pitchFamily="34" charset="0"/>
              <a:buChar char="•"/>
              <a:defRPr/>
            </a:pPr>
            <a:r>
              <a:rPr lang="en-GB" sz="3200" dirty="0">
                <a:latin typeface="Century Gothic" panose="020B0502020202020204" pitchFamily="34" charset="0"/>
              </a:rPr>
              <a:t>Produce </a:t>
            </a:r>
            <a:r>
              <a:rPr lang="en-GB" sz="3200" b="1" dirty="0">
                <a:latin typeface="Century Gothic" panose="020B0502020202020204" pitchFamily="34" charset="0"/>
              </a:rPr>
              <a:t>antitoxins</a:t>
            </a:r>
          </a:p>
          <a:p>
            <a:pPr marL="457200" indent="-457200" algn="ctr">
              <a:buFont typeface="Arial" pitchFamily="34" charset="0"/>
              <a:buChar char="•"/>
              <a:defRPr/>
            </a:pPr>
            <a:r>
              <a:rPr lang="en-GB" sz="3200" dirty="0">
                <a:latin typeface="Century Gothic" panose="020B0502020202020204" pitchFamily="34" charset="0"/>
              </a:rPr>
              <a:t>Produce </a:t>
            </a:r>
            <a:r>
              <a:rPr lang="en-GB" sz="3200" b="1" dirty="0">
                <a:latin typeface="Century Gothic" panose="020B0502020202020204" pitchFamily="34" charset="0"/>
              </a:rPr>
              <a:t>antibodies</a:t>
            </a:r>
          </a:p>
          <a:p>
            <a:pPr marL="457200" indent="-457200" algn="ctr">
              <a:buFont typeface="Arial" pitchFamily="34" charset="0"/>
              <a:buChar char="•"/>
              <a:defRPr/>
            </a:pPr>
            <a:r>
              <a:rPr lang="en-GB" sz="3200" b="1" dirty="0">
                <a:latin typeface="Century Gothic" panose="020B0502020202020204" pitchFamily="34" charset="0"/>
              </a:rPr>
              <a:t>Engulf</a:t>
            </a:r>
            <a:r>
              <a:rPr lang="en-GB" sz="3200" dirty="0">
                <a:latin typeface="Century Gothic" panose="020B0502020202020204" pitchFamily="34" charset="0"/>
              </a:rPr>
              <a:t> bacteria (phagocytosis)</a:t>
            </a:r>
          </a:p>
        </p:txBody>
      </p:sp>
      <p:pic>
        <p:nvPicPr>
          <p:cNvPr id="6" name="Picture 7" descr="http://b10l0g.files.wordpress.com/2011/05/whitebloodcell_001_jpga07f67cd-d1a9-4684-b083-a49131edc2d5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124744"/>
            <a:ext cx="4572001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White Blood Cells</a:t>
            </a:r>
          </a:p>
        </p:txBody>
      </p:sp>
      <p:sp>
        <p:nvSpPr>
          <p:cNvPr id="9" name="Rectangle 8"/>
          <p:cNvSpPr/>
          <p:nvPr/>
        </p:nvSpPr>
        <p:spPr>
          <a:xfrm>
            <a:off x="6556441" y="0"/>
            <a:ext cx="25875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New Learning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7ACCB7-3A33-45DF-8A28-94BB31D91787}"/>
              </a:ext>
            </a:extLst>
          </p:cNvPr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Explain the role of the immune system in the defence against disease (</a:t>
            </a:r>
            <a:r>
              <a:rPr lang="en-GB" sz="1600" b="1" dirty="0">
                <a:latin typeface="Century Gothic" panose="020B0502020202020204" pitchFamily="34" charset="0"/>
              </a:rPr>
              <a:t>Grade 4-5</a:t>
            </a:r>
            <a:r>
              <a:rPr lang="en-GB" sz="1600" dirty="0">
                <a:latin typeface="Century Gothic" panose="020B0502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2120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10967</TotalTime>
  <Words>1105</Words>
  <Application>Microsoft Office PowerPoint</Application>
  <PresentationFormat>On-screen Show (4:3)</PresentationFormat>
  <Paragraphs>160</Paragraphs>
  <Slides>27</Slides>
  <Notes>5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Century Gothic</vt:lpstr>
      <vt:lpstr>Corbel</vt:lpstr>
      <vt:lpstr>Default Design</vt:lpstr>
      <vt:lpstr>Office Theme</vt:lpstr>
      <vt:lpstr>Human Defence Systems</vt:lpstr>
      <vt:lpstr>Human Defence Systems</vt:lpstr>
      <vt:lpstr>PowerPoint Presentation</vt:lpstr>
      <vt:lpstr>Non-Specific Human Defences</vt:lpstr>
      <vt:lpstr>Non-Specific Human Defences</vt:lpstr>
      <vt:lpstr>Review Checkpoint</vt:lpstr>
      <vt:lpstr>The Immune System</vt:lpstr>
      <vt:lpstr>Spot the Difference!</vt:lpstr>
      <vt:lpstr>White Blood Cells</vt:lpstr>
      <vt:lpstr>Oi, you don’t belong here!</vt:lpstr>
      <vt:lpstr>Amazing Antibodies!</vt:lpstr>
      <vt:lpstr>Stick ‘Em Up!</vt:lpstr>
      <vt:lpstr>Quick Quiz</vt:lpstr>
      <vt:lpstr>Quick Quiz</vt:lpstr>
      <vt:lpstr>Quick Quiz</vt:lpstr>
      <vt:lpstr>Quick Quiz</vt:lpstr>
      <vt:lpstr>Quick Quiz</vt:lpstr>
      <vt:lpstr>Quick Quiz</vt:lpstr>
      <vt:lpstr>Quick Quiz</vt:lpstr>
      <vt:lpstr>Draw some images to illustrate the role of the immune system in the defence against disease – Grade 4-5</vt:lpstr>
      <vt:lpstr>Review Checkpoint</vt:lpstr>
      <vt:lpstr>Phagocytes, Lymphocytes and Antibodies</vt:lpstr>
      <vt:lpstr>Phagocytes, Lymphocytes and Antibodies</vt:lpstr>
      <vt:lpstr>PowerPoint Presentation</vt:lpstr>
      <vt:lpstr>Review Checkpoint</vt:lpstr>
      <vt:lpstr>PowerPoint Presentation</vt:lpstr>
      <vt:lpstr>PowerPoint Presentation</vt:lpstr>
    </vt:vector>
  </TitlesOfParts>
  <Company>RMBC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pnaldrett</dc:creator>
  <cp:lastModifiedBy>Schuller, P (SHS Teacher)</cp:lastModifiedBy>
  <cp:revision>1233</cp:revision>
  <cp:lastPrinted>2020-09-17T06:51:31Z</cp:lastPrinted>
  <dcterms:created xsi:type="dcterms:W3CDTF">2005-07-14T16:25:01Z</dcterms:created>
  <dcterms:modified xsi:type="dcterms:W3CDTF">2020-09-17T14:25:30Z</dcterms:modified>
</cp:coreProperties>
</file>