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18177-01F2-478B-9A44-F5E8855AC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999735-FFA2-4DF5-AFE7-6AA1B08B3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3AE6F-0F0F-4086-A500-48A993784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8527C-E831-4436-9E33-920C2E22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109BD-92BC-406D-A5F8-5D1B6AFB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96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21453-49F9-41B4-A82D-FC6BDE14A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6F2F9C-ECBF-4AA7-A33B-19B532EED2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9B116-E97E-4007-8E01-7458B411D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E80E3-EE37-49E1-9C51-30FD40774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F43C0-33EA-49E9-8F7C-50194CD9F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68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B0F21B-C712-4067-AA34-8CBC8DD94D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772EC2-29FA-47A3-819C-5D917CBE4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3E61C-2BE0-4660-8D35-2406C3EF0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EC1C5-C009-4D4E-AB03-2D6A71A45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854C7-1334-4087-8802-534BAF2F1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0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107FD-DDDD-4BA9-907B-DE69D7EC3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4FC11-2B80-47F5-BAC7-132BCFE4A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91A78-B8A2-42BB-8552-0B01EF5D2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14A88-F91F-4917-BABF-A8B62A41D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307C6-F8CC-4C2A-976B-62C388AE8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7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B0B90-D441-44CC-93A4-D83EC7323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6AEC5-90DA-4FCA-901E-6923C193E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BF2ED-4ECC-4358-A790-DD94FC1AF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53469-63C3-4F2E-B402-B6C2EEEE5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11502-2077-4C63-91A0-DF7BB0E53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59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E62D4-2A7C-4AA0-BC07-5DC7F8835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3A46B-32C9-4636-9EB5-7F26B17D1B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B711B2-F4C9-40E6-9731-E8AA94061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87E00D-5548-4688-99DA-10DA88894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4C2DD-4E95-48C8-BA8E-DFC3C9911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CA2602-BC61-41FE-AD09-6CFD48738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71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5E63C-2D73-442B-8589-CFA63082C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68F0E6-4478-4D5D-9D9B-0DC755CA7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D7C814-BEA7-473D-8F18-6597CC04ED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CC4349-5091-4EFA-AE1A-A86B25E7F3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E8D75C-4C36-4D4A-8EFA-4380E7B78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76A35-664A-4E7B-9733-BD45E2D66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EBE646-7975-4DC1-8A4B-648854643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F54EC3-F800-4EE3-BBDC-86CB50DB8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103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F792D-2888-4D0A-8FCB-253DBE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CC2BCF-E3A3-42CA-B6CB-7D962FBEF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1C184C-B70D-488E-87AE-99316EF2E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97AD8-9BFE-46DC-93FA-8E4ADD7C7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377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52332B-A057-4915-89FE-D3737FC74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59AE69-369B-4014-84A6-A90625B2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E98A8-3944-47E8-B27E-4E2F4F272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10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E6721-A25C-448F-867E-8540F8B32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5C073-2C52-4738-9DD9-6D191EFFE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D061D6-3224-4B3E-BF2B-53D31DD7EB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37D9E2-52D8-4153-A0D8-EFC42979C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ECBCED-40C0-4357-8FC3-FC2794ADD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090555-9A2E-4EA4-BE2D-45D3647E6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97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A3A53-65E0-43F4-8AFC-A1B95583F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316CF-D00C-478C-9FBD-80018FFDE4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A51CED-90B4-4B6D-8C2A-7BC0D2ACB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1CEEA-AE03-43D7-A5BE-AA026F2F0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4292D8-40F9-4318-B8A5-BAC938D44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A0206D-12C7-4B93-A4DC-6432DE701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26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B62A9-C153-4A1E-9A52-092102BB0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BBBBF-0E12-44FE-B1EF-D5725E30E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BB8CA-E903-44B7-AFA6-4C2CA6BB3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AD817-F33C-4CE8-BE41-8777042FB365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88C60-4D71-4C48-8C64-D3672EE106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AB490-203F-4A9E-8FEB-5B0A4D9BE7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49DD2-3D05-4AFE-BC04-66096B902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96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F90D0-3A93-4700-A245-6A6901C1C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GB" dirty="0"/>
              <a:t>Reacting Mass Calculations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4C572-8A3D-492A-8249-6CE27C885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986"/>
            <a:ext cx="10515600" cy="498497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highlight>
                  <a:srgbClr val="00FF00"/>
                </a:highlight>
              </a:rPr>
              <a:t>Highlight the chemical next to ‘calculate the mass of…’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highlight>
                <a:srgbClr val="00FF00"/>
              </a:highlight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highlight>
                  <a:srgbClr val="00FF00"/>
                </a:highlight>
              </a:rPr>
              <a:t>Highlight that chemical in the formula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/>
              <a:t>Use a different colour and…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AutoNum type="arabicPeriod" startAt="3"/>
            </a:pPr>
            <a:r>
              <a:rPr lang="en-GB" dirty="0">
                <a:highlight>
                  <a:srgbClr val="FFFF00"/>
                </a:highlight>
              </a:rPr>
              <a:t>Highlight the chemical next to a mass e.g. 80g of </a:t>
            </a:r>
            <a:r>
              <a:rPr lang="en-GB" u="sng" dirty="0">
                <a:highlight>
                  <a:srgbClr val="FFFF00"/>
                </a:highlight>
              </a:rPr>
              <a:t>magnesium oxide</a:t>
            </a:r>
          </a:p>
          <a:p>
            <a:pPr marL="514350" indent="-514350">
              <a:buAutoNum type="arabicPeriod" startAt="3"/>
            </a:pPr>
            <a:endParaRPr lang="en-GB" dirty="0">
              <a:highlight>
                <a:srgbClr val="FFFF00"/>
              </a:highlight>
            </a:endParaRPr>
          </a:p>
          <a:p>
            <a:pPr marL="514350" indent="-514350">
              <a:buAutoNum type="arabicPeriod" startAt="4"/>
            </a:pPr>
            <a:r>
              <a:rPr lang="en-GB" dirty="0">
                <a:highlight>
                  <a:srgbClr val="FFFF00"/>
                </a:highlight>
              </a:rPr>
              <a:t>Highlight that chemical in the equation</a:t>
            </a:r>
          </a:p>
          <a:p>
            <a:pPr marL="514350" indent="-514350">
              <a:buAutoNum type="arabicPeriod" startAt="4"/>
            </a:pPr>
            <a:endParaRPr lang="en-GB" dirty="0"/>
          </a:p>
          <a:p>
            <a:pPr marL="514350" indent="-514350">
              <a:buAutoNum type="arabicPeriod" startAt="4"/>
            </a:pPr>
            <a:r>
              <a:rPr lang="en-GB" dirty="0"/>
              <a:t>Put the information into your reacting mass table</a:t>
            </a:r>
          </a:p>
        </p:txBody>
      </p:sp>
    </p:spTree>
    <p:extLst>
      <p:ext uri="{BB962C8B-B14F-4D97-AF65-F5344CB8AC3E}">
        <p14:creationId xmlns:p14="http://schemas.microsoft.com/office/powerpoint/2010/main" val="1617546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5D36F46-95AD-4785-B018-2269E67A5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72825"/>
              </p:ext>
            </p:extLst>
          </p:nvPr>
        </p:nvGraphicFramePr>
        <p:xfrm>
          <a:off x="604158" y="506187"/>
          <a:ext cx="10776855" cy="5992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2285">
                  <a:extLst>
                    <a:ext uri="{9D8B030D-6E8A-4147-A177-3AD203B41FA5}">
                      <a16:colId xmlns:a16="http://schemas.microsoft.com/office/drawing/2014/main" val="868668322"/>
                    </a:ext>
                  </a:extLst>
                </a:gridCol>
                <a:gridCol w="3592285">
                  <a:extLst>
                    <a:ext uri="{9D8B030D-6E8A-4147-A177-3AD203B41FA5}">
                      <a16:colId xmlns:a16="http://schemas.microsoft.com/office/drawing/2014/main" val="797894303"/>
                    </a:ext>
                  </a:extLst>
                </a:gridCol>
                <a:gridCol w="3592285">
                  <a:extLst>
                    <a:ext uri="{9D8B030D-6E8A-4147-A177-3AD203B41FA5}">
                      <a16:colId xmlns:a16="http://schemas.microsoft.com/office/drawing/2014/main" val="3194934909"/>
                    </a:ext>
                  </a:extLst>
                </a:gridCol>
              </a:tblGrid>
              <a:tr h="119851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4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877480"/>
                  </a:ext>
                </a:extLst>
              </a:tr>
              <a:tr h="1198517">
                <a:tc>
                  <a:txBody>
                    <a:bodyPr/>
                    <a:lstStyle/>
                    <a:p>
                      <a:pPr algn="ctr"/>
                      <a:r>
                        <a:rPr lang="en-GB" sz="5400" b="1" dirty="0"/>
                        <a:t>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624766"/>
                  </a:ext>
                </a:extLst>
              </a:tr>
              <a:tr h="1198517">
                <a:tc>
                  <a:txBody>
                    <a:bodyPr/>
                    <a:lstStyle/>
                    <a:p>
                      <a:pPr algn="ctr"/>
                      <a:r>
                        <a:rPr lang="en-GB" sz="5400" b="1" dirty="0"/>
                        <a:t>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098366"/>
                  </a:ext>
                </a:extLst>
              </a:tr>
              <a:tr h="1198517">
                <a:tc>
                  <a:txBody>
                    <a:bodyPr/>
                    <a:lstStyle/>
                    <a:p>
                      <a:pPr algn="ctr"/>
                      <a:r>
                        <a:rPr lang="en-GB" sz="5400" b="1" dirty="0"/>
                        <a:t>Moles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703326"/>
                  </a:ext>
                </a:extLst>
              </a:tr>
              <a:tr h="1198517">
                <a:tc>
                  <a:txBody>
                    <a:bodyPr/>
                    <a:lstStyle/>
                    <a:p>
                      <a:pPr algn="ctr"/>
                      <a:r>
                        <a:rPr lang="en-GB" sz="5400" b="1" dirty="0"/>
                        <a:t>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758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64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59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Reacting Mass Calculations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Reacting Mass Calculations</dc:title>
  <dc:creator>Griffin, M (SHS Teacher)</dc:creator>
  <cp:lastModifiedBy>Griffin, M (SHS Teacher)</cp:lastModifiedBy>
  <cp:revision>2</cp:revision>
  <dcterms:created xsi:type="dcterms:W3CDTF">2020-03-02T12:53:39Z</dcterms:created>
  <dcterms:modified xsi:type="dcterms:W3CDTF">2020-03-02T14:40:09Z</dcterms:modified>
</cp:coreProperties>
</file>